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188.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36" r:id="rId4"/>
    <p:sldMasterId id="2147483837" r:id="rId5"/>
    <p:sldMasterId id="2147483838" r:id="rId6"/>
    <p:sldMasterId id="2147483839" r:id="rId7"/>
    <p:sldMasterId id="2147483840" r:id="rId8"/>
    <p:sldMasterId id="2147483841" r:id="rId9"/>
    <p:sldMasterId id="2147483842" r:id="rId10"/>
    <p:sldMasterId id="2147483843" r:id="rId11"/>
    <p:sldMasterId id="2147483844" r:id="rId12"/>
    <p:sldMasterId id="2147483845"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Lst>
  <p:sldSz cy="5143500" cx="9144000"/>
  <p:notesSz cx="6858000" cy="9144000"/>
  <p:embeddedFontLst>
    <p:embeddedFont>
      <p:font typeface="Roboto Black"/>
      <p:bold r:id="rId49"/>
      <p:boldItalic r:id="rId50"/>
    </p:embeddedFont>
    <p:embeddedFont>
      <p:font typeface="Roboto"/>
      <p:regular r:id="rId51"/>
      <p:bold r:id="rId52"/>
      <p:italic r:id="rId53"/>
      <p:boldItalic r:id="rId54"/>
    </p:embeddedFont>
    <p:embeddedFont>
      <p:font typeface="Roboto Condensed"/>
      <p:regular r:id="rId55"/>
      <p:bold r:id="rId56"/>
      <p:italic r:id="rId57"/>
      <p:boldItalic r:id="rId58"/>
    </p:embeddedFont>
    <p:embeddedFont>
      <p:font typeface="Roboto Condensed Light"/>
      <p:regular r:id="rId59"/>
      <p:bold r:id="rId60"/>
      <p:italic r:id="rId61"/>
      <p:boldItalic r:id="rId62"/>
    </p:embeddedFont>
    <p:embeddedFont>
      <p:font typeface="Roboto Light"/>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font" Target="fonts/RobotoBlack-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62" Type="http://schemas.openxmlformats.org/officeDocument/2006/relationships/font" Target="fonts/RobotoCondensedLight-boldItalic.fntdata"/><Relationship Id="rId61" Type="http://schemas.openxmlformats.org/officeDocument/2006/relationships/font" Target="fonts/RobotoCondensedLight-italic.fntdata"/><Relationship Id="rId20" Type="http://schemas.openxmlformats.org/officeDocument/2006/relationships/slide" Target="slides/slide6.xml"/><Relationship Id="rId64" Type="http://schemas.openxmlformats.org/officeDocument/2006/relationships/font" Target="fonts/RobotoLight-bold.fntdata"/><Relationship Id="rId63" Type="http://schemas.openxmlformats.org/officeDocument/2006/relationships/font" Target="fonts/RobotoLight-regular.fntdata"/><Relationship Id="rId22" Type="http://schemas.openxmlformats.org/officeDocument/2006/relationships/slide" Target="slides/slide8.xml"/><Relationship Id="rId66" Type="http://schemas.openxmlformats.org/officeDocument/2006/relationships/font" Target="fonts/RobotoLight-boldItalic.fntdata"/><Relationship Id="rId21" Type="http://schemas.openxmlformats.org/officeDocument/2006/relationships/slide" Target="slides/slide7.xml"/><Relationship Id="rId65" Type="http://schemas.openxmlformats.org/officeDocument/2006/relationships/font" Target="fonts/RobotoLight-italic.fntdata"/><Relationship Id="rId24" Type="http://schemas.openxmlformats.org/officeDocument/2006/relationships/slide" Target="slides/slide10.xml"/><Relationship Id="rId23" Type="http://schemas.openxmlformats.org/officeDocument/2006/relationships/slide" Target="slides/slide9.xml"/><Relationship Id="rId60" Type="http://schemas.openxmlformats.org/officeDocument/2006/relationships/font" Target="fonts/RobotoCondensedLight-bold.fntdata"/><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font" Target="fonts/Roboto-regular.fntdata"/><Relationship Id="rId50" Type="http://schemas.openxmlformats.org/officeDocument/2006/relationships/font" Target="fonts/RobotoBlack-boldItalic.fntdata"/><Relationship Id="rId53" Type="http://schemas.openxmlformats.org/officeDocument/2006/relationships/font" Target="fonts/Roboto-italic.fntdata"/><Relationship Id="rId52" Type="http://schemas.openxmlformats.org/officeDocument/2006/relationships/font" Target="fonts/Roboto-bold.fntdata"/><Relationship Id="rId11" Type="http://schemas.openxmlformats.org/officeDocument/2006/relationships/slideMaster" Target="slideMasters/slideMaster8.xml"/><Relationship Id="rId55" Type="http://schemas.openxmlformats.org/officeDocument/2006/relationships/font" Target="fonts/RobotoCondensed-regular.fntdata"/><Relationship Id="rId10" Type="http://schemas.openxmlformats.org/officeDocument/2006/relationships/slideMaster" Target="slideMasters/slideMaster7.xml"/><Relationship Id="rId54" Type="http://schemas.openxmlformats.org/officeDocument/2006/relationships/font" Target="fonts/Roboto-boldItalic.fntdata"/><Relationship Id="rId13" Type="http://schemas.openxmlformats.org/officeDocument/2006/relationships/slideMaster" Target="slideMasters/slideMaster10.xml"/><Relationship Id="rId57" Type="http://schemas.openxmlformats.org/officeDocument/2006/relationships/font" Target="fonts/RobotoCondensed-italic.fntdata"/><Relationship Id="rId12" Type="http://schemas.openxmlformats.org/officeDocument/2006/relationships/slideMaster" Target="slideMasters/slideMaster9.xml"/><Relationship Id="rId56" Type="http://schemas.openxmlformats.org/officeDocument/2006/relationships/font" Target="fonts/RobotoCondensed-bold.fntdata"/><Relationship Id="rId15" Type="http://schemas.openxmlformats.org/officeDocument/2006/relationships/slide" Target="slides/slide1.xml"/><Relationship Id="rId59" Type="http://schemas.openxmlformats.org/officeDocument/2006/relationships/font" Target="fonts/RobotoCondensedLight-regular.fntdata"/><Relationship Id="rId14" Type="http://schemas.openxmlformats.org/officeDocument/2006/relationships/notesMaster" Target="notesMasters/notesMaster1.xml"/><Relationship Id="rId58" Type="http://schemas.openxmlformats.org/officeDocument/2006/relationships/font" Target="fonts/RobotoCondensed-boldItalic.fntdata"/><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2fb45c8e765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2fb45c8e765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39cede15b55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39cede15b55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Roboto"/>
                <a:ea typeface="Roboto"/>
                <a:cs typeface="Roboto"/>
                <a:sym typeface="Roboto"/>
              </a:rPr>
              <a:t>These days a</a:t>
            </a:r>
            <a:r>
              <a:rPr lang="en" sz="1400">
                <a:latin typeface="Roboto"/>
                <a:ea typeface="Roboto"/>
                <a:cs typeface="Roboto"/>
                <a:sym typeface="Roboto"/>
              </a:rPr>
              <a:t>n increasing number of people recognize that the future of manufacturing is Lights Out</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The lack of skilled labor and aging workforce demand far greater levels of automation as we look to build out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and re-establish our production capabilities in medical &amp; </a:t>
            </a:r>
            <a:r>
              <a:rPr lang="en" sz="1400">
                <a:solidFill>
                  <a:schemeClr val="dk1"/>
                </a:solidFill>
                <a:latin typeface="Roboto"/>
                <a:ea typeface="Roboto"/>
                <a:cs typeface="Roboto"/>
                <a:sym typeface="Roboto"/>
              </a:rPr>
              <a:t>pharmaceuticals</a:t>
            </a:r>
            <a:r>
              <a:rPr lang="en" sz="1400">
                <a:latin typeface="Roboto"/>
                <a:ea typeface="Roboto"/>
                <a:cs typeface="Roboto"/>
                <a:sym typeface="Roboto"/>
              </a:rPr>
              <a:t>… in defence &amp; space… in semiconductors &amp; electronics… and in numerous other industries</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Yet, most companies are ill-equipped to achieve the levels of autonomy necessary in the time frame required (CLICK)</a:t>
            </a:r>
            <a:endParaRPr sz="1400">
              <a:latin typeface="Roboto"/>
              <a:ea typeface="Roboto"/>
              <a:cs typeface="Roboto"/>
              <a:sym typeface="Robo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36588178922_1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t>The Problem is… automation is Complicated… and more importantly difficult to scale</a:t>
            </a:r>
            <a:br>
              <a:rPr lang="en" sz="1400"/>
            </a:br>
            <a:endParaRPr sz="1400"/>
          </a:p>
          <a:p>
            <a:pPr indent="0" lvl="0" marL="0" rtl="0" algn="l">
              <a:lnSpc>
                <a:spcPct val="115000"/>
              </a:lnSpc>
              <a:spcBef>
                <a:spcPts val="0"/>
              </a:spcBef>
              <a:spcAft>
                <a:spcPts val="0"/>
              </a:spcAft>
              <a:buNone/>
            </a:pPr>
            <a:r>
              <a:rPr lang="en" sz="1400"/>
              <a:t>Most Smart Factory initiatives Breakdown at the Workcell level where the rubber meets the road… or the robot meets the machine</a:t>
            </a:r>
            <a:endParaRPr sz="1400"/>
          </a:p>
          <a:p>
            <a:pPr indent="0" lvl="0" marL="0" rtl="0" algn="l">
              <a:lnSpc>
                <a:spcPct val="115000"/>
              </a:lnSpc>
              <a:spcBef>
                <a:spcPts val="0"/>
              </a:spcBef>
              <a:spcAft>
                <a:spcPts val="0"/>
              </a:spcAft>
              <a:buNone/>
            </a:pPr>
            <a:r>
              <a:rPr lang="en" sz="1400"/>
              <a:t>(CLICK)</a:t>
            </a:r>
            <a:endParaRPr sz="1400"/>
          </a:p>
          <a:p>
            <a:pPr indent="0" lvl="0" marL="0" rtl="0" algn="l">
              <a:lnSpc>
                <a:spcPct val="115000"/>
              </a:lnSpc>
              <a:spcBef>
                <a:spcPts val="0"/>
              </a:spcBef>
              <a:spcAft>
                <a:spcPts val="0"/>
              </a:spcAft>
              <a:buNone/>
            </a:pPr>
            <a:r>
              <a:rPr lang="en" sz="1400"/>
              <a:t>Companies Can’t get Robots working…</a:t>
            </a:r>
            <a:endParaRPr sz="1400"/>
          </a:p>
          <a:p>
            <a:pPr indent="-317500" lvl="0" marL="457200" rtl="0" algn="l">
              <a:lnSpc>
                <a:spcPct val="115000"/>
              </a:lnSpc>
              <a:spcBef>
                <a:spcPts val="0"/>
              </a:spcBef>
              <a:spcAft>
                <a:spcPts val="0"/>
              </a:spcAft>
              <a:buSzPts val="1400"/>
              <a:buChar char="●"/>
            </a:pPr>
            <a:r>
              <a:rPr lang="en" sz="1400"/>
              <a:t>They’re Disconnected</a:t>
            </a:r>
            <a:endParaRPr sz="1400"/>
          </a:p>
          <a:p>
            <a:pPr indent="-317500" lvl="0" marL="457200" rtl="0" algn="l">
              <a:lnSpc>
                <a:spcPct val="115000"/>
              </a:lnSpc>
              <a:spcBef>
                <a:spcPts val="0"/>
              </a:spcBef>
              <a:spcAft>
                <a:spcPts val="0"/>
              </a:spcAft>
              <a:buSzPts val="1400"/>
              <a:buChar char="●"/>
            </a:pPr>
            <a:r>
              <a:rPr lang="en" sz="1400"/>
              <a:t>Equipment is incompatible…</a:t>
            </a:r>
            <a:endParaRPr sz="1400"/>
          </a:p>
          <a:p>
            <a:pPr indent="-317500" lvl="0" marL="457200" rtl="0" algn="l">
              <a:lnSpc>
                <a:spcPct val="115000"/>
              </a:lnSpc>
              <a:spcBef>
                <a:spcPts val="0"/>
              </a:spcBef>
              <a:spcAft>
                <a:spcPts val="0"/>
              </a:spcAft>
              <a:buSzPts val="1400"/>
              <a:buChar char="●"/>
            </a:pPr>
            <a:r>
              <a:rPr lang="en" sz="1400"/>
              <a:t>and they Lack Process Integration so nothing’s synchronized </a:t>
            </a:r>
            <a:endParaRPr sz="1400"/>
          </a:p>
        </p:txBody>
      </p:sp>
      <p:sp>
        <p:nvSpPr>
          <p:cNvPr id="927" name="Google Shape;927;g36588178922_1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39cc8baff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solution is focused on bringing applications from a conventional, manual process into a robot enabled workflow that can scale from cells, to fleets, and to a smart factory.</a:t>
            </a:r>
            <a:endParaRPr/>
          </a:p>
        </p:txBody>
      </p:sp>
      <p:sp>
        <p:nvSpPr>
          <p:cNvPr id="935" name="Google Shape;935;g39cc8baff8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39cc8baff8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As companies progress thru the Maturity Model, the Benefits and Payback increase in step functions as greater levels of automation competence are achieved</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There are also a series of Challenges at each stage that can complicate implementations and adversely impact results (CLICK)</a:t>
            </a:r>
            <a:endParaRPr sz="1400">
              <a:latin typeface="Roboto"/>
              <a:ea typeface="Roboto"/>
              <a:cs typeface="Roboto"/>
              <a:sym typeface="Roboto"/>
            </a:endParaRPr>
          </a:p>
        </p:txBody>
      </p:sp>
      <p:sp>
        <p:nvSpPr>
          <p:cNvPr id="962" name="Google Shape;962;g39cc8baff8d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36588178922_1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The problem is that most companies fail early on when deploying production robots… we call it the Smart Factory robotics Chasm…</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They can’t get the Robots working properly because </a:t>
            </a:r>
            <a:endParaRPr sz="1400">
              <a:latin typeface="Roboto"/>
              <a:ea typeface="Roboto"/>
              <a:cs typeface="Roboto"/>
              <a:sym typeface="Roboto"/>
            </a:endParaRPr>
          </a:p>
          <a:p>
            <a:pPr indent="-317500" lvl="0" marL="457200" rtl="0" algn="l">
              <a:spcBef>
                <a:spcPts val="0"/>
              </a:spcBef>
              <a:spcAft>
                <a:spcPts val="0"/>
              </a:spcAft>
              <a:buSzPts val="1400"/>
              <a:buFont typeface="Roboto"/>
              <a:buChar char="●"/>
            </a:pPr>
            <a:r>
              <a:rPr lang="en" sz="1400">
                <a:latin typeface="Roboto"/>
                <a:ea typeface="Roboto"/>
                <a:cs typeface="Roboto"/>
                <a:sym typeface="Roboto"/>
              </a:rPr>
              <a:t>They’re Disconnected</a:t>
            </a:r>
            <a:endParaRPr sz="1400">
              <a:latin typeface="Roboto"/>
              <a:ea typeface="Roboto"/>
              <a:cs typeface="Roboto"/>
              <a:sym typeface="Roboto"/>
            </a:endParaRPr>
          </a:p>
          <a:p>
            <a:pPr indent="-317500" lvl="0" marL="457200" rtl="0" algn="l">
              <a:spcBef>
                <a:spcPts val="0"/>
              </a:spcBef>
              <a:spcAft>
                <a:spcPts val="0"/>
              </a:spcAft>
              <a:buSzPts val="1400"/>
              <a:buFont typeface="Roboto"/>
              <a:buChar char="●"/>
            </a:pPr>
            <a:r>
              <a:rPr lang="en" sz="1400">
                <a:latin typeface="Roboto"/>
                <a:ea typeface="Roboto"/>
                <a:cs typeface="Roboto"/>
                <a:sym typeface="Roboto"/>
              </a:rPr>
              <a:t>Incompatible</a:t>
            </a:r>
            <a:endParaRPr sz="1400">
              <a:latin typeface="Roboto"/>
              <a:ea typeface="Roboto"/>
              <a:cs typeface="Roboto"/>
              <a:sym typeface="Roboto"/>
            </a:endParaRPr>
          </a:p>
          <a:p>
            <a:pPr indent="-317500" lvl="0" marL="457200" rtl="0" algn="l">
              <a:spcBef>
                <a:spcPts val="0"/>
              </a:spcBef>
              <a:spcAft>
                <a:spcPts val="0"/>
              </a:spcAft>
              <a:buSzPts val="1400"/>
              <a:buFont typeface="Roboto"/>
              <a:buChar char="●"/>
            </a:pPr>
            <a:r>
              <a:rPr lang="en" sz="1400">
                <a:latin typeface="Roboto"/>
                <a:ea typeface="Roboto"/>
                <a:cs typeface="Roboto"/>
                <a:sym typeface="Roboto"/>
              </a:rPr>
              <a:t>And lack Process Integration</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So they’re unable to roll them out across the Production Environment (CLICK)</a:t>
            </a:r>
            <a:endParaRPr sz="1400">
              <a:latin typeface="Roboto"/>
              <a:ea typeface="Roboto"/>
              <a:cs typeface="Roboto"/>
              <a:sym typeface="Roboto"/>
            </a:endParaRPr>
          </a:p>
        </p:txBody>
      </p:sp>
      <p:sp>
        <p:nvSpPr>
          <p:cNvPr id="995" name="Google Shape;995;g36588178922_1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38bb1fe17de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This is because Today, these deployments are done as Custom “One-Off” implementations</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Which are Complex to Install, Operate and Maintain</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They’re different for each installation, and because they’re disconnected they create Data Silos and are not ready for the AI robot factory of the future </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Why is this still the case? (CLICK)</a:t>
            </a:r>
            <a:endParaRPr sz="1400">
              <a:latin typeface="Roboto"/>
              <a:ea typeface="Roboto"/>
              <a:cs typeface="Roboto"/>
              <a:sym typeface="Roboto"/>
            </a:endParaRPr>
          </a:p>
        </p:txBody>
      </p:sp>
      <p:sp>
        <p:nvSpPr>
          <p:cNvPr id="1027" name="Google Shape;1027;g38bb1fe17de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39cede15b55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Well… when we look at the current manufacturing technology stack and existing systems…</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They don’t comprehend the Robot (CLICK)</a:t>
            </a:r>
            <a:endParaRPr sz="1400">
              <a:latin typeface="Roboto"/>
              <a:ea typeface="Roboto"/>
              <a:cs typeface="Roboto"/>
              <a:sym typeface="Roboto"/>
            </a:endParaRPr>
          </a:p>
        </p:txBody>
      </p:sp>
      <p:sp>
        <p:nvSpPr>
          <p:cNvPr id="1035" name="Google Shape;1035;g39cede15b55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39cede15b55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And at the foundational level, there are Incompatibilities everywhere… which means nothing works together seamlessly…</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And that makes everything including robots complicated to implement (CLICK)</a:t>
            </a:r>
            <a:endParaRPr sz="1400">
              <a:latin typeface="Roboto"/>
              <a:ea typeface="Roboto"/>
              <a:cs typeface="Roboto"/>
              <a:sym typeface="Roboto"/>
            </a:endParaRPr>
          </a:p>
        </p:txBody>
      </p:sp>
      <p:sp>
        <p:nvSpPr>
          <p:cNvPr id="1049" name="Google Shape;1049;g39cede15b55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39cede15b55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To solve these problems and scale automation repeatedly across the factory </a:t>
            </a:r>
            <a:r>
              <a:rPr lang="en" sz="1400">
                <a:solidFill>
                  <a:schemeClr val="dk1"/>
                </a:solidFill>
                <a:latin typeface="Roboto"/>
                <a:ea typeface="Roboto"/>
                <a:cs typeface="Roboto"/>
                <a:sym typeface="Roboto"/>
              </a:rPr>
              <a:t>in a future-ready way</a:t>
            </a:r>
            <a:r>
              <a:rPr lang="en" sz="1400">
                <a:latin typeface="Roboto"/>
                <a:ea typeface="Roboto"/>
                <a:cs typeface="Roboto"/>
                <a:sym typeface="Roboto"/>
              </a:rPr>
              <a:t>… we believe a Modern Approach towards Software-Driven Automation is needed…</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This means standardized capabilities that are not hardware dependant and include universal communication &amp; orchestration of automation equipment (CLICK)</a:t>
            </a:r>
            <a:endParaRPr sz="1400">
              <a:latin typeface="Roboto"/>
              <a:ea typeface="Roboto"/>
              <a:cs typeface="Roboto"/>
              <a:sym typeface="Roboto"/>
            </a:endParaRPr>
          </a:p>
        </p:txBody>
      </p:sp>
      <p:sp>
        <p:nvSpPr>
          <p:cNvPr id="1066" name="Google Shape;1066;g39cede15b55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38bb1fe17d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7" name="Google Shape;1117;g38bb1fe17d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 sz="1400">
                <a:latin typeface="Roboto"/>
                <a:ea typeface="Roboto"/>
                <a:cs typeface="Roboto"/>
                <a:sym typeface="Roboto"/>
              </a:rPr>
              <a:t>FlexxCORE is our breakthrough innovation which provides compatibility with over a 1000 makes &amp; models of factory machinery and equipment</a:t>
            </a:r>
            <a:endParaRPr sz="1400">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sz="1400">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rPr lang="en" sz="1400">
                <a:latin typeface="Roboto"/>
                <a:ea typeface="Roboto"/>
                <a:cs typeface="Roboto"/>
                <a:sym typeface="Roboto"/>
              </a:rPr>
              <a:t>It enables Robots to “Talk” to multiple machines simultaneously to coordinate their production for Autonomous Manufacturing (CLICK) </a:t>
            </a:r>
            <a:endParaRPr sz="1400">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38bb1fe17de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38bb1fe17de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39cede15b55_0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39cede15b55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Going back to the maturity model, step 4 </a:t>
            </a:r>
            <a:r>
              <a:rPr lang="en" sz="1400">
                <a:solidFill>
                  <a:schemeClr val="dk1"/>
                </a:solidFill>
              </a:rPr>
              <a:t>Autonomous Process Control or APC is </a:t>
            </a:r>
            <a:r>
              <a:rPr lang="en" sz="1400"/>
              <a:t>rarely acknowledged… when using automation to gain greater levels of manufacturing autonomy, a crucial step is achieving a repeatable and consistent process</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That means Closed-Loop Control with Parameter and Variable updates must be occurring in real-time… this is a necessary prerequisite for true Autonomous Manufacturing without human intervention (CLICK)</a:t>
            </a:r>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9cede15b55_0_1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9cede15b55_0_1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Now let’s take a quick look at a Real-World production deployment that we’ve done for a medical customer making Class 3 implantable devices subject to FDA compliance and traceability requirements (CLICK)</a:t>
            </a:r>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39cede15b55_0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Roboto"/>
                <a:ea typeface="Roboto"/>
                <a:cs typeface="Roboto"/>
                <a:sym typeface="Roboto"/>
              </a:rPr>
              <a:t>First with any deployment, we start with a Digital Twin simulation that includes emulation of all equipment in the cell with robot automation and our software orchestrating the entire cell </a:t>
            </a:r>
            <a:endParaRPr sz="1400">
              <a:solidFill>
                <a:schemeClr val="dk1"/>
              </a:solidFill>
              <a:latin typeface="Roboto"/>
              <a:ea typeface="Roboto"/>
              <a:cs typeface="Roboto"/>
              <a:sym typeface="Roboto"/>
            </a:endParaRPr>
          </a:p>
          <a:p>
            <a:pPr indent="0" lvl="0" marL="0" rtl="0" algn="l">
              <a:spcBef>
                <a:spcPts val="0"/>
              </a:spcBef>
              <a:spcAft>
                <a:spcPts val="0"/>
              </a:spcAft>
              <a:buNone/>
            </a:pPr>
            <a:r>
              <a:t/>
            </a:r>
            <a:endParaRPr sz="1400">
              <a:solidFill>
                <a:schemeClr val="dk1"/>
              </a:solidFill>
              <a:latin typeface="Roboto"/>
              <a:ea typeface="Roboto"/>
              <a:cs typeface="Roboto"/>
              <a:sym typeface="Roboto"/>
            </a:endParaRPr>
          </a:p>
          <a:p>
            <a:pPr indent="0" lvl="0" marL="0" rtl="0" algn="l">
              <a:spcBef>
                <a:spcPts val="0"/>
              </a:spcBef>
              <a:spcAft>
                <a:spcPts val="0"/>
              </a:spcAft>
              <a:buNone/>
            </a:pPr>
            <a:r>
              <a:rPr lang="en" sz="1400">
                <a:solidFill>
                  <a:schemeClr val="dk1"/>
                </a:solidFill>
                <a:latin typeface="Roboto"/>
                <a:ea typeface="Roboto"/>
                <a:cs typeface="Roboto"/>
                <a:sym typeface="Roboto"/>
              </a:rPr>
              <a:t>Then, because the Software-Defined Automation is portable, we deploy it seamlessly to the actual physical equipment in the factory (CLICK)</a:t>
            </a:r>
            <a:endParaRPr sz="1400">
              <a:solidFill>
                <a:schemeClr val="dk1"/>
              </a:solidFill>
              <a:latin typeface="Roboto"/>
              <a:ea typeface="Roboto"/>
              <a:cs typeface="Roboto"/>
              <a:sym typeface="Roboto"/>
            </a:endParaRPr>
          </a:p>
        </p:txBody>
      </p:sp>
      <p:sp>
        <p:nvSpPr>
          <p:cNvPr id="1228" name="Google Shape;1228;g39cede15b55_0_10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39cede15b55_0_1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Roboto"/>
                <a:ea typeface="Roboto"/>
                <a:cs typeface="Roboto"/>
                <a:sym typeface="Roboto"/>
              </a:rPr>
              <a:t>(CLICK &gt;&gt; RED PLAY BUTTON)</a:t>
            </a:r>
            <a:endParaRPr sz="1200">
              <a:latin typeface="Roboto"/>
              <a:ea typeface="Roboto"/>
              <a:cs typeface="Roboto"/>
              <a:sym typeface="Roboto"/>
            </a:endParaRPr>
          </a:p>
          <a:p>
            <a:pPr indent="-304800" lvl="0" marL="457200" rtl="0" algn="l">
              <a:spcBef>
                <a:spcPts val="0"/>
              </a:spcBef>
              <a:spcAft>
                <a:spcPts val="0"/>
              </a:spcAft>
              <a:buSzPts val="1200"/>
              <a:buFont typeface="Roboto"/>
              <a:buChar char="●"/>
            </a:pPr>
            <a:r>
              <a:rPr lang="en" sz="1200">
                <a:latin typeface="Roboto"/>
                <a:ea typeface="Roboto"/>
                <a:cs typeface="Roboto"/>
                <a:sym typeface="Roboto"/>
              </a:rPr>
              <a:t>So what does that look like in action</a:t>
            </a:r>
            <a:br>
              <a:rPr lang="en" sz="1200">
                <a:latin typeface="Roboto"/>
                <a:ea typeface="Roboto"/>
                <a:cs typeface="Roboto"/>
                <a:sym typeface="Roboto"/>
              </a:rPr>
            </a:br>
            <a:br>
              <a:rPr lang="en" sz="1200">
                <a:latin typeface="Roboto"/>
                <a:ea typeface="Roboto"/>
                <a:cs typeface="Roboto"/>
                <a:sym typeface="Roboto"/>
              </a:rPr>
            </a:br>
            <a:r>
              <a:rPr lang="en" sz="1200">
                <a:latin typeface="Roboto"/>
                <a:ea typeface="Roboto"/>
                <a:cs typeface="Roboto"/>
                <a:sym typeface="Roboto"/>
              </a:rPr>
              <a:t>For this particular setup we are looking at a robot tending to 2 CNC machines, an ultrasonic bath, a drying station, a CMM, and a laser marker for Unique Identification serialization.</a:t>
            </a:r>
            <a:endParaRPr sz="1200">
              <a:latin typeface="Roboto"/>
              <a:ea typeface="Roboto"/>
              <a:cs typeface="Roboto"/>
              <a:sym typeface="Roboto"/>
            </a:endParaRPr>
          </a:p>
          <a:p>
            <a:pPr indent="-304800" lvl="1" marL="914400" rtl="0" algn="l">
              <a:spcBef>
                <a:spcPts val="0"/>
              </a:spcBef>
              <a:spcAft>
                <a:spcPts val="0"/>
              </a:spcAft>
              <a:buSzPts val="1200"/>
              <a:buFont typeface="Roboto"/>
              <a:buChar char="○"/>
            </a:pPr>
            <a:r>
              <a:rPr lang="en" sz="1200">
                <a:latin typeface="Roboto"/>
                <a:ea typeface="Roboto"/>
                <a:cs typeface="Roboto"/>
                <a:sym typeface="Roboto"/>
              </a:rPr>
              <a:t>The robot starts by loading the first CNC machine to perform op1 which is machining the top side of the part</a:t>
            </a:r>
            <a:endParaRPr sz="1200">
              <a:latin typeface="Roboto"/>
              <a:ea typeface="Roboto"/>
              <a:cs typeface="Roboto"/>
              <a:sym typeface="Roboto"/>
            </a:endParaRPr>
          </a:p>
          <a:p>
            <a:pPr indent="-304800" lvl="1" marL="914400" rtl="0" algn="l">
              <a:spcBef>
                <a:spcPts val="0"/>
              </a:spcBef>
              <a:spcAft>
                <a:spcPts val="0"/>
              </a:spcAft>
              <a:buSzPts val="1200"/>
              <a:buFont typeface="Roboto"/>
              <a:buChar char="○"/>
            </a:pPr>
            <a:r>
              <a:rPr lang="en" sz="1200">
                <a:latin typeface="Roboto"/>
                <a:ea typeface="Roboto"/>
                <a:cs typeface="Roboto"/>
                <a:sym typeface="Roboto"/>
              </a:rPr>
              <a:t>It then removes a part from op1 and loads it into the second CNC machine to perform op2 which machines the bottom side of the part. </a:t>
            </a:r>
            <a:endParaRPr sz="1200">
              <a:latin typeface="Roboto"/>
              <a:ea typeface="Roboto"/>
              <a:cs typeface="Roboto"/>
              <a:sym typeface="Roboto"/>
            </a:endParaRPr>
          </a:p>
          <a:p>
            <a:pPr indent="-304800" lvl="1" marL="914400" rtl="0" algn="l">
              <a:spcBef>
                <a:spcPts val="0"/>
              </a:spcBef>
              <a:spcAft>
                <a:spcPts val="0"/>
              </a:spcAft>
              <a:buSzPts val="1200"/>
              <a:buFont typeface="Roboto"/>
              <a:buChar char="○"/>
            </a:pPr>
            <a:r>
              <a:rPr lang="en" sz="1200">
                <a:latin typeface="Roboto"/>
                <a:ea typeface="Roboto"/>
                <a:cs typeface="Roboto"/>
                <a:sym typeface="Roboto"/>
              </a:rPr>
              <a:t>The part then gets removed from op2, immediately gets cleaned and dried, and then gets placed onto the CMM for inspection. </a:t>
            </a:r>
            <a:br>
              <a:rPr lang="en" sz="1200">
                <a:latin typeface="Roboto"/>
                <a:ea typeface="Roboto"/>
                <a:cs typeface="Roboto"/>
                <a:sym typeface="Roboto"/>
              </a:rPr>
            </a:br>
            <a:endParaRPr sz="1200">
              <a:latin typeface="Roboto"/>
              <a:ea typeface="Roboto"/>
              <a:cs typeface="Roboto"/>
              <a:sym typeface="Roboto"/>
            </a:endParaRPr>
          </a:p>
          <a:p>
            <a:pPr indent="-304800" lvl="0" marL="457200" rtl="0" algn="l">
              <a:spcBef>
                <a:spcPts val="0"/>
              </a:spcBef>
              <a:spcAft>
                <a:spcPts val="0"/>
              </a:spcAft>
              <a:buSzPts val="1200"/>
              <a:buFont typeface="Roboto"/>
              <a:buChar char="●"/>
            </a:pPr>
            <a:r>
              <a:rPr lang="en" sz="1200">
                <a:latin typeface="Roboto"/>
                <a:ea typeface="Roboto"/>
                <a:cs typeface="Roboto"/>
                <a:sym typeface="Roboto"/>
              </a:rPr>
              <a:t>Once the CMM routine is complete, one of two things will occur: </a:t>
            </a:r>
            <a:endParaRPr sz="1200">
              <a:latin typeface="Roboto"/>
              <a:ea typeface="Roboto"/>
              <a:cs typeface="Roboto"/>
              <a:sym typeface="Roboto"/>
            </a:endParaRPr>
          </a:p>
          <a:p>
            <a:pPr indent="-304800" lvl="1" marL="914400" rtl="0" algn="l">
              <a:spcBef>
                <a:spcPts val="0"/>
              </a:spcBef>
              <a:spcAft>
                <a:spcPts val="0"/>
              </a:spcAft>
              <a:buSzPts val="1200"/>
              <a:buFont typeface="Roboto"/>
              <a:buChar char="○"/>
            </a:pPr>
            <a:r>
              <a:rPr lang="en" sz="1200">
                <a:latin typeface="Roboto"/>
                <a:ea typeface="Roboto"/>
                <a:cs typeface="Roboto"/>
                <a:sym typeface="Roboto"/>
              </a:rPr>
              <a:t>the part will either pass inspection… in which it gets moved onto the laser marking system where it is marked with a lot number and serial number and then loaded back into the finished parts side of the pallet </a:t>
            </a:r>
            <a:br>
              <a:rPr lang="en" sz="1200">
                <a:latin typeface="Roboto"/>
                <a:ea typeface="Roboto"/>
                <a:cs typeface="Roboto"/>
                <a:sym typeface="Roboto"/>
              </a:rPr>
            </a:br>
            <a:r>
              <a:rPr lang="en" sz="1200">
                <a:latin typeface="Roboto"/>
                <a:ea typeface="Roboto"/>
                <a:cs typeface="Roboto"/>
                <a:sym typeface="Roboto"/>
              </a:rPr>
              <a:t>or </a:t>
            </a:r>
            <a:endParaRPr sz="1200">
              <a:latin typeface="Roboto"/>
              <a:ea typeface="Roboto"/>
              <a:cs typeface="Roboto"/>
              <a:sym typeface="Roboto"/>
            </a:endParaRPr>
          </a:p>
          <a:p>
            <a:pPr indent="-304800" lvl="1" marL="914400" rtl="0" algn="l">
              <a:spcBef>
                <a:spcPts val="0"/>
              </a:spcBef>
              <a:spcAft>
                <a:spcPts val="0"/>
              </a:spcAft>
              <a:buSzPts val="1200"/>
              <a:buFont typeface="Roboto"/>
              <a:buChar char="○"/>
            </a:pPr>
            <a:r>
              <a:rPr lang="en" sz="1200">
                <a:latin typeface="Roboto"/>
                <a:ea typeface="Roboto"/>
                <a:cs typeface="Roboto"/>
                <a:sym typeface="Roboto"/>
              </a:rPr>
              <a:t>fail inspection… in which the part is either placed into a failure bin or reworked. </a:t>
            </a:r>
            <a:endParaRPr sz="1200">
              <a:latin typeface="Roboto"/>
              <a:ea typeface="Roboto"/>
              <a:cs typeface="Roboto"/>
              <a:sym typeface="Roboto"/>
            </a:endParaRPr>
          </a:p>
          <a:p>
            <a:pPr indent="0" lvl="0" marL="457200" rtl="0" algn="l">
              <a:spcBef>
                <a:spcPts val="0"/>
              </a:spcBef>
              <a:spcAft>
                <a:spcPts val="0"/>
              </a:spcAft>
              <a:buNone/>
            </a:pPr>
            <a:r>
              <a:t/>
            </a:r>
            <a:endParaRPr sz="1200">
              <a:latin typeface="Roboto"/>
              <a:ea typeface="Roboto"/>
              <a:cs typeface="Roboto"/>
              <a:sym typeface="Roboto"/>
            </a:endParaRPr>
          </a:p>
          <a:p>
            <a:pPr indent="-304800" lvl="0" marL="457200" rtl="0" algn="l">
              <a:spcBef>
                <a:spcPts val="0"/>
              </a:spcBef>
              <a:spcAft>
                <a:spcPts val="0"/>
              </a:spcAft>
              <a:buSzPts val="1200"/>
              <a:buFont typeface="Roboto"/>
              <a:buChar char="●"/>
            </a:pPr>
            <a:r>
              <a:rPr lang="en" sz="1200">
                <a:solidFill>
                  <a:schemeClr val="dk1"/>
                </a:solidFill>
                <a:latin typeface="Roboto"/>
                <a:ea typeface="Roboto"/>
                <a:cs typeface="Roboto"/>
                <a:sym typeface="Roboto"/>
              </a:rPr>
              <a:t>With this setup at any given point, there are 3 parts simultaneously being processed and it can do this for 14 hours of unattended time.</a:t>
            </a:r>
            <a:endParaRPr sz="1200">
              <a:latin typeface="Roboto"/>
              <a:ea typeface="Roboto"/>
              <a:cs typeface="Roboto"/>
              <a:sym typeface="Roboto"/>
            </a:endParaRPr>
          </a:p>
          <a:p>
            <a:pPr indent="0" lvl="0" marL="457200" rtl="0" algn="l">
              <a:spcBef>
                <a:spcPts val="0"/>
              </a:spcBef>
              <a:spcAft>
                <a:spcPts val="0"/>
              </a:spcAft>
              <a:buNone/>
            </a:pPr>
            <a:r>
              <a:t/>
            </a:r>
            <a:endParaRPr sz="1200">
              <a:latin typeface="Roboto"/>
              <a:ea typeface="Roboto"/>
              <a:cs typeface="Roboto"/>
              <a:sym typeface="Roboto"/>
            </a:endParaRPr>
          </a:p>
          <a:p>
            <a:pPr indent="-304800" lvl="0" marL="457200" rtl="0" algn="l">
              <a:spcBef>
                <a:spcPts val="0"/>
              </a:spcBef>
              <a:spcAft>
                <a:spcPts val="0"/>
              </a:spcAft>
              <a:buSzPts val="1200"/>
              <a:buFont typeface="Roboto"/>
              <a:buChar char="●"/>
            </a:pPr>
            <a:r>
              <a:rPr lang="en" sz="1200">
                <a:latin typeface="Roboto"/>
                <a:ea typeface="Roboto"/>
                <a:cs typeface="Roboto"/>
                <a:sym typeface="Roboto"/>
              </a:rPr>
              <a:t>All of the coordination between the robot and machines is being orchestrated by standardized software automation and this is enabled by the interoperable communication between the machines. The software contains read/write interfaces that can communicate with all 6 of these pieces of equipment.</a:t>
            </a:r>
            <a:endParaRPr sz="1200">
              <a:latin typeface="Roboto"/>
              <a:ea typeface="Roboto"/>
              <a:cs typeface="Roboto"/>
              <a:sym typeface="Roboto"/>
            </a:endParaRPr>
          </a:p>
          <a:p>
            <a:pPr indent="0" lvl="0" marL="457200" rtl="0" algn="l">
              <a:spcBef>
                <a:spcPts val="0"/>
              </a:spcBef>
              <a:spcAft>
                <a:spcPts val="0"/>
              </a:spcAft>
              <a:buNone/>
            </a:pPr>
            <a:r>
              <a:t/>
            </a:r>
            <a:endParaRPr sz="1200">
              <a:latin typeface="Roboto"/>
              <a:ea typeface="Roboto"/>
              <a:cs typeface="Roboto"/>
              <a:sym typeface="Roboto"/>
            </a:endParaRPr>
          </a:p>
          <a:p>
            <a:pPr indent="-304800" lvl="0" marL="457200" rtl="0" algn="l">
              <a:spcBef>
                <a:spcPts val="0"/>
              </a:spcBef>
              <a:spcAft>
                <a:spcPts val="0"/>
              </a:spcAft>
              <a:buSzPts val="1200"/>
              <a:buFont typeface="Roboto"/>
              <a:buChar char="●"/>
            </a:pPr>
            <a:r>
              <a:rPr lang="en" sz="1200">
                <a:latin typeface="Roboto"/>
                <a:ea typeface="Roboto"/>
                <a:cs typeface="Roboto"/>
                <a:sym typeface="Roboto"/>
              </a:rPr>
              <a:t>Our software is responsible for starting each of the respective equipment cycles and capturing the state and data coming from of each piece of equipment to</a:t>
            </a:r>
            <a:r>
              <a:rPr lang="en" sz="1200">
                <a:solidFill>
                  <a:schemeClr val="dk1"/>
                </a:solidFill>
                <a:latin typeface="Roboto"/>
                <a:ea typeface="Roboto"/>
                <a:cs typeface="Roboto"/>
                <a:sym typeface="Roboto"/>
              </a:rPr>
              <a:t> determine what needs to be done next and</a:t>
            </a:r>
            <a:r>
              <a:rPr lang="en" sz="1200">
                <a:latin typeface="Roboto"/>
                <a:ea typeface="Roboto"/>
                <a:cs typeface="Roboto"/>
                <a:sym typeface="Roboto"/>
              </a:rPr>
              <a:t> contextualize the data for automation traceability and compliance.</a:t>
            </a:r>
            <a:br>
              <a:rPr lang="en" sz="1200">
                <a:latin typeface="Roboto"/>
                <a:ea typeface="Roboto"/>
                <a:cs typeface="Roboto"/>
                <a:sym typeface="Roboto"/>
              </a:rPr>
            </a:br>
            <a:endParaRPr sz="1200">
              <a:latin typeface="Roboto"/>
              <a:ea typeface="Roboto"/>
              <a:cs typeface="Roboto"/>
              <a:sym typeface="Roboto"/>
            </a:endParaRPr>
          </a:p>
          <a:p>
            <a:pPr indent="-304800" lvl="0" marL="457200" rtl="0" algn="l">
              <a:spcBef>
                <a:spcPts val="0"/>
              </a:spcBef>
              <a:spcAft>
                <a:spcPts val="0"/>
              </a:spcAft>
              <a:buSzPts val="1200"/>
              <a:buFont typeface="Roboto"/>
              <a:buChar char="●"/>
            </a:pPr>
            <a:r>
              <a:rPr lang="en" sz="1200">
                <a:solidFill>
                  <a:schemeClr val="dk1"/>
                </a:solidFill>
                <a:latin typeface="Roboto"/>
                <a:ea typeface="Roboto"/>
                <a:cs typeface="Roboto"/>
                <a:sym typeface="Roboto"/>
              </a:rPr>
              <a:t>So what’s a tangible takeaway of autonomous process control in this setup. Take for example the inspection routine. We are using the software-driven automation logic to analyze over 40 critical dimensions from the CMM output and also derived from the QMS. We then determine if a machine offset is needed to bring the production parts back to target spec and stay within tolerance. This is just one of many examples of APC in production environments</a:t>
            </a:r>
            <a:endParaRPr sz="1200">
              <a:latin typeface="Roboto"/>
              <a:ea typeface="Roboto"/>
              <a:cs typeface="Roboto"/>
              <a:sym typeface="Roboto"/>
            </a:endParaRPr>
          </a:p>
          <a:p>
            <a:pPr indent="0" lvl="0" marL="0" rtl="0" algn="l">
              <a:spcBef>
                <a:spcPts val="0"/>
              </a:spcBef>
              <a:spcAft>
                <a:spcPts val="0"/>
              </a:spcAft>
              <a:buNone/>
            </a:pPr>
            <a:r>
              <a:rPr lang="en" sz="1200">
                <a:latin typeface="Roboto"/>
                <a:ea typeface="Roboto"/>
                <a:cs typeface="Roboto"/>
                <a:sym typeface="Roboto"/>
              </a:rPr>
              <a:t>(CLICK)</a:t>
            </a:r>
            <a:endParaRPr sz="1200">
              <a:latin typeface="Roboto"/>
              <a:ea typeface="Roboto"/>
              <a:cs typeface="Roboto"/>
              <a:sym typeface="Roboto"/>
            </a:endParaRPr>
          </a:p>
        </p:txBody>
      </p:sp>
      <p:sp>
        <p:nvSpPr>
          <p:cNvPr id="1266" name="Google Shape;1266;g39cede15b55_0_10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39cede15b55_0_10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39cede15b55_0_10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The benefits of this Software-Driven Automation approach for customers like the one we showed and others is both impactful and rapid. </a:t>
            </a:r>
            <a:br>
              <a:rPr lang="en" sz="1400"/>
            </a:br>
            <a:br>
              <a:rPr lang="en" sz="1400"/>
            </a:br>
            <a:r>
              <a:rPr lang="en" sz="1400"/>
              <a:t>The two most important business outcomes in my opinion are Greater Throughput and Increased Profit Per Part. These two business outcomes culminate from the operational benefits of Faster Setups, Automated Changeovers, Longer Unattended Time, Improved quality and Reduced downtime(CLICK)</a:t>
            </a:r>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9cede15b55_0_1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latin typeface="Roboto"/>
                <a:ea typeface="Roboto"/>
                <a:cs typeface="Roboto"/>
                <a:sym typeface="Roboto"/>
              </a:rPr>
              <a:t>Our software is delivering real business results in production deployments at industry leading companies</a:t>
            </a:r>
            <a:endParaRPr sz="1400">
              <a:latin typeface="Roboto"/>
              <a:ea typeface="Roboto"/>
              <a:cs typeface="Roboto"/>
              <a:sym typeface="Roboto"/>
            </a:endParaRPr>
          </a:p>
          <a:p>
            <a:pPr indent="0" lvl="0" marL="0" rtl="0" algn="l">
              <a:lnSpc>
                <a:spcPct val="115000"/>
              </a:lnSpc>
              <a:spcBef>
                <a:spcPts val="0"/>
              </a:spcBef>
              <a:spcAft>
                <a:spcPts val="0"/>
              </a:spcAft>
              <a:buNone/>
            </a:pPr>
            <a:r>
              <a:t/>
            </a:r>
            <a:endParaRPr sz="1400">
              <a:latin typeface="Roboto"/>
              <a:ea typeface="Roboto"/>
              <a:cs typeface="Roboto"/>
              <a:sym typeface="Roboto"/>
            </a:endParaRPr>
          </a:p>
          <a:p>
            <a:pPr indent="-317500" lvl="0" marL="457200" rtl="0" algn="l">
              <a:lnSpc>
                <a:spcPct val="115000"/>
              </a:lnSpc>
              <a:spcBef>
                <a:spcPts val="0"/>
              </a:spcBef>
              <a:spcAft>
                <a:spcPts val="0"/>
              </a:spcAft>
              <a:buSzPts val="1400"/>
              <a:buFont typeface="Roboto"/>
              <a:buChar char="●"/>
            </a:pPr>
            <a:r>
              <a:rPr lang="en" sz="1400">
                <a:latin typeface="Roboto"/>
                <a:ea typeface="Roboto"/>
                <a:cs typeface="Roboto"/>
                <a:sym typeface="Roboto"/>
              </a:rPr>
              <a:t>83% cell utilization at Heckler &amp; Koch enabling them to scale up production of assault rifles for Ukraine</a:t>
            </a:r>
            <a:endParaRPr sz="1400">
              <a:latin typeface="Roboto"/>
              <a:ea typeface="Roboto"/>
              <a:cs typeface="Roboto"/>
              <a:sym typeface="Roboto"/>
            </a:endParaRPr>
          </a:p>
          <a:p>
            <a:pPr indent="-317500" lvl="0" marL="457200" rtl="0" algn="l">
              <a:lnSpc>
                <a:spcPct val="115000"/>
              </a:lnSpc>
              <a:spcBef>
                <a:spcPts val="0"/>
              </a:spcBef>
              <a:spcAft>
                <a:spcPts val="0"/>
              </a:spcAft>
              <a:buSzPts val="1400"/>
              <a:buFont typeface="Roboto"/>
              <a:buChar char="●"/>
            </a:pPr>
            <a:r>
              <a:rPr lang="en" sz="1400">
                <a:latin typeface="Roboto"/>
                <a:ea typeface="Roboto"/>
                <a:cs typeface="Roboto"/>
                <a:sym typeface="Roboto"/>
              </a:rPr>
              <a:t>Over 40% throughput increase for Stryker to deliver much needed orthopedic equipment to hospitals</a:t>
            </a:r>
            <a:endParaRPr sz="1400">
              <a:latin typeface="Roboto"/>
              <a:ea typeface="Roboto"/>
              <a:cs typeface="Roboto"/>
              <a:sym typeface="Roboto"/>
            </a:endParaRPr>
          </a:p>
          <a:p>
            <a:pPr indent="-317500" lvl="0" marL="457200" rtl="0" algn="l">
              <a:lnSpc>
                <a:spcPct val="115000"/>
              </a:lnSpc>
              <a:spcBef>
                <a:spcPts val="0"/>
              </a:spcBef>
              <a:spcAft>
                <a:spcPts val="0"/>
              </a:spcAft>
              <a:buSzPts val="1400"/>
              <a:buFont typeface="Roboto"/>
              <a:buChar char="●"/>
            </a:pPr>
            <a:r>
              <a:rPr lang="en" sz="1400">
                <a:latin typeface="Roboto"/>
                <a:ea typeface="Roboto"/>
                <a:cs typeface="Roboto"/>
                <a:sym typeface="Roboto"/>
              </a:rPr>
              <a:t>and an 89% reduction in Downtime to keep EIS Engineered Industrial Solutions producing energy infrastructure for the AI data center build out (CLICK)</a:t>
            </a:r>
            <a:endParaRPr sz="1400">
              <a:latin typeface="Roboto"/>
              <a:ea typeface="Roboto"/>
              <a:cs typeface="Roboto"/>
              <a:sym typeface="Roboto"/>
            </a:endParaRPr>
          </a:p>
        </p:txBody>
      </p:sp>
      <p:sp>
        <p:nvSpPr>
          <p:cNvPr id="1307" name="Google Shape;1307;g39cede15b55_0_1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3739de1e05e_1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Flexxbotics customers come from all kinds of industries and demand a wide range of capabilities: from Orthopedic Rods to Collar clamps.</a:t>
            </a:r>
            <a:endParaRPr/>
          </a:p>
        </p:txBody>
      </p:sp>
      <p:sp>
        <p:nvSpPr>
          <p:cNvPr id="1337" name="Google Shape;1337;g3739de1e05e_1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36588178922_1_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Because we all know where this is heading… yesterday humans ran the factory, today industrial robots are increasingly important</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And in the very near future, Humanoids will be introduced and scaled out in a wide range of areas (CLICKS)</a:t>
            </a:r>
            <a:endParaRPr sz="1400">
              <a:latin typeface="Roboto"/>
              <a:ea typeface="Roboto"/>
              <a:cs typeface="Roboto"/>
              <a:sym typeface="Roboto"/>
            </a:endParaRPr>
          </a:p>
        </p:txBody>
      </p:sp>
      <p:sp>
        <p:nvSpPr>
          <p:cNvPr id="1410" name="Google Shape;1410;g36588178922_1_9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36588178922_1_9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400">
                <a:latin typeface="Roboto"/>
                <a:ea typeface="Roboto"/>
                <a:cs typeface="Roboto"/>
                <a:sym typeface="Roboto"/>
              </a:rPr>
              <a:t>And as the Humanoids are rolled out We Believe they will need to take instructions from the Business Systems…</a:t>
            </a:r>
            <a:endParaRPr sz="1400">
              <a:latin typeface="Roboto"/>
              <a:ea typeface="Roboto"/>
              <a:cs typeface="Roboto"/>
              <a:sym typeface="Roboto"/>
            </a:endParaRPr>
          </a:p>
          <a:p>
            <a:pPr indent="0" lvl="0" marL="0" rtl="0" algn="l">
              <a:lnSpc>
                <a:spcPct val="100000"/>
              </a:lnSpc>
              <a:spcBef>
                <a:spcPts val="0"/>
              </a:spcBef>
              <a:spcAft>
                <a:spcPts val="0"/>
              </a:spcAft>
              <a:buSzPts val="1100"/>
              <a:buNone/>
            </a:pPr>
            <a:r>
              <a:t/>
            </a:r>
            <a:endParaRPr sz="1400">
              <a:latin typeface="Roboto"/>
              <a:ea typeface="Roboto"/>
              <a:cs typeface="Roboto"/>
              <a:sym typeface="Roboto"/>
            </a:endParaRPr>
          </a:p>
          <a:p>
            <a:pPr indent="0" lvl="0" marL="0" rtl="0" algn="l">
              <a:lnSpc>
                <a:spcPct val="100000"/>
              </a:lnSpc>
              <a:spcBef>
                <a:spcPts val="0"/>
              </a:spcBef>
              <a:spcAft>
                <a:spcPts val="0"/>
              </a:spcAft>
              <a:buSzPts val="1100"/>
              <a:buNone/>
            </a:pPr>
            <a:r>
              <a:rPr lang="en" sz="1400">
                <a:latin typeface="Roboto"/>
                <a:ea typeface="Roboto"/>
                <a:cs typeface="Roboto"/>
                <a:sym typeface="Roboto"/>
              </a:rPr>
              <a:t>And will need to be able to “talk” to the machines as well as the other robots…</a:t>
            </a:r>
            <a:endParaRPr sz="1400">
              <a:latin typeface="Roboto"/>
              <a:ea typeface="Roboto"/>
              <a:cs typeface="Roboto"/>
              <a:sym typeface="Roboto"/>
            </a:endParaRPr>
          </a:p>
          <a:p>
            <a:pPr indent="0" lvl="0" marL="0" rtl="0" algn="l">
              <a:lnSpc>
                <a:spcPct val="100000"/>
              </a:lnSpc>
              <a:spcBef>
                <a:spcPts val="0"/>
              </a:spcBef>
              <a:spcAft>
                <a:spcPts val="0"/>
              </a:spcAft>
              <a:buSzPts val="1100"/>
              <a:buNone/>
            </a:pPr>
            <a:r>
              <a:t/>
            </a:r>
            <a:endParaRPr sz="1400">
              <a:latin typeface="Roboto"/>
              <a:ea typeface="Roboto"/>
              <a:cs typeface="Roboto"/>
              <a:sym typeface="Roboto"/>
            </a:endParaRPr>
          </a:p>
          <a:p>
            <a:pPr indent="0" lvl="0" marL="0" rtl="0" algn="l">
              <a:lnSpc>
                <a:spcPct val="100000"/>
              </a:lnSpc>
              <a:spcBef>
                <a:spcPts val="0"/>
              </a:spcBef>
              <a:spcAft>
                <a:spcPts val="0"/>
              </a:spcAft>
              <a:buSzPts val="1100"/>
              <a:buNone/>
            </a:pPr>
            <a:r>
              <a:rPr lang="en" sz="1400">
                <a:latin typeface="Roboto"/>
                <a:ea typeface="Roboto"/>
                <a:cs typeface="Roboto"/>
                <a:sym typeface="Roboto"/>
              </a:rPr>
              <a:t>Which is where Flexxbotics comes in… we believe a Robotic Production Platform is necessary </a:t>
            </a:r>
            <a:r>
              <a:rPr lang="en" sz="1400">
                <a:solidFill>
                  <a:schemeClr val="dk1"/>
                </a:solidFill>
                <a:latin typeface="Roboto"/>
                <a:ea typeface="Roboto"/>
                <a:cs typeface="Roboto"/>
                <a:sym typeface="Roboto"/>
              </a:rPr>
              <a:t>for Coordinated operations (CLICK)</a:t>
            </a:r>
            <a:endParaRPr sz="1400">
              <a:latin typeface="Roboto"/>
              <a:ea typeface="Roboto"/>
              <a:cs typeface="Roboto"/>
              <a:sym typeface="Roboto"/>
            </a:endParaRPr>
          </a:p>
        </p:txBody>
      </p:sp>
      <p:sp>
        <p:nvSpPr>
          <p:cNvPr id="1423" name="Google Shape;1423;g36588178922_1_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g39cede15b55_0_1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6" name="Google Shape;1746;g39cede15b55_0_1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9" name="Shape 1749"/>
        <p:cNvGrpSpPr/>
        <p:nvPr/>
      </p:nvGrpSpPr>
      <p:grpSpPr>
        <a:xfrm>
          <a:off x="0" y="0"/>
          <a:ext cx="0" cy="0"/>
          <a:chOff x="0" y="0"/>
          <a:chExt cx="0" cy="0"/>
        </a:xfrm>
      </p:grpSpPr>
      <p:sp>
        <p:nvSpPr>
          <p:cNvPr id="1750" name="Google Shape;1750;g36588178922_1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1" name="Google Shape;1751;g36588178922_1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4" name="Shape 1754"/>
        <p:cNvGrpSpPr/>
        <p:nvPr/>
      </p:nvGrpSpPr>
      <p:grpSpPr>
        <a:xfrm>
          <a:off x="0" y="0"/>
          <a:ext cx="0" cy="0"/>
          <a:chOff x="0" y="0"/>
          <a:chExt cx="0" cy="0"/>
        </a:xfrm>
      </p:grpSpPr>
      <p:sp>
        <p:nvSpPr>
          <p:cNvPr id="1755" name="Google Shape;1755;g36588178922_1_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6" name="Google Shape;1756;g36588178922_1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9" name="Shape 1759"/>
        <p:cNvGrpSpPr/>
        <p:nvPr/>
      </p:nvGrpSpPr>
      <p:grpSpPr>
        <a:xfrm>
          <a:off x="0" y="0"/>
          <a:ext cx="0" cy="0"/>
          <a:chOff x="0" y="0"/>
          <a:chExt cx="0" cy="0"/>
        </a:xfrm>
      </p:grpSpPr>
      <p:sp>
        <p:nvSpPr>
          <p:cNvPr id="1760" name="Google Shape;1760;g36588178922_1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g36588178922_1_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g367d8b0e379_0_49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8" name="Google Shape;1798;g367d8b0e379_0_4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a look at our safety compliance and the standards we take for our risk assessment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3" name="Shape 1803"/>
        <p:cNvGrpSpPr/>
        <p:nvPr/>
      </p:nvGrpSpPr>
      <p:grpSpPr>
        <a:xfrm>
          <a:off x="0" y="0"/>
          <a:ext cx="0" cy="0"/>
          <a:chOff x="0" y="0"/>
          <a:chExt cx="0" cy="0"/>
        </a:xfrm>
      </p:grpSpPr>
      <p:sp>
        <p:nvSpPr>
          <p:cNvPr id="1804" name="Google Shape;1804;g367d8b0e379_0_5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Workshops are onsite processes that allow us to get detailed application information to drive our in-depth automation proposals.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take a look at the part SKUs, machines, and manufacturing process as a whole to develop a business outcome driven set of requirements for the automation.</a:t>
            </a:r>
            <a:endParaRPr/>
          </a:p>
        </p:txBody>
      </p:sp>
      <p:sp>
        <p:nvSpPr>
          <p:cNvPr id="1805" name="Google Shape;1805;g367d8b0e379_0_5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7" name="Shape 1817"/>
        <p:cNvGrpSpPr/>
        <p:nvPr/>
      </p:nvGrpSpPr>
      <p:grpSpPr>
        <a:xfrm>
          <a:off x="0" y="0"/>
          <a:ext cx="0" cy="0"/>
          <a:chOff x="0" y="0"/>
          <a:chExt cx="0" cy="0"/>
        </a:xfrm>
      </p:grpSpPr>
      <p:sp>
        <p:nvSpPr>
          <p:cNvPr id="1818" name="Google Shape;1818;g367d8b0e379_0_50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9" name="Google Shape;1819;g367d8b0e379_0_50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Here’s another quick summary of the benefits of our Workshop</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3" name="Shape 1843"/>
        <p:cNvGrpSpPr/>
        <p:nvPr/>
      </p:nvGrpSpPr>
      <p:grpSpPr>
        <a:xfrm>
          <a:off x="0" y="0"/>
          <a:ext cx="0" cy="0"/>
          <a:chOff x="0" y="0"/>
          <a:chExt cx="0" cy="0"/>
        </a:xfrm>
      </p:grpSpPr>
      <p:sp>
        <p:nvSpPr>
          <p:cNvPr id="1844" name="Google Shape;1844;g3658adf6a08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5" name="Google Shape;1845;g3658adf6a08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We break our software into packages that fit the sophistication of a given automation cell. Some cells only require basic IO connections, however we have capability for automated process control and context rich closed loop feedback</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6" name="Shape 1876"/>
        <p:cNvGrpSpPr/>
        <p:nvPr/>
      </p:nvGrpSpPr>
      <p:grpSpPr>
        <a:xfrm>
          <a:off x="0" y="0"/>
          <a:ext cx="0" cy="0"/>
          <a:chOff x="0" y="0"/>
          <a:chExt cx="0" cy="0"/>
        </a:xfrm>
      </p:grpSpPr>
      <p:sp>
        <p:nvSpPr>
          <p:cNvPr id="1877" name="Google Shape;1877;g36588178922_1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8" name="Google Shape;1878;g36588178922_1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g367d8b0e379_0_4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Flexxbotics is a rapidly growing leader in Advanced Robot Machine Tending, specializing in sophisticated robot-to-multimachine cells with process integration.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proven platform is already deployed across a wide range of industries and applications, using versatile, standardized software and hardware that we configure to each customer’s specific needs.</a:t>
            </a:r>
            <a:endParaRPr/>
          </a:p>
        </p:txBody>
      </p:sp>
      <p:sp>
        <p:nvSpPr>
          <p:cNvPr id="1883" name="Google Shape;1883;g367d8b0e379_0_4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367d8b0e379_0_4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we highlight a few applications the Flexxbotics solution, alongside Machine tending</a:t>
            </a:r>
            <a:endParaRPr/>
          </a:p>
        </p:txBody>
      </p:sp>
      <p:sp>
        <p:nvSpPr>
          <p:cNvPr id="1897" name="Google Shape;1897;g367d8b0e379_0_4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6" name="Shape 1916"/>
        <p:cNvGrpSpPr/>
        <p:nvPr/>
      </p:nvGrpSpPr>
      <p:grpSpPr>
        <a:xfrm>
          <a:off x="0" y="0"/>
          <a:ext cx="0" cy="0"/>
          <a:chOff x="0" y="0"/>
          <a:chExt cx="0" cy="0"/>
        </a:xfrm>
      </p:grpSpPr>
      <p:sp>
        <p:nvSpPr>
          <p:cNvPr id="1917" name="Google Shape;1917;g38bb1fe17de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Roboto"/>
                <a:ea typeface="Roboto"/>
                <a:cs typeface="Roboto"/>
                <a:sym typeface="Roboto"/>
              </a:rPr>
              <a:t>Our achievements to date are transforming production robotics in factories around the world</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And we see the broadening application of AI in our solution for a wide range of use cases which together we call “Prescriptive Optimization”</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 sz="1400">
                <a:latin typeface="Roboto"/>
                <a:ea typeface="Roboto"/>
                <a:cs typeface="Roboto"/>
                <a:sym typeface="Roboto"/>
              </a:rPr>
              <a:t>Our goal is to enable Continuous Factory Operations without Human Intervention… or what we call “Robot-Driven Manufacturing” )CLICK)</a:t>
            </a:r>
            <a:endParaRPr sz="1400">
              <a:latin typeface="Roboto"/>
              <a:ea typeface="Roboto"/>
              <a:cs typeface="Roboto"/>
              <a:sym typeface="Roboto"/>
            </a:endParaRPr>
          </a:p>
        </p:txBody>
      </p:sp>
      <p:sp>
        <p:nvSpPr>
          <p:cNvPr id="1918" name="Google Shape;1918;g38bb1fe17de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4" name="Shape 1934"/>
        <p:cNvGrpSpPr/>
        <p:nvPr/>
      </p:nvGrpSpPr>
      <p:grpSpPr>
        <a:xfrm>
          <a:off x="0" y="0"/>
          <a:ext cx="0" cy="0"/>
          <a:chOff x="0" y="0"/>
          <a:chExt cx="0" cy="0"/>
        </a:xfrm>
      </p:grpSpPr>
      <p:sp>
        <p:nvSpPr>
          <p:cNvPr id="1935" name="Google Shape;1935;g36588178922_1_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6" name="Google Shape;1936;g36588178922_1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 Id="rId3"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g"/><Relationship Id="rId3" Type="http://schemas.openxmlformats.org/officeDocument/2006/relationships/image" Target="../media/image1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 Id="rId3" Type="http://schemas.openxmlformats.org/officeDocument/2006/relationships/image" Target="../media/image1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g"/><Relationship Id="rId3" Type="http://schemas.openxmlformats.org/officeDocument/2006/relationships/image" Target="../media/image1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0.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jpg"/><Relationship Id="rId3" Type="http://schemas.openxmlformats.org/officeDocument/2006/relationships/image" Target="../media/image26.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5.jpg"/><Relationship Id="rId3" Type="http://schemas.openxmlformats.org/officeDocument/2006/relationships/image" Target="../media/image26.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9.png"/><Relationship Id="rId3" Type="http://schemas.openxmlformats.org/officeDocument/2006/relationships/image" Target="../media/image26.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7.png"/><Relationship Id="rId3" Type="http://schemas.openxmlformats.org/officeDocument/2006/relationships/image" Target="../media/image26.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31.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31.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1.jpg"/><Relationship Id="rId3" Type="http://schemas.openxmlformats.org/officeDocument/2006/relationships/image" Target="../media/image3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1.jpg"/><Relationship Id="rId3" Type="http://schemas.openxmlformats.org/officeDocument/2006/relationships/image" Target="../media/image31.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1.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jpg"/><Relationship Id="rId3" Type="http://schemas.openxmlformats.org/officeDocument/2006/relationships/image" Target="../media/image17.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jpg"/><Relationship Id="rId3" Type="http://schemas.openxmlformats.org/officeDocument/2006/relationships/image" Target="../media/image17.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 Id="rId3" Type="http://schemas.openxmlformats.org/officeDocument/2006/relationships/image" Target="../media/image17.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jpg"/><Relationship Id="rId3" Type="http://schemas.openxmlformats.org/officeDocument/2006/relationships/image" Target="../media/image17.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jpg"/><Relationship Id="rId3" Type="http://schemas.openxmlformats.org/officeDocument/2006/relationships/image" Target="../media/image17.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6.png"/><Relationship Id="rId3" Type="http://schemas.openxmlformats.org/officeDocument/2006/relationships/image" Target="../media/image17.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jpg"/><Relationship Id="rId3" Type="http://schemas.openxmlformats.org/officeDocument/2006/relationships/image" Target="../media/image17.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6.png"/><Relationship Id="rId3" Type="http://schemas.openxmlformats.org/officeDocument/2006/relationships/image" Target="../media/image17.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jpg"/><Relationship Id="rId3" Type="http://schemas.openxmlformats.org/officeDocument/2006/relationships/image" Target="../media/image17.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2.jpg"/><Relationship Id="rId3" Type="http://schemas.openxmlformats.org/officeDocument/2006/relationships/image" Target="../media/image21.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0" name="Shape 50"/>
        <p:cNvGrpSpPr/>
        <p:nvPr/>
      </p:nvGrpSpPr>
      <p:grpSpPr>
        <a:xfrm>
          <a:off x="0" y="0"/>
          <a:ext cx="0" cy="0"/>
          <a:chOff x="0" y="0"/>
          <a:chExt cx="0" cy="0"/>
        </a:xfrm>
      </p:grpSpPr>
      <p:sp>
        <p:nvSpPr>
          <p:cNvPr id="51" name="Google Shape;51;p13"/>
          <p:cNvSpPr txBox="1"/>
          <p:nvPr>
            <p:ph type="title"/>
          </p:nvPr>
        </p:nvSpPr>
        <p:spPr>
          <a:xfrm>
            <a:off x="405703" y="482822"/>
            <a:ext cx="8136600" cy="491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100">
                <a:solidFill>
                  <a:srgbClr val="231F20"/>
                </a:solidFill>
                <a:latin typeface="Roboto Condensed"/>
                <a:ea typeface="Roboto Condensed"/>
                <a:cs typeface="Roboto Condensed"/>
                <a:sym typeface="Roboto Condense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411296" y="1274869"/>
            <a:ext cx="5929800" cy="34383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800"/>
              <a:buNone/>
              <a:defRPr b="0" i="0">
                <a:solidFill>
                  <a:schemeClr val="dk1"/>
                </a:solidFill>
              </a:defRPr>
            </a:lvl1pPr>
            <a:lvl2pPr indent="-228600" lvl="1" marL="914400" rtl="0" algn="l">
              <a:spcBef>
                <a:spcPts val="1200"/>
              </a:spcBef>
              <a:spcAft>
                <a:spcPts val="0"/>
              </a:spcAft>
              <a:buSzPts val="1400"/>
              <a:buNone/>
              <a:defRPr/>
            </a:lvl2pPr>
            <a:lvl3pPr indent="-228600" lvl="2" marL="1371600" rtl="0" algn="l">
              <a:spcBef>
                <a:spcPts val="1200"/>
              </a:spcBef>
              <a:spcAft>
                <a:spcPts val="0"/>
              </a:spcAft>
              <a:buSzPts val="1400"/>
              <a:buNone/>
              <a:defRPr/>
            </a:lvl3pPr>
            <a:lvl4pPr indent="-228600" lvl="3" marL="1828800" rtl="0" algn="l">
              <a:spcBef>
                <a:spcPts val="1200"/>
              </a:spcBef>
              <a:spcAft>
                <a:spcPts val="0"/>
              </a:spcAft>
              <a:buSzPts val="1400"/>
              <a:buNone/>
              <a:defRPr/>
            </a:lvl4pPr>
            <a:lvl5pPr indent="-228600" lvl="4" marL="2286000" rtl="0" algn="l">
              <a:spcBef>
                <a:spcPts val="1200"/>
              </a:spcBef>
              <a:spcAft>
                <a:spcPts val="0"/>
              </a:spcAft>
              <a:buSzPts val="1400"/>
              <a:buNone/>
              <a:defRPr/>
            </a:lvl5pPr>
            <a:lvl6pPr indent="-228600" lvl="5" marL="2743200" rtl="0" algn="l">
              <a:spcBef>
                <a:spcPts val="1200"/>
              </a:spcBef>
              <a:spcAft>
                <a:spcPts val="0"/>
              </a:spcAft>
              <a:buSzPts val="1400"/>
              <a:buNone/>
              <a:defRPr/>
            </a:lvl6pPr>
            <a:lvl7pPr indent="-228600" lvl="6" marL="3200400" rtl="0" algn="l">
              <a:spcBef>
                <a:spcPts val="1200"/>
              </a:spcBef>
              <a:spcAft>
                <a:spcPts val="0"/>
              </a:spcAft>
              <a:buSzPts val="1400"/>
              <a:buNone/>
              <a:defRPr/>
            </a:lvl7pPr>
            <a:lvl8pPr indent="-228600" lvl="7" marL="3657600" rtl="0" algn="l">
              <a:spcBef>
                <a:spcPts val="1200"/>
              </a:spcBef>
              <a:spcAft>
                <a:spcPts val="0"/>
              </a:spcAft>
              <a:buSzPts val="1400"/>
              <a:buNone/>
              <a:defRPr/>
            </a:lvl8pPr>
            <a:lvl9pPr indent="-228600" lvl="8" marL="4114800" rtl="0" algn="l">
              <a:spcBef>
                <a:spcPts val="1200"/>
              </a:spcBef>
              <a:spcAft>
                <a:spcPts val="1200"/>
              </a:spcAft>
              <a:buSzPts val="1400"/>
              <a:buNone/>
              <a:defRPr/>
            </a:lvl9pPr>
          </a:lstStyle>
          <a:p/>
        </p:txBody>
      </p:sp>
      <p:sp>
        <p:nvSpPr>
          <p:cNvPr id="53" name="Google Shape;53;p1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4" name="Google Shape;54;p1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 name="Google Shape;55;p13"/>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rtl="0" algn="r">
              <a:spcBef>
                <a:spcPts val="0"/>
              </a:spcBef>
              <a:buNone/>
              <a:defRPr>
                <a:solidFill>
                  <a:srgbClr val="888888"/>
                </a:solidFill>
              </a:defRPr>
            </a:lvl1pPr>
            <a:lvl2pPr indent="0" lvl="1" rtl="0" algn="r">
              <a:spcBef>
                <a:spcPts val="0"/>
              </a:spcBef>
              <a:buNone/>
              <a:defRPr>
                <a:solidFill>
                  <a:srgbClr val="888888"/>
                </a:solidFill>
              </a:defRPr>
            </a:lvl2pPr>
            <a:lvl3pPr indent="0" lvl="2" rtl="0" algn="r">
              <a:spcBef>
                <a:spcPts val="0"/>
              </a:spcBef>
              <a:buNone/>
              <a:defRPr>
                <a:solidFill>
                  <a:srgbClr val="888888"/>
                </a:solidFill>
              </a:defRPr>
            </a:lvl3pPr>
            <a:lvl4pPr indent="0" lvl="3" rtl="0" algn="r">
              <a:spcBef>
                <a:spcPts val="0"/>
              </a:spcBef>
              <a:buNone/>
              <a:defRPr>
                <a:solidFill>
                  <a:srgbClr val="888888"/>
                </a:solidFill>
              </a:defRPr>
            </a:lvl4pPr>
            <a:lvl5pPr indent="0" lvl="4" rtl="0" algn="r">
              <a:spcBef>
                <a:spcPts val="0"/>
              </a:spcBef>
              <a:buNone/>
              <a:defRPr>
                <a:solidFill>
                  <a:srgbClr val="888888"/>
                </a:solidFill>
              </a:defRPr>
            </a:lvl5pPr>
            <a:lvl6pPr indent="0" lvl="5" rtl="0" algn="r">
              <a:spcBef>
                <a:spcPts val="0"/>
              </a:spcBef>
              <a:buNone/>
              <a:defRPr>
                <a:solidFill>
                  <a:srgbClr val="888888"/>
                </a:solidFill>
              </a:defRPr>
            </a:lvl6pPr>
            <a:lvl7pPr indent="0" lvl="6" rtl="0" algn="r">
              <a:spcBef>
                <a:spcPts val="0"/>
              </a:spcBef>
              <a:buNone/>
              <a:defRPr>
                <a:solidFill>
                  <a:srgbClr val="888888"/>
                </a:solidFill>
              </a:defRPr>
            </a:lvl7pPr>
            <a:lvl8pPr indent="0" lvl="7" rtl="0" algn="r">
              <a:spcBef>
                <a:spcPts val="0"/>
              </a:spcBef>
              <a:buNone/>
              <a:defRPr>
                <a:solidFill>
                  <a:srgbClr val="888888"/>
                </a:solidFill>
              </a:defRPr>
            </a:lvl8pPr>
            <a:lvl9pPr indent="0" lvl="8"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63" name="Shape 63"/>
        <p:cNvGrpSpPr/>
        <p:nvPr/>
      </p:nvGrpSpPr>
      <p:grpSpPr>
        <a:xfrm>
          <a:off x="0" y="0"/>
          <a:ext cx="0" cy="0"/>
          <a:chOff x="0" y="0"/>
          <a:chExt cx="0" cy="0"/>
        </a:xfrm>
      </p:grpSpPr>
      <p:sp>
        <p:nvSpPr>
          <p:cNvPr id="64" name="Google Shape;64;p15"/>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65" name="Google Shape;65;p15"/>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rtl="0" algn="l">
              <a:lnSpc>
                <a:spcPct val="100000"/>
              </a:lnSpc>
              <a:spcBef>
                <a:spcPts val="0"/>
              </a:spcBef>
              <a:spcAft>
                <a:spcPts val="0"/>
              </a:spcAft>
              <a:buClr>
                <a:schemeClr val="dk2"/>
              </a:buClr>
              <a:buSzPts val="2100"/>
              <a:buFont typeface="Noto Sans Symbols"/>
              <a:buChar char="▪"/>
              <a:defRPr b="0" i="0" sz="2000">
                <a:solidFill>
                  <a:schemeClr val="lt1"/>
                </a:solidFill>
                <a:latin typeface="Roboto"/>
                <a:ea typeface="Roboto"/>
                <a:cs typeface="Roboto"/>
                <a:sym typeface="Roboto"/>
              </a:defRPr>
            </a:lvl1pPr>
            <a:lvl2pPr indent="-377190" lvl="1" marL="914400" rtl="0" algn="l">
              <a:lnSpc>
                <a:spcPct val="100000"/>
              </a:lnSpc>
              <a:spcBef>
                <a:spcPts val="600"/>
              </a:spcBef>
              <a:spcAft>
                <a:spcPts val="0"/>
              </a:spcAft>
              <a:buClr>
                <a:schemeClr val="dk2"/>
              </a:buClr>
              <a:buSzPts val="2340"/>
              <a:buFont typeface="NTR"/>
              <a:buChar char="▫"/>
              <a:defRPr sz="1800"/>
            </a:lvl2pPr>
            <a:lvl3pPr indent="-335280" lvl="2" marL="1371600" rtl="0" algn="l">
              <a:lnSpc>
                <a:spcPct val="100000"/>
              </a:lnSpc>
              <a:spcBef>
                <a:spcPts val="600"/>
              </a:spcBef>
              <a:spcAft>
                <a:spcPts val="0"/>
              </a:spcAft>
              <a:buClr>
                <a:schemeClr val="dk2"/>
              </a:buClr>
              <a:buSzPts val="1680"/>
              <a:buFont typeface="Noto Sans Symbols"/>
              <a:buChar char="▪"/>
              <a:defRPr sz="1600"/>
            </a:lvl3pPr>
            <a:lvl4pPr indent="-344169" lvl="3" marL="1828800" rtl="0" algn="l">
              <a:lnSpc>
                <a:spcPct val="100000"/>
              </a:lnSpc>
              <a:spcBef>
                <a:spcPts val="600"/>
              </a:spcBef>
              <a:spcAft>
                <a:spcPts val="0"/>
              </a:spcAft>
              <a:buClr>
                <a:schemeClr val="dk2"/>
              </a:buClr>
              <a:buSzPts val="1820"/>
              <a:buFont typeface="NTR"/>
              <a:buChar char="▫"/>
              <a:defRPr/>
            </a:lvl4pPr>
            <a:lvl5pPr indent="-321945" lvl="4" marL="2286000" rtl="0" algn="l">
              <a:lnSpc>
                <a:spcPct val="100000"/>
              </a:lnSpc>
              <a:spcBef>
                <a:spcPts val="600"/>
              </a:spcBef>
              <a:spcAft>
                <a:spcPts val="0"/>
              </a:spcAft>
              <a:buClr>
                <a:schemeClr val="dk2"/>
              </a:buClr>
              <a:buSzPts val="1470"/>
              <a:buFont typeface="Noto Sans Symbols"/>
              <a:buChar char="▪"/>
              <a:defRPr/>
            </a:lvl5pPr>
            <a:lvl6pPr indent="-344170" lvl="5" marL="2743200" rtl="0" algn="l">
              <a:lnSpc>
                <a:spcPct val="100000"/>
              </a:lnSpc>
              <a:spcBef>
                <a:spcPts val="600"/>
              </a:spcBef>
              <a:spcAft>
                <a:spcPts val="0"/>
              </a:spcAft>
              <a:buSzPts val="1820"/>
              <a:buFont typeface="NTR"/>
              <a:buChar char="▫"/>
              <a:defRPr sz="1400"/>
            </a:lvl6pPr>
            <a:lvl7pPr indent="-304800" lvl="6" marL="3200400" rtl="0" algn="l">
              <a:lnSpc>
                <a:spcPct val="100000"/>
              </a:lnSpc>
              <a:spcBef>
                <a:spcPts val="600"/>
              </a:spcBef>
              <a:spcAft>
                <a:spcPts val="0"/>
              </a:spcAft>
              <a:buSzPts val="1200"/>
              <a:buFont typeface="Noto Sans Symbols"/>
              <a:buChar char="▪"/>
              <a:defRPr/>
            </a:lvl7pPr>
            <a:lvl8pPr indent="-327659" lvl="7" marL="3657600" rtl="0" algn="l">
              <a:lnSpc>
                <a:spcPct val="100000"/>
              </a:lnSpc>
              <a:spcBef>
                <a:spcPts val="600"/>
              </a:spcBef>
              <a:spcAft>
                <a:spcPts val="0"/>
              </a:spcAft>
              <a:buSzPts val="1560"/>
              <a:buFont typeface="NTR"/>
              <a:buChar char="▫"/>
              <a:defRPr/>
            </a:lvl8pPr>
            <a:lvl9pPr indent="-308609" lvl="8" marL="4114800" rtl="0" algn="l">
              <a:lnSpc>
                <a:spcPct val="100000"/>
              </a:lnSpc>
              <a:spcBef>
                <a:spcPts val="600"/>
              </a:spcBef>
              <a:spcAft>
                <a:spcPts val="600"/>
              </a:spcAft>
              <a:buSzPts val="1260"/>
              <a:buFont typeface="Noto Sans Symbols"/>
              <a:buChar char="▪"/>
              <a:defRPr/>
            </a:lvl9pPr>
          </a:lstStyle>
          <a:p/>
        </p:txBody>
      </p:sp>
      <p:sp>
        <p:nvSpPr>
          <p:cNvPr id="66" name="Google Shape;66;p1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7" name="Shape 67"/>
        <p:cNvGrpSpPr/>
        <p:nvPr/>
      </p:nvGrpSpPr>
      <p:grpSpPr>
        <a:xfrm>
          <a:off x="0" y="0"/>
          <a:ext cx="0" cy="0"/>
          <a:chOff x="0" y="0"/>
          <a:chExt cx="0" cy="0"/>
        </a:xfrm>
      </p:grpSpPr>
      <p:sp>
        <p:nvSpPr>
          <p:cNvPr id="68" name="Google Shape;68;p16"/>
          <p:cNvSpPr/>
          <p:nvPr/>
        </p:nvSpPr>
        <p:spPr>
          <a:xfrm>
            <a:off x="4572000" y="-12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dk1"/>
                </a:solidFill>
                <a:latin typeface="Roboto"/>
                <a:ea typeface="Roboto"/>
                <a:cs typeface="Roboto"/>
                <a:sym typeface="Roboto"/>
              </a:rPr>
              <a:t>© 2024 Flexxbotics</a:t>
            </a:r>
            <a:endParaRPr b="0" i="0" sz="700" u="none" cap="none" strike="noStrike">
              <a:solidFill>
                <a:schemeClr val="dk1"/>
              </a:solidFill>
              <a:latin typeface="Roboto"/>
              <a:ea typeface="Roboto"/>
              <a:cs typeface="Roboto"/>
              <a:sym typeface="Roboto"/>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70" name="Shape 70"/>
        <p:cNvGrpSpPr/>
        <p:nvPr/>
      </p:nvGrpSpPr>
      <p:grpSpPr>
        <a:xfrm>
          <a:off x="0" y="0"/>
          <a:ext cx="0" cy="0"/>
          <a:chOff x="0" y="0"/>
          <a:chExt cx="0" cy="0"/>
        </a:xfrm>
      </p:grpSpPr>
      <p:pic>
        <p:nvPicPr>
          <p:cNvPr descr="A robotic arm in a room&#10;&#10;Description automatically generated" id="71" name="Google Shape;71;p17"/>
          <p:cNvPicPr preferRelativeResize="0"/>
          <p:nvPr/>
        </p:nvPicPr>
        <p:blipFill rotWithShape="1">
          <a:blip r:embed="rId2">
            <a:alphaModFix/>
          </a:blip>
          <a:srcRect b="8670" l="3807" r="5109" t="255"/>
          <a:stretch/>
        </p:blipFill>
        <p:spPr>
          <a:xfrm>
            <a:off x="-1" y="0"/>
            <a:ext cx="9144000" cy="5143500"/>
          </a:xfrm>
          <a:prstGeom prst="rect">
            <a:avLst/>
          </a:prstGeom>
          <a:noFill/>
          <a:ln>
            <a:noFill/>
          </a:ln>
        </p:spPr>
      </p:pic>
      <p:sp>
        <p:nvSpPr>
          <p:cNvPr id="72" name="Google Shape;72;p17"/>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73" name="Google Shape;73;p17"/>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rtl="0" algn="ctr">
              <a:lnSpc>
                <a:spcPct val="100000"/>
              </a:lnSpc>
              <a:spcBef>
                <a:spcPts val="60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4" name="Google Shape;74;p17"/>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a:t>
            </a:r>
            <a:r>
              <a:rPr lang="en" sz="800">
                <a:solidFill>
                  <a:srgbClr val="FFFFFF"/>
                </a:solidFill>
                <a:latin typeface="Roboto"/>
                <a:ea typeface="Roboto"/>
                <a:cs typeface="Roboto"/>
                <a:sym typeface="Roboto"/>
              </a:rPr>
              <a:t>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75" name="Google Shape;75;p17"/>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2070"/>
              <a:buNone/>
              <a:defRPr sz="1800"/>
            </a:lvl1pPr>
            <a:lvl2pPr indent="-228600" lvl="1" marL="914400" rtl="0" algn="l">
              <a:lnSpc>
                <a:spcPct val="100000"/>
              </a:lnSpc>
              <a:spcBef>
                <a:spcPts val="600"/>
              </a:spcBef>
              <a:spcAft>
                <a:spcPts val="0"/>
              </a:spcAft>
              <a:buSzPts val="2080"/>
              <a:buNone/>
              <a:defRPr sz="1600"/>
            </a:lvl2pPr>
            <a:lvl3pPr indent="-228600" lvl="2" marL="1371600" rtl="0" algn="l">
              <a:lnSpc>
                <a:spcPct val="100000"/>
              </a:lnSpc>
              <a:spcBef>
                <a:spcPts val="600"/>
              </a:spcBef>
              <a:spcAft>
                <a:spcPts val="0"/>
              </a:spcAft>
              <a:buSzPts val="1610"/>
              <a:buNone/>
              <a:defRPr sz="1400"/>
            </a:lvl3pPr>
            <a:lvl4pPr indent="-228600" lvl="3" marL="1828800" rtl="0" algn="l">
              <a:lnSpc>
                <a:spcPct val="100000"/>
              </a:lnSpc>
              <a:spcBef>
                <a:spcPts val="600"/>
              </a:spcBef>
              <a:spcAft>
                <a:spcPts val="0"/>
              </a:spcAft>
              <a:buSzPts val="1560"/>
              <a:buNone/>
              <a:defRPr sz="1200"/>
            </a:lvl4pPr>
            <a:lvl5pPr indent="-228600" lvl="4" marL="2286000" rtl="0" algn="l">
              <a:lnSpc>
                <a:spcPct val="100000"/>
              </a:lnSpc>
              <a:spcBef>
                <a:spcPts val="600"/>
              </a:spcBef>
              <a:spcAft>
                <a:spcPts val="0"/>
              </a:spcAft>
              <a:buSzPts val="1260"/>
              <a:buNone/>
              <a:defRPr sz="1200"/>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pic>
        <p:nvPicPr>
          <p:cNvPr descr="A white and green logo on a black background&#10;&#10;Description automatically generated" id="76" name="Google Shape;76;p17"/>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spTree>
      <p:nvGrpSpPr>
        <p:cNvPr id="77" name="Shape 77"/>
        <p:cNvGrpSpPr/>
        <p:nvPr/>
      </p:nvGrpSpPr>
      <p:grpSpPr>
        <a:xfrm>
          <a:off x="0" y="0"/>
          <a:ext cx="0" cy="0"/>
          <a:chOff x="0" y="0"/>
          <a:chExt cx="0" cy="0"/>
        </a:xfrm>
      </p:grpSpPr>
      <p:sp>
        <p:nvSpPr>
          <p:cNvPr id="78" name="Google Shape;78;p18"/>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person wearing a headset&#10;&#10;Description automatically generated" id="79" name="Google Shape;79;p18"/>
          <p:cNvPicPr preferRelativeResize="0"/>
          <p:nvPr/>
        </p:nvPicPr>
        <p:blipFill rotWithShape="1">
          <a:blip r:embed="rId2">
            <a:alphaModFix/>
          </a:blip>
          <a:srcRect b="0" l="0" r="0" t="0"/>
          <a:stretch/>
        </p:blipFill>
        <p:spPr>
          <a:xfrm>
            <a:off x="-1143000" y="-1"/>
            <a:ext cx="10287000" cy="5143500"/>
          </a:xfrm>
          <a:prstGeom prst="rect">
            <a:avLst/>
          </a:prstGeom>
          <a:noFill/>
          <a:ln>
            <a:noFill/>
          </a:ln>
        </p:spPr>
      </p:pic>
      <p:sp>
        <p:nvSpPr>
          <p:cNvPr id="80" name="Google Shape;80;p18"/>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rtl="0" algn="ctr">
              <a:lnSpc>
                <a:spcPct val="100000"/>
              </a:lnSpc>
              <a:spcBef>
                <a:spcPts val="60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1" name="Google Shape;81;p18"/>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82" name="Google Shape;82;p18"/>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2070"/>
              <a:buNone/>
              <a:defRPr sz="1800"/>
            </a:lvl1pPr>
            <a:lvl2pPr indent="-228600" lvl="1" marL="914400" rtl="0" algn="l">
              <a:lnSpc>
                <a:spcPct val="100000"/>
              </a:lnSpc>
              <a:spcBef>
                <a:spcPts val="600"/>
              </a:spcBef>
              <a:spcAft>
                <a:spcPts val="0"/>
              </a:spcAft>
              <a:buSzPts val="2080"/>
              <a:buNone/>
              <a:defRPr sz="1600"/>
            </a:lvl2pPr>
            <a:lvl3pPr indent="-228600" lvl="2" marL="1371600" rtl="0" algn="l">
              <a:lnSpc>
                <a:spcPct val="100000"/>
              </a:lnSpc>
              <a:spcBef>
                <a:spcPts val="600"/>
              </a:spcBef>
              <a:spcAft>
                <a:spcPts val="0"/>
              </a:spcAft>
              <a:buSzPts val="1610"/>
              <a:buNone/>
              <a:defRPr sz="1400"/>
            </a:lvl3pPr>
            <a:lvl4pPr indent="-228600" lvl="3" marL="1828800" rtl="0" algn="l">
              <a:lnSpc>
                <a:spcPct val="100000"/>
              </a:lnSpc>
              <a:spcBef>
                <a:spcPts val="600"/>
              </a:spcBef>
              <a:spcAft>
                <a:spcPts val="0"/>
              </a:spcAft>
              <a:buSzPts val="1560"/>
              <a:buNone/>
              <a:defRPr sz="1200"/>
            </a:lvl4pPr>
            <a:lvl5pPr indent="-228600" lvl="4" marL="2286000" rtl="0" algn="l">
              <a:lnSpc>
                <a:spcPct val="100000"/>
              </a:lnSpc>
              <a:spcBef>
                <a:spcPts val="600"/>
              </a:spcBef>
              <a:spcAft>
                <a:spcPts val="0"/>
              </a:spcAft>
              <a:buSzPts val="1260"/>
              <a:buNone/>
              <a:defRPr sz="1200"/>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sp>
        <p:nvSpPr>
          <p:cNvPr id="83" name="Google Shape;83;p18"/>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2024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84" name="Google Shape;84;p18"/>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3">
    <p:spTree>
      <p:nvGrpSpPr>
        <p:cNvPr id="85" name="Shape 85"/>
        <p:cNvGrpSpPr/>
        <p:nvPr/>
      </p:nvGrpSpPr>
      <p:grpSpPr>
        <a:xfrm>
          <a:off x="0" y="0"/>
          <a:ext cx="0" cy="0"/>
          <a:chOff x="0" y="0"/>
          <a:chExt cx="0" cy="0"/>
        </a:xfrm>
      </p:grpSpPr>
      <p:sp>
        <p:nvSpPr>
          <p:cNvPr id="86" name="Google Shape;86;p19"/>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couple of people wearing hard hats&#10;&#10;Description automatically generated" id="87" name="Google Shape;87;p19"/>
          <p:cNvPicPr preferRelativeResize="0"/>
          <p:nvPr/>
        </p:nvPicPr>
        <p:blipFill rotWithShape="1">
          <a:blip r:embed="rId2">
            <a:alphaModFix/>
          </a:blip>
          <a:srcRect b="0" l="0" r="0" t="0"/>
          <a:stretch/>
        </p:blipFill>
        <p:spPr>
          <a:xfrm>
            <a:off x="0" y="6778"/>
            <a:ext cx="9144000" cy="5143500"/>
          </a:xfrm>
          <a:prstGeom prst="rect">
            <a:avLst/>
          </a:prstGeom>
          <a:noFill/>
          <a:ln>
            <a:noFill/>
          </a:ln>
        </p:spPr>
      </p:pic>
      <p:sp>
        <p:nvSpPr>
          <p:cNvPr id="88" name="Google Shape;88;p19"/>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rtl="0" algn="ctr">
              <a:lnSpc>
                <a:spcPct val="100000"/>
              </a:lnSpc>
              <a:spcBef>
                <a:spcPts val="60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9" name="Google Shape;89;p19"/>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90" name="Google Shape;90;p19"/>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2070"/>
              <a:buNone/>
              <a:defRPr sz="1800"/>
            </a:lvl1pPr>
            <a:lvl2pPr indent="-228600" lvl="1" marL="914400" rtl="0" algn="l">
              <a:lnSpc>
                <a:spcPct val="100000"/>
              </a:lnSpc>
              <a:spcBef>
                <a:spcPts val="600"/>
              </a:spcBef>
              <a:spcAft>
                <a:spcPts val="0"/>
              </a:spcAft>
              <a:buSzPts val="2080"/>
              <a:buNone/>
              <a:defRPr sz="1600"/>
            </a:lvl2pPr>
            <a:lvl3pPr indent="-228600" lvl="2" marL="1371600" rtl="0" algn="l">
              <a:lnSpc>
                <a:spcPct val="100000"/>
              </a:lnSpc>
              <a:spcBef>
                <a:spcPts val="600"/>
              </a:spcBef>
              <a:spcAft>
                <a:spcPts val="0"/>
              </a:spcAft>
              <a:buSzPts val="1610"/>
              <a:buNone/>
              <a:defRPr sz="1400"/>
            </a:lvl3pPr>
            <a:lvl4pPr indent="-228600" lvl="3" marL="1828800" rtl="0" algn="l">
              <a:lnSpc>
                <a:spcPct val="100000"/>
              </a:lnSpc>
              <a:spcBef>
                <a:spcPts val="600"/>
              </a:spcBef>
              <a:spcAft>
                <a:spcPts val="0"/>
              </a:spcAft>
              <a:buSzPts val="1560"/>
              <a:buNone/>
              <a:defRPr sz="1200"/>
            </a:lvl4pPr>
            <a:lvl5pPr indent="-228600" lvl="4" marL="2286000" rtl="0" algn="l">
              <a:lnSpc>
                <a:spcPct val="100000"/>
              </a:lnSpc>
              <a:spcBef>
                <a:spcPts val="600"/>
              </a:spcBef>
              <a:spcAft>
                <a:spcPts val="0"/>
              </a:spcAft>
              <a:buSzPts val="1260"/>
              <a:buNone/>
              <a:defRPr sz="1200"/>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sp>
        <p:nvSpPr>
          <p:cNvPr id="91" name="Google Shape;91;p19"/>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a:t>
            </a:r>
            <a:r>
              <a:rPr lang="en" sz="800">
                <a:solidFill>
                  <a:srgbClr val="FFFFFF"/>
                </a:solidFill>
                <a:latin typeface="Roboto"/>
                <a:ea typeface="Roboto"/>
                <a:cs typeface="Roboto"/>
                <a:sym typeface="Roboto"/>
              </a:rPr>
              <a:t>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92" name="Google Shape;92;p19"/>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4">
    <p:spTree>
      <p:nvGrpSpPr>
        <p:cNvPr id="93" name="Shape 93"/>
        <p:cNvGrpSpPr/>
        <p:nvPr/>
      </p:nvGrpSpPr>
      <p:grpSpPr>
        <a:xfrm>
          <a:off x="0" y="0"/>
          <a:ext cx="0" cy="0"/>
          <a:chOff x="0" y="0"/>
          <a:chExt cx="0" cy="0"/>
        </a:xfrm>
      </p:grpSpPr>
      <p:sp>
        <p:nvSpPr>
          <p:cNvPr id="94" name="Google Shape;94;p20"/>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un shining through clouds&#10;&#10;Description automatically generated" id="95" name="Google Shape;95;p20"/>
          <p:cNvPicPr preferRelativeResize="0"/>
          <p:nvPr/>
        </p:nvPicPr>
        <p:blipFill rotWithShape="1">
          <a:blip r:embed="rId2">
            <a:alphaModFix/>
          </a:blip>
          <a:srcRect b="0" l="11347" r="0" t="0"/>
          <a:stretch/>
        </p:blipFill>
        <p:spPr>
          <a:xfrm>
            <a:off x="0" y="-13716"/>
            <a:ext cx="9144000" cy="5157216"/>
          </a:xfrm>
          <a:prstGeom prst="rect">
            <a:avLst/>
          </a:prstGeom>
          <a:noFill/>
          <a:ln>
            <a:noFill/>
          </a:ln>
        </p:spPr>
      </p:pic>
      <p:sp>
        <p:nvSpPr>
          <p:cNvPr id="96" name="Google Shape;96;p20"/>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rtl="0" algn="ctr">
              <a:lnSpc>
                <a:spcPct val="100000"/>
              </a:lnSpc>
              <a:spcBef>
                <a:spcPts val="60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7" name="Google Shape;97;p20"/>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98" name="Google Shape;98;p20"/>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2070"/>
              <a:buNone/>
              <a:defRPr sz="1800"/>
            </a:lvl1pPr>
            <a:lvl2pPr indent="-228600" lvl="1" marL="914400" rtl="0" algn="l">
              <a:lnSpc>
                <a:spcPct val="100000"/>
              </a:lnSpc>
              <a:spcBef>
                <a:spcPts val="600"/>
              </a:spcBef>
              <a:spcAft>
                <a:spcPts val="0"/>
              </a:spcAft>
              <a:buSzPts val="2080"/>
              <a:buNone/>
              <a:defRPr sz="1600"/>
            </a:lvl2pPr>
            <a:lvl3pPr indent="-228600" lvl="2" marL="1371600" rtl="0" algn="l">
              <a:lnSpc>
                <a:spcPct val="100000"/>
              </a:lnSpc>
              <a:spcBef>
                <a:spcPts val="600"/>
              </a:spcBef>
              <a:spcAft>
                <a:spcPts val="0"/>
              </a:spcAft>
              <a:buSzPts val="1610"/>
              <a:buNone/>
              <a:defRPr sz="1400"/>
            </a:lvl3pPr>
            <a:lvl4pPr indent="-228600" lvl="3" marL="1828800" rtl="0" algn="l">
              <a:lnSpc>
                <a:spcPct val="100000"/>
              </a:lnSpc>
              <a:spcBef>
                <a:spcPts val="600"/>
              </a:spcBef>
              <a:spcAft>
                <a:spcPts val="0"/>
              </a:spcAft>
              <a:buSzPts val="1560"/>
              <a:buNone/>
              <a:defRPr sz="1200"/>
            </a:lvl4pPr>
            <a:lvl5pPr indent="-228600" lvl="4" marL="2286000" rtl="0" algn="l">
              <a:lnSpc>
                <a:spcPct val="100000"/>
              </a:lnSpc>
              <a:spcBef>
                <a:spcPts val="600"/>
              </a:spcBef>
              <a:spcAft>
                <a:spcPts val="0"/>
              </a:spcAft>
              <a:buSzPts val="1260"/>
              <a:buNone/>
              <a:defRPr sz="1200"/>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sp>
        <p:nvSpPr>
          <p:cNvPr id="99" name="Google Shape;99;p20"/>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2024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100" name="Google Shape;100;p20"/>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ack X BG)">
    <p:spTree>
      <p:nvGrpSpPr>
        <p:cNvPr id="101" name="Shape 101"/>
        <p:cNvGrpSpPr/>
        <p:nvPr/>
      </p:nvGrpSpPr>
      <p:grpSpPr>
        <a:xfrm>
          <a:off x="0" y="0"/>
          <a:ext cx="0" cy="0"/>
          <a:chOff x="0" y="0"/>
          <a:chExt cx="0" cy="0"/>
        </a:xfrm>
      </p:grpSpPr>
      <p:pic>
        <p:nvPicPr>
          <p:cNvPr descr="A white x on a black background&#10;&#10;Description automatically generated" id="102" name="Google Shape;102;p21"/>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103" name="Google Shape;103;p21"/>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04" name="Google Shape;104;p21"/>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rtl="0" algn="ctr">
              <a:lnSpc>
                <a:spcPct val="100000"/>
              </a:lnSpc>
              <a:spcBef>
                <a:spcPts val="60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 name="Google Shape;105;p21"/>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2070"/>
              <a:buNone/>
              <a:defRPr sz="1800"/>
            </a:lvl1pPr>
            <a:lvl2pPr indent="-228600" lvl="1" marL="914400" rtl="0" algn="l">
              <a:lnSpc>
                <a:spcPct val="100000"/>
              </a:lnSpc>
              <a:spcBef>
                <a:spcPts val="600"/>
              </a:spcBef>
              <a:spcAft>
                <a:spcPts val="0"/>
              </a:spcAft>
              <a:buSzPts val="2080"/>
              <a:buNone/>
              <a:defRPr sz="1600"/>
            </a:lvl2pPr>
            <a:lvl3pPr indent="-228600" lvl="2" marL="1371600" rtl="0" algn="l">
              <a:lnSpc>
                <a:spcPct val="100000"/>
              </a:lnSpc>
              <a:spcBef>
                <a:spcPts val="600"/>
              </a:spcBef>
              <a:spcAft>
                <a:spcPts val="0"/>
              </a:spcAft>
              <a:buSzPts val="1610"/>
              <a:buNone/>
              <a:defRPr sz="1400"/>
            </a:lvl3pPr>
            <a:lvl4pPr indent="-228600" lvl="3" marL="1828800" rtl="0" algn="l">
              <a:lnSpc>
                <a:spcPct val="100000"/>
              </a:lnSpc>
              <a:spcBef>
                <a:spcPts val="600"/>
              </a:spcBef>
              <a:spcAft>
                <a:spcPts val="0"/>
              </a:spcAft>
              <a:buSzPts val="1560"/>
              <a:buNone/>
              <a:defRPr sz="1200"/>
            </a:lvl4pPr>
            <a:lvl5pPr indent="-228600" lvl="4" marL="2286000" rtl="0" algn="l">
              <a:lnSpc>
                <a:spcPct val="100000"/>
              </a:lnSpc>
              <a:spcBef>
                <a:spcPts val="600"/>
              </a:spcBef>
              <a:spcAft>
                <a:spcPts val="0"/>
              </a:spcAft>
              <a:buSzPts val="1260"/>
              <a:buNone/>
              <a:defRPr sz="1200"/>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Black X BG)">
    <p:spTree>
      <p:nvGrpSpPr>
        <p:cNvPr id="106" name="Shape 106"/>
        <p:cNvGrpSpPr/>
        <p:nvPr/>
      </p:nvGrpSpPr>
      <p:grpSpPr>
        <a:xfrm>
          <a:off x="0" y="0"/>
          <a:ext cx="0" cy="0"/>
          <a:chOff x="0" y="0"/>
          <a:chExt cx="0" cy="0"/>
        </a:xfrm>
      </p:grpSpPr>
      <p:pic>
        <p:nvPicPr>
          <p:cNvPr descr="A white x on a black background&#10;&#10;Description automatically generated" id="107" name="Google Shape;107;p22"/>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108" name="Google Shape;108;p22"/>
          <p:cNvSpPr txBox="1"/>
          <p:nvPr>
            <p:ph type="ctrTitle"/>
          </p:nvPr>
        </p:nvSpPr>
        <p:spPr>
          <a:xfrm>
            <a:off x="172468" y="160421"/>
            <a:ext cx="8799000" cy="4539900"/>
          </a:xfrm>
          <a:prstGeom prst="rect">
            <a:avLst/>
          </a:prstGeom>
          <a:noFill/>
          <a:ln>
            <a:noFill/>
          </a:ln>
        </p:spPr>
        <p:txBody>
          <a:bodyPr anchorCtr="0" anchor="ctr"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60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Black X BG)">
    <p:spTree>
      <p:nvGrpSpPr>
        <p:cNvPr id="109" name="Shape 109"/>
        <p:cNvGrpSpPr/>
        <p:nvPr/>
      </p:nvGrpSpPr>
      <p:grpSpPr>
        <a:xfrm>
          <a:off x="0" y="0"/>
          <a:ext cx="0" cy="0"/>
          <a:chOff x="0" y="0"/>
          <a:chExt cx="0" cy="0"/>
        </a:xfrm>
      </p:grpSpPr>
      <p:pic>
        <p:nvPicPr>
          <p:cNvPr descr="A white x on a black background&#10;&#10;Description automatically generated" id="110" name="Google Shape;110;p23"/>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111" name="Google Shape;111;p23"/>
          <p:cNvSpPr txBox="1"/>
          <p:nvPr>
            <p:ph idx="1" type="body"/>
          </p:nvPr>
        </p:nvSpPr>
        <p:spPr>
          <a:xfrm>
            <a:off x="165370" y="856734"/>
            <a:ext cx="8813400" cy="3912900"/>
          </a:xfrm>
          <a:prstGeom prst="rect">
            <a:avLst/>
          </a:prstGeom>
          <a:noFill/>
          <a:ln>
            <a:noFill/>
          </a:ln>
        </p:spPr>
        <p:txBody>
          <a:bodyPr anchorCtr="0" anchor="t" bIns="0" lIns="0" spcFirstLastPara="1" rIns="0" wrap="square" tIns="0">
            <a:noAutofit/>
          </a:bodyPr>
          <a:lstStyle>
            <a:lvl1pPr indent="-360045" lvl="0" marL="457200" rtl="0" algn="l">
              <a:lnSpc>
                <a:spcPct val="100000"/>
              </a:lnSpc>
              <a:spcBef>
                <a:spcPts val="0"/>
              </a:spcBef>
              <a:spcAft>
                <a:spcPts val="0"/>
              </a:spcAft>
              <a:buSzPts val="2070"/>
              <a:buChar char="▪"/>
              <a:defRPr/>
            </a:lvl1pPr>
            <a:lvl2pPr indent="-377190" lvl="1" marL="914400" rtl="0" algn="l">
              <a:lnSpc>
                <a:spcPct val="100000"/>
              </a:lnSpc>
              <a:spcBef>
                <a:spcPts val="600"/>
              </a:spcBef>
              <a:spcAft>
                <a:spcPts val="0"/>
              </a:spcAft>
              <a:buSzPts val="2340"/>
              <a:buChar char="▫"/>
              <a:defRPr/>
            </a:lvl2pPr>
            <a:lvl3pPr indent="-360044" lvl="2" marL="1371600" rtl="0" algn="l">
              <a:lnSpc>
                <a:spcPct val="100000"/>
              </a:lnSpc>
              <a:spcBef>
                <a:spcPts val="600"/>
              </a:spcBef>
              <a:spcAft>
                <a:spcPts val="0"/>
              </a:spcAft>
              <a:buSzPts val="2070"/>
              <a:buChar char="▪"/>
              <a:defRPr/>
            </a:lvl3pPr>
            <a:lvl4pPr indent="-377189" lvl="3" marL="1828800" rtl="0" algn="l">
              <a:lnSpc>
                <a:spcPct val="100000"/>
              </a:lnSpc>
              <a:spcBef>
                <a:spcPts val="600"/>
              </a:spcBef>
              <a:spcAft>
                <a:spcPts val="0"/>
              </a:spcAft>
              <a:buSzPts val="2340"/>
              <a:buChar char="▫"/>
              <a:defRPr/>
            </a:lvl4pPr>
            <a:lvl5pPr indent="-348614" lvl="4" marL="2286000" rtl="0" algn="l">
              <a:lnSpc>
                <a:spcPct val="100000"/>
              </a:lnSpc>
              <a:spcBef>
                <a:spcPts val="600"/>
              </a:spcBef>
              <a:spcAft>
                <a:spcPts val="0"/>
              </a:spcAft>
              <a:buSzPts val="1890"/>
              <a:buChar char="▪"/>
              <a:defRPr/>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sp>
        <p:nvSpPr>
          <p:cNvPr id="112" name="Google Shape;112;p23"/>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3" name="Google Shape;113;p2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ONLY (Black X BG)">
    <p:spTree>
      <p:nvGrpSpPr>
        <p:cNvPr id="114" name="Shape 114"/>
        <p:cNvGrpSpPr/>
        <p:nvPr/>
      </p:nvGrpSpPr>
      <p:grpSpPr>
        <a:xfrm>
          <a:off x="0" y="0"/>
          <a:ext cx="0" cy="0"/>
          <a:chOff x="0" y="0"/>
          <a:chExt cx="0" cy="0"/>
        </a:xfrm>
      </p:grpSpPr>
      <p:pic>
        <p:nvPicPr>
          <p:cNvPr descr="A white x on a black background&#10;&#10;Description automatically generated" id="115" name="Google Shape;115;p24"/>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116" name="Google Shape;116;p24"/>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7" name="Google Shape;117;p2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Green BG)">
    <p:spTree>
      <p:nvGrpSpPr>
        <p:cNvPr id="118" name="Shape 118"/>
        <p:cNvGrpSpPr/>
        <p:nvPr/>
      </p:nvGrpSpPr>
      <p:grpSpPr>
        <a:xfrm>
          <a:off x="0" y="0"/>
          <a:ext cx="0" cy="0"/>
          <a:chOff x="0" y="0"/>
          <a:chExt cx="0" cy="0"/>
        </a:xfrm>
      </p:grpSpPr>
      <p:sp>
        <p:nvSpPr>
          <p:cNvPr id="119" name="Google Shape;119;p25"/>
          <p:cNvSpPr/>
          <p:nvPr/>
        </p:nvSpPr>
        <p:spPr>
          <a:xfrm>
            <a:off x="0" y="0"/>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120" name="Google Shape;120;p25"/>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121" name="Google Shape;121;p25"/>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rtl="0" algn="ctr">
              <a:lnSpc>
                <a:spcPct val="100000"/>
              </a:lnSpc>
              <a:spcBef>
                <a:spcPts val="60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2" name="Google Shape;122;p25"/>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23" name="Google Shape;123;p25"/>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2070"/>
              <a:buNone/>
              <a:defRPr sz="1800"/>
            </a:lvl1pPr>
            <a:lvl2pPr indent="-228600" lvl="1" marL="914400" rtl="0" algn="l">
              <a:lnSpc>
                <a:spcPct val="100000"/>
              </a:lnSpc>
              <a:spcBef>
                <a:spcPts val="600"/>
              </a:spcBef>
              <a:spcAft>
                <a:spcPts val="0"/>
              </a:spcAft>
              <a:buSzPts val="2080"/>
              <a:buNone/>
              <a:defRPr sz="1600"/>
            </a:lvl2pPr>
            <a:lvl3pPr indent="-228600" lvl="2" marL="1371600" rtl="0" algn="l">
              <a:lnSpc>
                <a:spcPct val="100000"/>
              </a:lnSpc>
              <a:spcBef>
                <a:spcPts val="600"/>
              </a:spcBef>
              <a:spcAft>
                <a:spcPts val="0"/>
              </a:spcAft>
              <a:buSzPts val="1610"/>
              <a:buNone/>
              <a:defRPr sz="1400"/>
            </a:lvl3pPr>
            <a:lvl4pPr indent="-228600" lvl="3" marL="1828800" rtl="0" algn="l">
              <a:lnSpc>
                <a:spcPct val="100000"/>
              </a:lnSpc>
              <a:spcBef>
                <a:spcPts val="600"/>
              </a:spcBef>
              <a:spcAft>
                <a:spcPts val="0"/>
              </a:spcAft>
              <a:buSzPts val="1560"/>
              <a:buNone/>
              <a:defRPr sz="1200"/>
            </a:lvl4pPr>
            <a:lvl5pPr indent="-228600" lvl="4" marL="2286000" rtl="0" algn="l">
              <a:lnSpc>
                <a:spcPct val="100000"/>
              </a:lnSpc>
              <a:spcBef>
                <a:spcPts val="600"/>
              </a:spcBef>
              <a:spcAft>
                <a:spcPts val="0"/>
              </a:spcAft>
              <a:buSzPts val="1260"/>
              <a:buNone/>
              <a:defRPr sz="1200"/>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sp>
        <p:nvSpPr>
          <p:cNvPr id="124" name="Google Shape;124;p2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2024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125" name="Google Shape;125;p25"/>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Green X BG)">
    <p:spTree>
      <p:nvGrpSpPr>
        <p:cNvPr id="126" name="Shape 126"/>
        <p:cNvGrpSpPr/>
        <p:nvPr/>
      </p:nvGrpSpPr>
      <p:grpSpPr>
        <a:xfrm>
          <a:off x="0" y="0"/>
          <a:ext cx="0" cy="0"/>
          <a:chOff x="0" y="0"/>
          <a:chExt cx="0" cy="0"/>
        </a:xfrm>
      </p:grpSpPr>
      <p:sp>
        <p:nvSpPr>
          <p:cNvPr id="127" name="Google Shape;127;p26"/>
          <p:cNvSpPr/>
          <p:nvPr/>
        </p:nvSpPr>
        <p:spPr>
          <a:xfrm>
            <a:off x="0" y="1"/>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128" name="Google Shape;128;p26"/>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129" name="Google Shape;129;p2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2024 Flexxbotics</a:t>
            </a:r>
            <a:endParaRPr b="0" i="0" sz="700" u="none" cap="none" strike="noStrike">
              <a:solidFill>
                <a:srgbClr val="000000"/>
              </a:solidFill>
              <a:latin typeface="Roboto"/>
              <a:ea typeface="Roboto"/>
              <a:cs typeface="Roboto"/>
              <a:sym typeface="Roboto"/>
            </a:endParaRPr>
          </a:p>
        </p:txBody>
      </p:sp>
      <p:sp>
        <p:nvSpPr>
          <p:cNvPr id="130" name="Google Shape;130;p26"/>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rtl="0" algn="l">
              <a:lnSpc>
                <a:spcPct val="100000"/>
              </a:lnSpc>
              <a:spcBef>
                <a:spcPts val="0"/>
              </a:spcBef>
              <a:spcAft>
                <a:spcPts val="0"/>
              </a:spcAft>
              <a:buSzPts val="1400"/>
              <a:buNone/>
              <a:defRPr sz="5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pic>
        <p:nvPicPr>
          <p:cNvPr descr="A white text on a black background&#10;&#10;Description automatically generated" id="131" name="Google Shape;131;p26"/>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ue X BG)">
    <p:spTree>
      <p:nvGrpSpPr>
        <p:cNvPr id="132" name="Shape 132"/>
        <p:cNvGrpSpPr/>
        <p:nvPr/>
      </p:nvGrpSpPr>
      <p:grpSpPr>
        <a:xfrm>
          <a:off x="0" y="0"/>
          <a:ext cx="0" cy="0"/>
          <a:chOff x="0" y="0"/>
          <a:chExt cx="0" cy="0"/>
        </a:xfrm>
      </p:grpSpPr>
      <p:pic>
        <p:nvPicPr>
          <p:cNvPr id="133" name="Google Shape;133;p27"/>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134" name="Google Shape;134;p27"/>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rt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rtl="0" algn="ctr">
              <a:lnSpc>
                <a:spcPct val="100000"/>
              </a:lnSpc>
              <a:spcBef>
                <a:spcPts val="60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5" name="Google Shape;135;p27"/>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rt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36" name="Google Shape;136;p27"/>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2070"/>
              <a:buNone/>
              <a:defRPr sz="1800"/>
            </a:lvl1pPr>
            <a:lvl2pPr indent="-228600" lvl="1" marL="914400" rtl="0" algn="l">
              <a:lnSpc>
                <a:spcPct val="100000"/>
              </a:lnSpc>
              <a:spcBef>
                <a:spcPts val="600"/>
              </a:spcBef>
              <a:spcAft>
                <a:spcPts val="0"/>
              </a:spcAft>
              <a:buSzPts val="2080"/>
              <a:buNone/>
              <a:defRPr sz="1600"/>
            </a:lvl2pPr>
            <a:lvl3pPr indent="-228600" lvl="2" marL="1371600" rtl="0" algn="l">
              <a:lnSpc>
                <a:spcPct val="100000"/>
              </a:lnSpc>
              <a:spcBef>
                <a:spcPts val="600"/>
              </a:spcBef>
              <a:spcAft>
                <a:spcPts val="0"/>
              </a:spcAft>
              <a:buSzPts val="1610"/>
              <a:buNone/>
              <a:defRPr sz="1400"/>
            </a:lvl3pPr>
            <a:lvl4pPr indent="-228600" lvl="3" marL="1828800" rtl="0" algn="l">
              <a:lnSpc>
                <a:spcPct val="100000"/>
              </a:lnSpc>
              <a:spcBef>
                <a:spcPts val="600"/>
              </a:spcBef>
              <a:spcAft>
                <a:spcPts val="0"/>
              </a:spcAft>
              <a:buSzPts val="1560"/>
              <a:buNone/>
              <a:defRPr sz="1200"/>
            </a:lvl4pPr>
            <a:lvl5pPr indent="-228600" lvl="4" marL="2286000" rtl="0" algn="l">
              <a:lnSpc>
                <a:spcPct val="100000"/>
              </a:lnSpc>
              <a:spcBef>
                <a:spcPts val="600"/>
              </a:spcBef>
              <a:spcAft>
                <a:spcPts val="0"/>
              </a:spcAft>
              <a:buSzPts val="1260"/>
              <a:buNone/>
              <a:defRPr sz="1200"/>
            </a:lvl5pPr>
            <a:lvl6pPr indent="-342900" lvl="5" marL="2743200" rtl="0" algn="l">
              <a:lnSpc>
                <a:spcPct val="100000"/>
              </a:lnSpc>
              <a:spcBef>
                <a:spcPts val="600"/>
              </a:spcBef>
              <a:spcAft>
                <a:spcPts val="0"/>
              </a:spcAft>
              <a:buSzPts val="1800"/>
              <a:buChar char="▫"/>
              <a:defRPr/>
            </a:lvl6pPr>
            <a:lvl7pPr indent="-348614" lvl="6" marL="3200400" rtl="0" algn="l">
              <a:lnSpc>
                <a:spcPct val="100000"/>
              </a:lnSpc>
              <a:spcBef>
                <a:spcPts val="600"/>
              </a:spcBef>
              <a:spcAft>
                <a:spcPts val="0"/>
              </a:spcAft>
              <a:buSzPts val="1890"/>
              <a:buChar char="▪"/>
              <a:defRPr/>
            </a:lvl7pPr>
            <a:lvl8pPr indent="-377190" lvl="7" marL="3657600" rtl="0" algn="l">
              <a:lnSpc>
                <a:spcPct val="100000"/>
              </a:lnSpc>
              <a:spcBef>
                <a:spcPts val="600"/>
              </a:spcBef>
              <a:spcAft>
                <a:spcPts val="0"/>
              </a:spcAft>
              <a:buSzPts val="2340"/>
              <a:buChar char="▫"/>
              <a:defRPr/>
            </a:lvl8pPr>
            <a:lvl9pPr indent="-342900" lvl="8" marL="4114800" rtl="0" algn="l">
              <a:lnSpc>
                <a:spcPct val="100000"/>
              </a:lnSpc>
              <a:spcBef>
                <a:spcPts val="600"/>
              </a:spcBef>
              <a:spcAft>
                <a:spcPts val="600"/>
              </a:spcAft>
              <a:buSzPts val="1800"/>
              <a:buChar char="▪"/>
              <a:defRPr/>
            </a:lvl9pPr>
          </a:lstStyle>
          <a:p/>
        </p:txBody>
      </p:sp>
      <p:sp>
        <p:nvSpPr>
          <p:cNvPr id="137" name="Google Shape;137;p27"/>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2024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138" name="Google Shape;138;p27"/>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Blue X BG)">
    <p:spTree>
      <p:nvGrpSpPr>
        <p:cNvPr id="139" name="Shape 139"/>
        <p:cNvGrpSpPr/>
        <p:nvPr/>
      </p:nvGrpSpPr>
      <p:grpSpPr>
        <a:xfrm>
          <a:off x="0" y="0"/>
          <a:ext cx="0" cy="0"/>
          <a:chOff x="0" y="0"/>
          <a:chExt cx="0" cy="0"/>
        </a:xfrm>
      </p:grpSpPr>
      <p:pic>
        <p:nvPicPr>
          <p:cNvPr id="140" name="Google Shape;140;p28"/>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141" name="Google Shape;141;p28"/>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2024 Flexxbotics</a:t>
            </a:r>
            <a:endParaRPr b="0" i="0" sz="700" u="none" cap="none" strike="noStrike">
              <a:solidFill>
                <a:srgbClr val="000000"/>
              </a:solidFill>
              <a:latin typeface="Roboto"/>
              <a:ea typeface="Roboto"/>
              <a:cs typeface="Roboto"/>
              <a:sym typeface="Roboto"/>
            </a:endParaRPr>
          </a:p>
        </p:txBody>
      </p:sp>
      <p:sp>
        <p:nvSpPr>
          <p:cNvPr id="142" name="Google Shape;142;p28"/>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rtl="0" algn="l">
              <a:lnSpc>
                <a:spcPct val="100000"/>
              </a:lnSpc>
              <a:spcBef>
                <a:spcPts val="0"/>
              </a:spcBef>
              <a:spcAft>
                <a:spcPts val="0"/>
              </a:spcAft>
              <a:buSzPts val="1400"/>
              <a:buNone/>
              <a:defRPr sz="5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pic>
        <p:nvPicPr>
          <p:cNvPr descr="A white text on a black background&#10;&#10;Description automatically generated" id="143" name="Google Shape;143;p28"/>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144" name="Shape 144"/>
        <p:cNvGrpSpPr/>
        <p:nvPr/>
      </p:nvGrpSpPr>
      <p:grpSpPr>
        <a:xfrm>
          <a:off x="0" y="0"/>
          <a:ext cx="0" cy="0"/>
          <a:chOff x="0" y="0"/>
          <a:chExt cx="0" cy="0"/>
        </a:xfrm>
      </p:grpSpPr>
      <p:sp>
        <p:nvSpPr>
          <p:cNvPr id="145" name="Google Shape;145;p2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46" name="Google Shape;146;p2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2">
    <p:spTree>
      <p:nvGrpSpPr>
        <p:cNvPr id="147" name="Shape 147"/>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48" name="Shape 148"/>
        <p:cNvGrpSpPr/>
        <p:nvPr/>
      </p:nvGrpSpPr>
      <p:grpSpPr>
        <a:xfrm>
          <a:off x="0" y="0"/>
          <a:ext cx="0" cy="0"/>
          <a:chOff x="0" y="0"/>
          <a:chExt cx="0" cy="0"/>
        </a:xfrm>
      </p:grpSpPr>
      <p:sp>
        <p:nvSpPr>
          <p:cNvPr id="149" name="Google Shape;149;p31"/>
          <p:cNvSpPr/>
          <p:nvPr/>
        </p:nvSpPr>
        <p:spPr>
          <a:xfrm>
            <a:off x="0" y="0"/>
            <a:ext cx="9144000" cy="5143500"/>
          </a:xfrm>
          <a:prstGeom prst="rect">
            <a:avLst/>
          </a:prstGeom>
          <a:gradFill>
            <a:gsLst>
              <a:gs pos="0">
                <a:schemeClr val="dk1"/>
              </a:gs>
              <a:gs pos="100000">
                <a:schemeClr val="dk1"/>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150" name="Google Shape;150;p31"/>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151" name="Google Shape;151;p31"/>
          <p:cNvSpPr txBox="1"/>
          <p:nvPr>
            <p:ph type="title"/>
          </p:nvPr>
        </p:nvSpPr>
        <p:spPr>
          <a:xfrm>
            <a:off x="405703" y="482822"/>
            <a:ext cx="7644000" cy="491700"/>
          </a:xfrm>
          <a:prstGeom prst="rect">
            <a:avLst/>
          </a:prstGeom>
          <a:noFill/>
          <a:ln>
            <a:noFill/>
          </a:ln>
        </p:spPr>
        <p:txBody>
          <a:bodyPr anchorCtr="0" anchor="t" bIns="0" lIns="0" spcFirstLastPara="1" rIns="0" wrap="square" tIns="0">
            <a:spAutoFit/>
          </a:bodyPr>
          <a:lstStyle>
            <a:lvl1pPr lvl="0" rtl="0" algn="l">
              <a:lnSpc>
                <a:spcPct val="100000"/>
              </a:lnSpc>
              <a:spcBef>
                <a:spcPts val="0"/>
              </a:spcBef>
              <a:spcAft>
                <a:spcPts val="0"/>
              </a:spcAft>
              <a:buSzPts val="600"/>
              <a:buNone/>
              <a:defRPr b="1" i="0" sz="3100">
                <a:solidFill>
                  <a:schemeClr val="lt1"/>
                </a:solidFill>
                <a:latin typeface="Roboto"/>
                <a:ea typeface="Roboto"/>
                <a:cs typeface="Roboto"/>
                <a:sym typeface="Roboto"/>
              </a:defRPr>
            </a:lvl1pPr>
            <a:lvl2pPr lvl="1" rtl="0" algn="l">
              <a:lnSpc>
                <a:spcPct val="100000"/>
              </a:lnSpc>
              <a:spcBef>
                <a:spcPts val="0"/>
              </a:spcBef>
              <a:spcAft>
                <a:spcPts val="0"/>
              </a:spcAft>
              <a:buSzPts val="600"/>
              <a:buNone/>
              <a:defRPr/>
            </a:lvl2pPr>
            <a:lvl3pPr lvl="2" rtl="0" algn="l">
              <a:lnSpc>
                <a:spcPct val="100000"/>
              </a:lnSpc>
              <a:spcBef>
                <a:spcPts val="0"/>
              </a:spcBef>
              <a:spcAft>
                <a:spcPts val="0"/>
              </a:spcAft>
              <a:buSzPts val="600"/>
              <a:buNone/>
              <a:defRPr/>
            </a:lvl3pPr>
            <a:lvl4pPr lvl="3" rtl="0" algn="l">
              <a:lnSpc>
                <a:spcPct val="100000"/>
              </a:lnSpc>
              <a:spcBef>
                <a:spcPts val="0"/>
              </a:spcBef>
              <a:spcAft>
                <a:spcPts val="0"/>
              </a:spcAft>
              <a:buSzPts val="600"/>
              <a:buNone/>
              <a:defRPr/>
            </a:lvl4pPr>
            <a:lvl5pPr lvl="4" rtl="0" algn="l">
              <a:lnSpc>
                <a:spcPct val="100000"/>
              </a:lnSpc>
              <a:spcBef>
                <a:spcPts val="0"/>
              </a:spcBef>
              <a:spcAft>
                <a:spcPts val="0"/>
              </a:spcAft>
              <a:buSzPts val="600"/>
              <a:buNone/>
              <a:defRPr/>
            </a:lvl5pPr>
            <a:lvl6pPr lvl="5" rtl="0" algn="l">
              <a:lnSpc>
                <a:spcPct val="100000"/>
              </a:lnSpc>
              <a:spcBef>
                <a:spcPts val="0"/>
              </a:spcBef>
              <a:spcAft>
                <a:spcPts val="0"/>
              </a:spcAft>
              <a:buSzPts val="600"/>
              <a:buNone/>
              <a:defRPr/>
            </a:lvl6pPr>
            <a:lvl7pPr lvl="6" rtl="0" algn="l">
              <a:lnSpc>
                <a:spcPct val="100000"/>
              </a:lnSpc>
              <a:spcBef>
                <a:spcPts val="0"/>
              </a:spcBef>
              <a:spcAft>
                <a:spcPts val="0"/>
              </a:spcAft>
              <a:buSzPts val="600"/>
              <a:buNone/>
              <a:defRPr/>
            </a:lvl7pPr>
            <a:lvl8pPr lvl="7" rtl="0" algn="l">
              <a:lnSpc>
                <a:spcPct val="100000"/>
              </a:lnSpc>
              <a:spcBef>
                <a:spcPts val="0"/>
              </a:spcBef>
              <a:spcAft>
                <a:spcPts val="0"/>
              </a:spcAft>
              <a:buSzPts val="600"/>
              <a:buNone/>
              <a:defRPr/>
            </a:lvl8pPr>
            <a:lvl9pPr lvl="8" rtl="0" algn="l">
              <a:lnSpc>
                <a:spcPct val="100000"/>
              </a:lnSpc>
              <a:spcBef>
                <a:spcPts val="0"/>
              </a:spcBef>
              <a:spcAft>
                <a:spcPts val="0"/>
              </a:spcAft>
              <a:buSzPts val="600"/>
              <a:buNone/>
              <a:defRPr/>
            </a:lvl9pPr>
          </a:lstStyle>
          <a:p/>
        </p:txBody>
      </p:sp>
      <p:sp>
        <p:nvSpPr>
          <p:cNvPr id="152" name="Google Shape;152;p31"/>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1"/>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154" name="Google Shape;154;p31"/>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p:cSld name="1_Main point_2">
    <p:spTree>
      <p:nvGrpSpPr>
        <p:cNvPr id="155" name="Shape 155"/>
        <p:cNvGrpSpPr/>
        <p:nvPr/>
      </p:nvGrpSpPr>
      <p:grpSpPr>
        <a:xfrm>
          <a:off x="0" y="0"/>
          <a:ext cx="0" cy="0"/>
          <a:chOff x="0" y="0"/>
          <a:chExt cx="0" cy="0"/>
        </a:xfrm>
      </p:grpSpPr>
      <p:sp>
        <p:nvSpPr>
          <p:cNvPr id="156" name="Google Shape;156;p3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7" name="Google Shape;157;p3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1">
  <p:cSld name="1_Main point 2_2">
    <p:spTree>
      <p:nvGrpSpPr>
        <p:cNvPr id="158" name="Shape 158"/>
        <p:cNvGrpSpPr/>
        <p:nvPr/>
      </p:nvGrpSpPr>
      <p:grpSpPr>
        <a:xfrm>
          <a:off x="0" y="0"/>
          <a:ext cx="0" cy="0"/>
          <a:chOff x="0" y="0"/>
          <a:chExt cx="0" cy="0"/>
        </a:xfrm>
      </p:grpSpPr>
      <p:sp>
        <p:nvSpPr>
          <p:cNvPr id="159" name="Google Shape;159;p3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0" name="Google Shape;160;p3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Title ONLY (White BG)">
    <p:spTree>
      <p:nvGrpSpPr>
        <p:cNvPr id="161" name="Shape 161"/>
        <p:cNvGrpSpPr/>
        <p:nvPr/>
      </p:nvGrpSpPr>
      <p:grpSpPr>
        <a:xfrm>
          <a:off x="0" y="0"/>
          <a:ext cx="0" cy="0"/>
          <a:chOff x="0" y="0"/>
          <a:chExt cx="0" cy="0"/>
        </a:xfrm>
      </p:grpSpPr>
      <p:sp>
        <p:nvSpPr>
          <p:cNvPr id="162" name="Google Shape;162;p3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3" name="Google Shape;163;p3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Title ONLY (white X BG)">
    <p:spTree>
      <p:nvGrpSpPr>
        <p:cNvPr id="164" name="Shape 164"/>
        <p:cNvGrpSpPr/>
        <p:nvPr/>
      </p:nvGrpSpPr>
      <p:grpSpPr>
        <a:xfrm>
          <a:off x="0" y="0"/>
          <a:ext cx="0" cy="0"/>
          <a:chOff x="0" y="0"/>
          <a:chExt cx="0" cy="0"/>
        </a:xfrm>
      </p:grpSpPr>
      <p:pic>
        <p:nvPicPr>
          <p:cNvPr descr="A black x on a black background&#10;&#10;Description automatically generated" id="165" name="Google Shape;165;p35"/>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166" name="Google Shape;166;p35"/>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7" name="Google Shape;167;p3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1_Main point_1">
    <p:spTree>
      <p:nvGrpSpPr>
        <p:cNvPr id="168" name="Shape 168"/>
        <p:cNvGrpSpPr/>
        <p:nvPr/>
      </p:nvGrpSpPr>
      <p:grpSpPr>
        <a:xfrm>
          <a:off x="0" y="0"/>
          <a:ext cx="0" cy="0"/>
          <a:chOff x="0" y="0"/>
          <a:chExt cx="0" cy="0"/>
        </a:xfrm>
      </p:grpSpPr>
      <p:sp>
        <p:nvSpPr>
          <p:cNvPr id="169" name="Google Shape;169;p36"/>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0" name="Google Shape;170;p36"/>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p:cSld name="1_Main point 2_2_1">
    <p:spTree>
      <p:nvGrpSpPr>
        <p:cNvPr id="171" name="Shape 171"/>
        <p:cNvGrpSpPr/>
        <p:nvPr/>
      </p:nvGrpSpPr>
      <p:grpSpPr>
        <a:xfrm>
          <a:off x="0" y="0"/>
          <a:ext cx="0" cy="0"/>
          <a:chOff x="0" y="0"/>
          <a:chExt cx="0" cy="0"/>
        </a:xfrm>
      </p:grpSpPr>
      <p:sp>
        <p:nvSpPr>
          <p:cNvPr id="172" name="Google Shape;172;p3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3" name="Google Shape;173;p3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1_Main point_1_1">
    <p:spTree>
      <p:nvGrpSpPr>
        <p:cNvPr id="174" name="Shape 174"/>
        <p:cNvGrpSpPr/>
        <p:nvPr/>
      </p:nvGrpSpPr>
      <p:grpSpPr>
        <a:xfrm>
          <a:off x="0" y="0"/>
          <a:ext cx="0" cy="0"/>
          <a:chOff x="0" y="0"/>
          <a:chExt cx="0" cy="0"/>
        </a:xfrm>
      </p:grpSpPr>
      <p:sp>
        <p:nvSpPr>
          <p:cNvPr id="175" name="Google Shape;175;p3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6" name="Google Shape;176;p3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5">
  <p:cSld name="White BG">
    <p:spTree>
      <p:nvGrpSpPr>
        <p:cNvPr id="177" name="Shape 177"/>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3">
  <p:cSld name="1_Main point 2_1">
    <p:spTree>
      <p:nvGrpSpPr>
        <p:cNvPr id="178" name="Shape 178"/>
        <p:cNvGrpSpPr/>
        <p:nvPr/>
      </p:nvGrpSpPr>
      <p:grpSpPr>
        <a:xfrm>
          <a:off x="0" y="0"/>
          <a:ext cx="0" cy="0"/>
          <a:chOff x="0" y="0"/>
          <a:chExt cx="0" cy="0"/>
        </a:xfrm>
      </p:grpSpPr>
      <p:sp>
        <p:nvSpPr>
          <p:cNvPr id="179" name="Google Shape;179;p40"/>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0" name="Google Shape;180;p40"/>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1_Main point_1_1_1">
    <p:spTree>
      <p:nvGrpSpPr>
        <p:cNvPr id="181" name="Shape 181"/>
        <p:cNvGrpSpPr/>
        <p:nvPr/>
      </p:nvGrpSpPr>
      <p:grpSpPr>
        <a:xfrm>
          <a:off x="0" y="0"/>
          <a:ext cx="0" cy="0"/>
          <a:chOff x="0" y="0"/>
          <a:chExt cx="0" cy="0"/>
        </a:xfrm>
      </p:grpSpPr>
      <p:sp>
        <p:nvSpPr>
          <p:cNvPr id="182" name="Google Shape;182;p41"/>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3" name="Google Shape;183;p41"/>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6">
  <p:cSld name="Title ONLY (White BG)_1">
    <p:spTree>
      <p:nvGrpSpPr>
        <p:cNvPr id="184" name="Shape 184"/>
        <p:cNvGrpSpPr/>
        <p:nvPr/>
      </p:nvGrpSpPr>
      <p:grpSpPr>
        <a:xfrm>
          <a:off x="0" y="0"/>
          <a:ext cx="0" cy="0"/>
          <a:chOff x="0" y="0"/>
          <a:chExt cx="0" cy="0"/>
        </a:xfrm>
      </p:grpSpPr>
      <p:sp>
        <p:nvSpPr>
          <p:cNvPr id="185" name="Google Shape;185;p4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6" name="Google Shape;186;p4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4">
  <p:cSld name="1_Main point_1_2">
    <p:spTree>
      <p:nvGrpSpPr>
        <p:cNvPr id="187" name="Shape 187"/>
        <p:cNvGrpSpPr/>
        <p:nvPr/>
      </p:nvGrpSpPr>
      <p:grpSpPr>
        <a:xfrm>
          <a:off x="0" y="0"/>
          <a:ext cx="0" cy="0"/>
          <a:chOff x="0" y="0"/>
          <a:chExt cx="0" cy="0"/>
        </a:xfrm>
      </p:grpSpPr>
      <p:sp>
        <p:nvSpPr>
          <p:cNvPr id="188" name="Google Shape;188;p4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9" name="Google Shape;189;p4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1">
  <p:cSld name="1_Main point_2_1">
    <p:spTree>
      <p:nvGrpSpPr>
        <p:cNvPr id="190" name="Shape 190"/>
        <p:cNvGrpSpPr/>
        <p:nvPr/>
      </p:nvGrpSpPr>
      <p:grpSpPr>
        <a:xfrm>
          <a:off x="0" y="0"/>
          <a:ext cx="0" cy="0"/>
          <a:chOff x="0" y="0"/>
          <a:chExt cx="0" cy="0"/>
        </a:xfrm>
      </p:grpSpPr>
      <p:sp>
        <p:nvSpPr>
          <p:cNvPr id="191" name="Google Shape;191;p4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2" name="Google Shape;192;p4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4 1">
  <p:cSld name="1_Main point_1_4">
    <p:spTree>
      <p:nvGrpSpPr>
        <p:cNvPr id="193" name="Shape 193"/>
        <p:cNvGrpSpPr/>
        <p:nvPr/>
      </p:nvGrpSpPr>
      <p:grpSpPr>
        <a:xfrm>
          <a:off x="0" y="0"/>
          <a:ext cx="0" cy="0"/>
          <a:chOff x="0" y="0"/>
          <a:chExt cx="0" cy="0"/>
        </a:xfrm>
      </p:grpSpPr>
      <p:sp>
        <p:nvSpPr>
          <p:cNvPr id="194" name="Google Shape;194;p45"/>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5" name="Google Shape;195;p4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p:cSld name="1_Main point_1_1_2">
    <p:spTree>
      <p:nvGrpSpPr>
        <p:cNvPr id="196" name="Shape 196"/>
        <p:cNvGrpSpPr/>
        <p:nvPr/>
      </p:nvGrpSpPr>
      <p:grpSpPr>
        <a:xfrm>
          <a:off x="0" y="0"/>
          <a:ext cx="0" cy="0"/>
          <a:chOff x="0" y="0"/>
          <a:chExt cx="0" cy="0"/>
        </a:xfrm>
      </p:grpSpPr>
      <p:sp>
        <p:nvSpPr>
          <p:cNvPr id="197" name="Google Shape;197;p46"/>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8" name="Google Shape;198;p46"/>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7">
  <p:cSld name="1_Main point 2_3">
    <p:spTree>
      <p:nvGrpSpPr>
        <p:cNvPr id="199" name="Shape 199"/>
        <p:cNvGrpSpPr/>
        <p:nvPr/>
      </p:nvGrpSpPr>
      <p:grpSpPr>
        <a:xfrm>
          <a:off x="0" y="0"/>
          <a:ext cx="0" cy="0"/>
          <a:chOff x="0" y="0"/>
          <a:chExt cx="0" cy="0"/>
        </a:xfrm>
      </p:grpSpPr>
      <p:sp>
        <p:nvSpPr>
          <p:cNvPr id="200" name="Google Shape;200;p4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1" name="Google Shape;201;p4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5">
  <p:cSld name="1_Main point_1_5">
    <p:spTree>
      <p:nvGrpSpPr>
        <p:cNvPr id="202" name="Shape 202"/>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8">
  <p:cSld name="1_Main point 2_4">
    <p:spTree>
      <p:nvGrpSpPr>
        <p:cNvPr id="203" name="Shape 203"/>
        <p:cNvGrpSpPr/>
        <p:nvPr/>
      </p:nvGrpSpPr>
      <p:grpSpPr>
        <a:xfrm>
          <a:off x="0" y="0"/>
          <a:ext cx="0" cy="0"/>
          <a:chOff x="0" y="0"/>
          <a:chExt cx="0" cy="0"/>
        </a:xfrm>
      </p:grpSpPr>
      <p:sp>
        <p:nvSpPr>
          <p:cNvPr id="204" name="Google Shape;204;p4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5" name="Google Shape;205;p4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e + Text Box (White BG)">
    <p:spTree>
      <p:nvGrpSpPr>
        <p:cNvPr id="211" name="Shape 211"/>
        <p:cNvGrpSpPr/>
        <p:nvPr/>
      </p:nvGrpSpPr>
      <p:grpSpPr>
        <a:xfrm>
          <a:off x="0" y="0"/>
          <a:ext cx="0" cy="0"/>
          <a:chOff x="0" y="0"/>
          <a:chExt cx="0" cy="0"/>
        </a:xfrm>
      </p:grpSpPr>
      <p:sp>
        <p:nvSpPr>
          <p:cNvPr id="212" name="Google Shape;212;p51"/>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dk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a:lvl6pPr>
            <a:lvl7pPr indent="-308610" lvl="6" marL="3200400" algn="l">
              <a:lnSpc>
                <a:spcPct val="100000"/>
              </a:lnSpc>
              <a:spcBef>
                <a:spcPts val="600"/>
              </a:spcBef>
              <a:spcAft>
                <a:spcPts val="0"/>
              </a:spcAft>
              <a:buSzPts val="126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Arial"/>
              <a:buChar char="•"/>
              <a:defRPr/>
            </a:lvl9pPr>
          </a:lstStyle>
          <a:p/>
        </p:txBody>
      </p:sp>
      <p:sp>
        <p:nvSpPr>
          <p:cNvPr id="213" name="Google Shape;213;p51"/>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14" name="Google Shape;214;p51"/>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White BG)">
    <p:spTree>
      <p:nvGrpSpPr>
        <p:cNvPr id="215" name="Shape 215"/>
        <p:cNvGrpSpPr/>
        <p:nvPr/>
      </p:nvGrpSpPr>
      <p:grpSpPr>
        <a:xfrm>
          <a:off x="0" y="0"/>
          <a:ext cx="0" cy="0"/>
          <a:chOff x="0" y="0"/>
          <a:chExt cx="0" cy="0"/>
        </a:xfrm>
      </p:grpSpPr>
      <p:pic>
        <p:nvPicPr>
          <p:cNvPr descr="A black x on a black background&#10;&#10;Description automatically generated" id="216" name="Google Shape;216;p52"/>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217" name="Google Shape;217;p52"/>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dk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18" name="Google Shape;218;p52"/>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19" name="Google Shape;219;p52"/>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9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47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77189" lvl="5" marL="2743200" algn="l">
              <a:lnSpc>
                <a:spcPct val="100000"/>
              </a:lnSpc>
              <a:spcBef>
                <a:spcPts val="600"/>
              </a:spcBef>
              <a:spcAft>
                <a:spcPts val="0"/>
              </a:spcAft>
              <a:buSzPts val="234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8615" lvl="8" marL="4114800" algn="l">
              <a:lnSpc>
                <a:spcPct val="100000"/>
              </a:lnSpc>
              <a:spcBef>
                <a:spcPts val="600"/>
              </a:spcBef>
              <a:spcAft>
                <a:spcPts val="600"/>
              </a:spcAft>
              <a:buSzPts val="189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 Body Text (White BG)">
    <p:spTree>
      <p:nvGrpSpPr>
        <p:cNvPr id="220" name="Shape 220"/>
        <p:cNvGrpSpPr/>
        <p:nvPr/>
      </p:nvGrpSpPr>
      <p:grpSpPr>
        <a:xfrm>
          <a:off x="0" y="0"/>
          <a:ext cx="0" cy="0"/>
          <a:chOff x="0" y="0"/>
          <a:chExt cx="0" cy="0"/>
        </a:xfrm>
      </p:grpSpPr>
      <p:sp>
        <p:nvSpPr>
          <p:cNvPr id="221" name="Google Shape;221;p5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2" name="Google Shape;222;p53"/>
          <p:cNvSpPr txBox="1"/>
          <p:nvPr>
            <p:ph idx="1" type="body"/>
          </p:nvPr>
        </p:nvSpPr>
        <p:spPr>
          <a:xfrm>
            <a:off x="165369" y="856736"/>
            <a:ext cx="8813400" cy="3915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a:solidFill>
                  <a:schemeClr val="dk1"/>
                </a:solidFill>
                <a:latin typeface="Roboto"/>
                <a:ea typeface="Roboto"/>
                <a:cs typeface="Roboto"/>
                <a:sym typeface="Roboto"/>
              </a:defRPr>
            </a:lvl1pPr>
            <a:lvl2pPr indent="-317500" lvl="1" marL="914400" algn="l">
              <a:lnSpc>
                <a:spcPct val="100000"/>
              </a:lnSpc>
              <a:spcBef>
                <a:spcPts val="60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223" name="Google Shape;223;p5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White X BG)">
    <p:spTree>
      <p:nvGrpSpPr>
        <p:cNvPr id="224" name="Shape 224"/>
        <p:cNvGrpSpPr/>
        <p:nvPr/>
      </p:nvGrpSpPr>
      <p:grpSpPr>
        <a:xfrm>
          <a:off x="0" y="0"/>
          <a:ext cx="0" cy="0"/>
          <a:chOff x="0" y="0"/>
          <a:chExt cx="0" cy="0"/>
        </a:xfrm>
      </p:grpSpPr>
      <p:pic>
        <p:nvPicPr>
          <p:cNvPr descr="A black x on a black background&#10;&#10;Description automatically generated" id="225" name="Google Shape;225;p54"/>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226" name="Google Shape;226;p54"/>
          <p:cNvSpPr txBox="1"/>
          <p:nvPr>
            <p:ph type="ctrTitle"/>
          </p:nvPr>
        </p:nvSpPr>
        <p:spPr>
          <a:xfrm>
            <a:off x="172468" y="170482"/>
            <a:ext cx="8799000" cy="4475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white X BG)">
    <p:spTree>
      <p:nvGrpSpPr>
        <p:cNvPr id="227" name="Shape 227"/>
        <p:cNvGrpSpPr/>
        <p:nvPr/>
      </p:nvGrpSpPr>
      <p:grpSpPr>
        <a:xfrm>
          <a:off x="0" y="0"/>
          <a:ext cx="0" cy="0"/>
          <a:chOff x="0" y="0"/>
          <a:chExt cx="0" cy="0"/>
        </a:xfrm>
      </p:grpSpPr>
      <p:pic>
        <p:nvPicPr>
          <p:cNvPr descr="A black x on a black background&#10;&#10;Description automatically generated" id="228" name="Google Shape;228;p55"/>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229" name="Google Shape;229;p55"/>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0" name="Google Shape;230;p55"/>
          <p:cNvSpPr txBox="1"/>
          <p:nvPr>
            <p:ph idx="1" type="body"/>
          </p:nvPr>
        </p:nvSpPr>
        <p:spPr>
          <a:xfrm>
            <a:off x="165369" y="856736"/>
            <a:ext cx="8813400" cy="3915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a:solidFill>
                  <a:schemeClr val="dk1"/>
                </a:solidFill>
                <a:latin typeface="Roboto"/>
                <a:ea typeface="Roboto"/>
                <a:cs typeface="Roboto"/>
                <a:sym typeface="Roboto"/>
              </a:defRPr>
            </a:lvl1pPr>
            <a:lvl2pPr indent="-317500" lvl="1" marL="914400" algn="l">
              <a:lnSpc>
                <a:spcPct val="100000"/>
              </a:lnSpc>
              <a:spcBef>
                <a:spcPts val="60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231" name="Google Shape;231;p5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ONLY (white X BG)">
    <p:spTree>
      <p:nvGrpSpPr>
        <p:cNvPr id="232" name="Shape 232"/>
        <p:cNvGrpSpPr/>
        <p:nvPr/>
      </p:nvGrpSpPr>
      <p:grpSpPr>
        <a:xfrm>
          <a:off x="0" y="0"/>
          <a:ext cx="0" cy="0"/>
          <a:chOff x="0" y="0"/>
          <a:chExt cx="0" cy="0"/>
        </a:xfrm>
      </p:grpSpPr>
      <p:pic>
        <p:nvPicPr>
          <p:cNvPr descr="A black x on a black background&#10;&#10;Description automatically generated" id="233" name="Google Shape;233;p56"/>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234" name="Google Shape;234;p56"/>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5" name="Google Shape;235;p56"/>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ONLY (White BG)">
    <p:spTree>
      <p:nvGrpSpPr>
        <p:cNvPr id="236" name="Shape 236"/>
        <p:cNvGrpSpPr/>
        <p:nvPr/>
      </p:nvGrpSpPr>
      <p:grpSpPr>
        <a:xfrm>
          <a:off x="0" y="0"/>
          <a:ext cx="0" cy="0"/>
          <a:chOff x="0" y="0"/>
          <a:chExt cx="0" cy="0"/>
        </a:xfrm>
      </p:grpSpPr>
      <p:sp>
        <p:nvSpPr>
          <p:cNvPr id="237" name="Google Shape;237;p5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8" name="Google Shape;238;p5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White BG">
    <p:spTree>
      <p:nvGrpSpPr>
        <p:cNvPr id="239" name="Shape 239"/>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240" name="Shape 240"/>
        <p:cNvGrpSpPr/>
        <p:nvPr/>
      </p:nvGrpSpPr>
      <p:grpSpPr>
        <a:xfrm>
          <a:off x="0" y="0"/>
          <a:ext cx="0" cy="0"/>
          <a:chOff x="0" y="0"/>
          <a:chExt cx="0" cy="0"/>
        </a:xfrm>
      </p:grpSpPr>
      <p:sp>
        <p:nvSpPr>
          <p:cNvPr id="241" name="Google Shape;241;p59"/>
          <p:cNvSpPr/>
          <p:nvPr/>
        </p:nvSpPr>
        <p:spPr>
          <a:xfrm>
            <a:off x="0" y="0"/>
            <a:ext cx="3187800" cy="5143500"/>
          </a:xfrm>
          <a:prstGeom prst="rect">
            <a:avLst/>
          </a:prstGeom>
          <a:solidFill>
            <a:srgbClr val="E1E1E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2" name="Google Shape;242;p5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243" name="Google Shape;243;p5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descr="A blue x on a black background&#10;&#10;Description automatically generated" id="244" name="Google Shape;244;p59"/>
          <p:cNvPicPr preferRelativeResize="0"/>
          <p:nvPr/>
        </p:nvPicPr>
        <p:blipFill rotWithShape="1">
          <a:blip r:embed="rId2">
            <a:alphaModFix/>
          </a:blip>
          <a:srcRect b="0" l="0" r="0" t="0"/>
          <a:stretch/>
        </p:blipFill>
        <p:spPr>
          <a:xfrm>
            <a:off x="54466" y="4730931"/>
            <a:ext cx="1174680" cy="356401"/>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White + Black BG">
    <p:spTree>
      <p:nvGrpSpPr>
        <p:cNvPr id="245" name="Shape 245"/>
        <p:cNvGrpSpPr/>
        <p:nvPr/>
      </p:nvGrpSpPr>
      <p:grpSpPr>
        <a:xfrm>
          <a:off x="0" y="0"/>
          <a:ext cx="0" cy="0"/>
          <a:chOff x="0" y="0"/>
          <a:chExt cx="0" cy="0"/>
        </a:xfrm>
      </p:grpSpPr>
      <p:sp>
        <p:nvSpPr>
          <p:cNvPr id="246" name="Google Shape;246;p60"/>
          <p:cNvSpPr/>
          <p:nvPr/>
        </p:nvSpPr>
        <p:spPr>
          <a:xfrm>
            <a:off x="4572000" y="-126"/>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60"/>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lt1"/>
                </a:solidFill>
                <a:latin typeface="Roboto"/>
                <a:ea typeface="Roboto"/>
                <a:cs typeface="Roboto"/>
                <a:sym typeface="Roboto"/>
              </a:rPr>
              <a:t>Page </a:t>
            </a:r>
            <a:fld id="{00000000-1234-1234-1234-123412341234}" type="slidenum">
              <a:rPr lang="en" sz="800">
                <a:solidFill>
                  <a:schemeClr val="lt1"/>
                </a:solidFill>
                <a:latin typeface="Roboto"/>
                <a:ea typeface="Roboto"/>
                <a:cs typeface="Roboto"/>
                <a:sym typeface="Roboto"/>
              </a:rPr>
              <a:t>‹#›</a:t>
            </a:fld>
            <a:r>
              <a:rPr lang="en" sz="800">
                <a:solidFill>
                  <a:schemeClr val="lt1"/>
                </a:solidFill>
                <a:latin typeface="Roboto"/>
                <a:ea typeface="Roboto"/>
                <a:cs typeface="Roboto"/>
                <a:sym typeface="Roboto"/>
              </a:rPr>
              <a:t> | </a:t>
            </a:r>
            <a:r>
              <a:rPr b="0" i="0" lang="en" sz="800" u="none" cap="none" strike="noStrike">
                <a:solidFill>
                  <a:schemeClr val="lt1"/>
                </a:solidFill>
                <a:latin typeface="Roboto"/>
                <a:ea typeface="Roboto"/>
                <a:cs typeface="Roboto"/>
                <a:sym typeface="Roboto"/>
              </a:rPr>
              <a:t>© </a:t>
            </a:r>
            <a:r>
              <a:rPr lang="en" sz="800">
                <a:solidFill>
                  <a:schemeClr val="lt1"/>
                </a:solidFill>
                <a:latin typeface="Roboto"/>
                <a:ea typeface="Roboto"/>
                <a:cs typeface="Roboto"/>
                <a:sym typeface="Roboto"/>
              </a:rPr>
              <a:t>2025</a:t>
            </a:r>
            <a:r>
              <a:rPr b="0" i="0" lang="en" sz="800" u="none" cap="none" strike="noStrike">
                <a:solidFill>
                  <a:schemeClr val="lt1"/>
                </a:solidFill>
                <a:latin typeface="Roboto"/>
                <a:ea typeface="Roboto"/>
                <a:cs typeface="Roboto"/>
                <a:sym typeface="Roboto"/>
              </a:rPr>
              <a:t> Flexxbotics</a:t>
            </a:r>
            <a:endParaRPr b="0" i="0" sz="700" u="none" cap="none" strike="noStrike">
              <a:solidFill>
                <a:schemeClr val="lt1"/>
              </a:solidFill>
              <a:latin typeface="Roboto"/>
              <a:ea typeface="Roboto"/>
              <a:cs typeface="Roboto"/>
              <a:sym typeface="Roboto"/>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255" name="Shape 255"/>
        <p:cNvGrpSpPr/>
        <p:nvPr/>
      </p:nvGrpSpPr>
      <p:grpSpPr>
        <a:xfrm>
          <a:off x="0" y="0"/>
          <a:ext cx="0" cy="0"/>
          <a:chOff x="0" y="0"/>
          <a:chExt cx="0" cy="0"/>
        </a:xfrm>
      </p:grpSpPr>
      <p:sp>
        <p:nvSpPr>
          <p:cNvPr id="256" name="Google Shape;256;p6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7" name="Google Shape;257;p6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Black X BG)">
    <p:spTree>
      <p:nvGrpSpPr>
        <p:cNvPr id="258" name="Shape 258"/>
        <p:cNvGrpSpPr/>
        <p:nvPr/>
      </p:nvGrpSpPr>
      <p:grpSpPr>
        <a:xfrm>
          <a:off x="0" y="0"/>
          <a:ext cx="0" cy="0"/>
          <a:chOff x="0" y="0"/>
          <a:chExt cx="0" cy="0"/>
        </a:xfrm>
      </p:grpSpPr>
      <p:pic>
        <p:nvPicPr>
          <p:cNvPr descr="A white x on a black background&#10;&#10;Description automatically generated" id="259" name="Google Shape;259;p63"/>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260" name="Google Shape;260;p63"/>
          <p:cNvSpPr txBox="1"/>
          <p:nvPr>
            <p:ph type="ctrTitle"/>
          </p:nvPr>
        </p:nvSpPr>
        <p:spPr>
          <a:xfrm>
            <a:off x="172468" y="160421"/>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60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261" name="Shape 261"/>
        <p:cNvGrpSpPr/>
        <p:nvPr/>
      </p:nvGrpSpPr>
      <p:grpSpPr>
        <a:xfrm>
          <a:off x="0" y="0"/>
          <a:ext cx="0" cy="0"/>
          <a:chOff x="0" y="0"/>
          <a:chExt cx="0" cy="0"/>
        </a:xfrm>
      </p:grpSpPr>
      <p:sp>
        <p:nvSpPr>
          <p:cNvPr id="262" name="Google Shape;262;p6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63" name="Google Shape;263;p64"/>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lt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sz="1400"/>
            </a:lvl6pPr>
            <a:lvl7pPr indent="-304800" lvl="6" marL="3200400" algn="l">
              <a:lnSpc>
                <a:spcPct val="100000"/>
              </a:lnSpc>
              <a:spcBef>
                <a:spcPts val="600"/>
              </a:spcBef>
              <a:spcAft>
                <a:spcPts val="0"/>
              </a:spcAft>
              <a:buSzPts val="120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Noto Sans Symbols"/>
              <a:buChar char="▪"/>
              <a:defRPr/>
            </a:lvl9pPr>
          </a:lstStyle>
          <a:p/>
        </p:txBody>
      </p:sp>
      <p:sp>
        <p:nvSpPr>
          <p:cNvPr id="264" name="Google Shape;264;p6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265" name="Shape 265"/>
        <p:cNvGrpSpPr/>
        <p:nvPr/>
      </p:nvGrpSpPr>
      <p:grpSpPr>
        <a:xfrm>
          <a:off x="0" y="0"/>
          <a:ext cx="0" cy="0"/>
          <a:chOff x="0" y="0"/>
          <a:chExt cx="0" cy="0"/>
        </a:xfrm>
      </p:grpSpPr>
      <p:pic>
        <p:nvPicPr>
          <p:cNvPr descr="A robotic arm in a room&#10;&#10;Description automatically generated" id="266" name="Google Shape;266;p65"/>
          <p:cNvPicPr preferRelativeResize="0"/>
          <p:nvPr/>
        </p:nvPicPr>
        <p:blipFill rotWithShape="1">
          <a:blip r:embed="rId2">
            <a:alphaModFix/>
          </a:blip>
          <a:srcRect b="8670" l="3807" r="5109" t="255"/>
          <a:stretch/>
        </p:blipFill>
        <p:spPr>
          <a:xfrm>
            <a:off x="-1" y="0"/>
            <a:ext cx="9144000" cy="5143500"/>
          </a:xfrm>
          <a:prstGeom prst="rect">
            <a:avLst/>
          </a:prstGeom>
          <a:noFill/>
          <a:ln>
            <a:noFill/>
          </a:ln>
        </p:spPr>
      </p:pic>
      <p:sp>
        <p:nvSpPr>
          <p:cNvPr id="267" name="Google Shape;267;p65"/>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68" name="Google Shape;268;p65"/>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69" name="Google Shape;269;p6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sp>
        <p:nvSpPr>
          <p:cNvPr id="270" name="Google Shape;270;p65"/>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pic>
        <p:nvPicPr>
          <p:cNvPr descr="A white and green logo on a black background&#10;&#10;Description automatically generated" id="271" name="Google Shape;271;p65"/>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spTree>
      <p:nvGrpSpPr>
        <p:cNvPr id="272" name="Shape 272"/>
        <p:cNvGrpSpPr/>
        <p:nvPr/>
      </p:nvGrpSpPr>
      <p:grpSpPr>
        <a:xfrm>
          <a:off x="0" y="0"/>
          <a:ext cx="0" cy="0"/>
          <a:chOff x="0" y="0"/>
          <a:chExt cx="0" cy="0"/>
        </a:xfrm>
      </p:grpSpPr>
      <p:sp>
        <p:nvSpPr>
          <p:cNvPr id="273" name="Google Shape;273;p66"/>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person wearing a headset&#10;&#10;Description automatically generated" id="274" name="Google Shape;274;p66"/>
          <p:cNvPicPr preferRelativeResize="0"/>
          <p:nvPr/>
        </p:nvPicPr>
        <p:blipFill rotWithShape="1">
          <a:blip r:embed="rId2">
            <a:alphaModFix/>
          </a:blip>
          <a:srcRect b="0" l="0" r="0" t="0"/>
          <a:stretch/>
        </p:blipFill>
        <p:spPr>
          <a:xfrm>
            <a:off x="-1143000" y="-1"/>
            <a:ext cx="10287000" cy="5143500"/>
          </a:xfrm>
          <a:prstGeom prst="rect">
            <a:avLst/>
          </a:prstGeom>
          <a:noFill/>
          <a:ln>
            <a:noFill/>
          </a:ln>
        </p:spPr>
      </p:pic>
      <p:sp>
        <p:nvSpPr>
          <p:cNvPr id="275" name="Google Shape;275;p66"/>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76" name="Google Shape;276;p66"/>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77" name="Google Shape;277;p66"/>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278" name="Google Shape;278;p6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279" name="Google Shape;279;p66"/>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3">
    <p:spTree>
      <p:nvGrpSpPr>
        <p:cNvPr id="280" name="Shape 280"/>
        <p:cNvGrpSpPr/>
        <p:nvPr/>
      </p:nvGrpSpPr>
      <p:grpSpPr>
        <a:xfrm>
          <a:off x="0" y="0"/>
          <a:ext cx="0" cy="0"/>
          <a:chOff x="0" y="0"/>
          <a:chExt cx="0" cy="0"/>
        </a:xfrm>
      </p:grpSpPr>
      <p:sp>
        <p:nvSpPr>
          <p:cNvPr id="281" name="Google Shape;281;p67"/>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couple of people wearing hard hats&#10;&#10;Description automatically generated" id="282" name="Google Shape;282;p67"/>
          <p:cNvPicPr preferRelativeResize="0"/>
          <p:nvPr/>
        </p:nvPicPr>
        <p:blipFill rotWithShape="1">
          <a:blip r:embed="rId2">
            <a:alphaModFix/>
          </a:blip>
          <a:srcRect b="0" l="0" r="0" t="0"/>
          <a:stretch/>
        </p:blipFill>
        <p:spPr>
          <a:xfrm>
            <a:off x="0" y="6778"/>
            <a:ext cx="9144000" cy="5143500"/>
          </a:xfrm>
          <a:prstGeom prst="rect">
            <a:avLst/>
          </a:prstGeom>
          <a:noFill/>
          <a:ln>
            <a:noFill/>
          </a:ln>
        </p:spPr>
      </p:pic>
      <p:sp>
        <p:nvSpPr>
          <p:cNvPr id="283" name="Google Shape;283;p67"/>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84" name="Google Shape;284;p67"/>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85" name="Google Shape;285;p67"/>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286" name="Google Shape;286;p67"/>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287" name="Google Shape;287;p67"/>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4">
    <p:spTree>
      <p:nvGrpSpPr>
        <p:cNvPr id="288" name="Shape 288"/>
        <p:cNvGrpSpPr/>
        <p:nvPr/>
      </p:nvGrpSpPr>
      <p:grpSpPr>
        <a:xfrm>
          <a:off x="0" y="0"/>
          <a:ext cx="0" cy="0"/>
          <a:chOff x="0" y="0"/>
          <a:chExt cx="0" cy="0"/>
        </a:xfrm>
      </p:grpSpPr>
      <p:sp>
        <p:nvSpPr>
          <p:cNvPr id="289" name="Google Shape;289;p68"/>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un shining through clouds&#10;&#10;Description automatically generated" id="290" name="Google Shape;290;p68"/>
          <p:cNvPicPr preferRelativeResize="0"/>
          <p:nvPr/>
        </p:nvPicPr>
        <p:blipFill rotWithShape="1">
          <a:blip r:embed="rId2">
            <a:alphaModFix/>
          </a:blip>
          <a:srcRect b="0" l="11347" r="0" t="0"/>
          <a:stretch/>
        </p:blipFill>
        <p:spPr>
          <a:xfrm>
            <a:off x="0" y="-13716"/>
            <a:ext cx="9144000" cy="5157216"/>
          </a:xfrm>
          <a:prstGeom prst="rect">
            <a:avLst/>
          </a:prstGeom>
          <a:noFill/>
          <a:ln>
            <a:noFill/>
          </a:ln>
        </p:spPr>
      </p:pic>
      <p:sp>
        <p:nvSpPr>
          <p:cNvPr id="291" name="Google Shape;291;p68"/>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92" name="Google Shape;292;p68"/>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93" name="Google Shape;293;p68"/>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294" name="Google Shape;294;p68"/>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295" name="Google Shape;295;p68"/>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ack X BG)">
    <p:spTree>
      <p:nvGrpSpPr>
        <p:cNvPr id="296" name="Shape 296"/>
        <p:cNvGrpSpPr/>
        <p:nvPr/>
      </p:nvGrpSpPr>
      <p:grpSpPr>
        <a:xfrm>
          <a:off x="0" y="0"/>
          <a:ext cx="0" cy="0"/>
          <a:chOff x="0" y="0"/>
          <a:chExt cx="0" cy="0"/>
        </a:xfrm>
      </p:grpSpPr>
      <p:pic>
        <p:nvPicPr>
          <p:cNvPr descr="A white x on a black background&#10;&#10;Description automatically generated" id="297" name="Google Shape;297;p69"/>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298" name="Google Shape;298;p69"/>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99" name="Google Shape;299;p69"/>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00" name="Google Shape;300;p69"/>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Black X BG)">
    <p:spTree>
      <p:nvGrpSpPr>
        <p:cNvPr id="301" name="Shape 301"/>
        <p:cNvGrpSpPr/>
        <p:nvPr/>
      </p:nvGrpSpPr>
      <p:grpSpPr>
        <a:xfrm>
          <a:off x="0" y="0"/>
          <a:ext cx="0" cy="0"/>
          <a:chOff x="0" y="0"/>
          <a:chExt cx="0" cy="0"/>
        </a:xfrm>
      </p:grpSpPr>
      <p:pic>
        <p:nvPicPr>
          <p:cNvPr descr="A white x on a black background&#10;&#10;Description automatically generated" id="302" name="Google Shape;302;p70"/>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303" name="Google Shape;303;p70"/>
          <p:cNvSpPr txBox="1"/>
          <p:nvPr>
            <p:ph idx="1" type="body"/>
          </p:nvPr>
        </p:nvSpPr>
        <p:spPr>
          <a:xfrm>
            <a:off x="165370" y="856734"/>
            <a:ext cx="8813400" cy="3912900"/>
          </a:xfrm>
          <a:prstGeom prst="rect">
            <a:avLst/>
          </a:prstGeom>
          <a:noFill/>
          <a:ln>
            <a:noFill/>
          </a:ln>
        </p:spPr>
        <p:txBody>
          <a:bodyPr anchorCtr="0" anchor="t" bIns="0" lIns="0" spcFirstLastPara="1" rIns="0" wrap="square" tIns="0">
            <a:noAutofit/>
          </a:bodyPr>
          <a:lstStyle>
            <a:lvl1pPr indent="-360045" lvl="0" marL="457200" algn="l">
              <a:lnSpc>
                <a:spcPct val="100000"/>
              </a:lnSpc>
              <a:spcBef>
                <a:spcPts val="0"/>
              </a:spcBef>
              <a:spcAft>
                <a:spcPts val="0"/>
              </a:spcAft>
              <a:buSzPts val="2070"/>
              <a:buChar char="▪"/>
              <a:defRPr/>
            </a:lvl1pPr>
            <a:lvl2pPr indent="-377190" lvl="1" marL="914400" algn="l">
              <a:lnSpc>
                <a:spcPct val="100000"/>
              </a:lnSpc>
              <a:spcBef>
                <a:spcPts val="600"/>
              </a:spcBef>
              <a:spcAft>
                <a:spcPts val="0"/>
              </a:spcAft>
              <a:buSzPts val="2340"/>
              <a:buChar char="▫"/>
              <a:defRPr/>
            </a:lvl2pPr>
            <a:lvl3pPr indent="-360044" lvl="2" marL="1371600" algn="l">
              <a:lnSpc>
                <a:spcPct val="100000"/>
              </a:lnSpc>
              <a:spcBef>
                <a:spcPts val="600"/>
              </a:spcBef>
              <a:spcAft>
                <a:spcPts val="0"/>
              </a:spcAft>
              <a:buSzPts val="2070"/>
              <a:buChar char="▪"/>
              <a:defRPr/>
            </a:lvl3pPr>
            <a:lvl4pPr indent="-377189" lvl="3" marL="1828800" algn="l">
              <a:lnSpc>
                <a:spcPct val="100000"/>
              </a:lnSpc>
              <a:spcBef>
                <a:spcPts val="600"/>
              </a:spcBef>
              <a:spcAft>
                <a:spcPts val="0"/>
              </a:spcAft>
              <a:buSzPts val="2340"/>
              <a:buChar char="▫"/>
              <a:defRPr/>
            </a:lvl4pPr>
            <a:lvl5pPr indent="-348614" lvl="4" marL="2286000" algn="l">
              <a:lnSpc>
                <a:spcPct val="100000"/>
              </a:lnSpc>
              <a:spcBef>
                <a:spcPts val="600"/>
              </a:spcBef>
              <a:spcAft>
                <a:spcPts val="0"/>
              </a:spcAft>
              <a:buSzPts val="1890"/>
              <a:buChar char="▪"/>
              <a:defRPr/>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304" name="Google Shape;304;p70"/>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70"/>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ONLY (Black X BG)">
    <p:spTree>
      <p:nvGrpSpPr>
        <p:cNvPr id="306" name="Shape 306"/>
        <p:cNvGrpSpPr/>
        <p:nvPr/>
      </p:nvGrpSpPr>
      <p:grpSpPr>
        <a:xfrm>
          <a:off x="0" y="0"/>
          <a:ext cx="0" cy="0"/>
          <a:chOff x="0" y="0"/>
          <a:chExt cx="0" cy="0"/>
        </a:xfrm>
      </p:grpSpPr>
      <p:pic>
        <p:nvPicPr>
          <p:cNvPr descr="A white x on a black background&#10;&#10;Description automatically generated" id="307" name="Google Shape;307;p71"/>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308" name="Google Shape;308;p71"/>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71"/>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Green BG)">
    <p:spTree>
      <p:nvGrpSpPr>
        <p:cNvPr id="310" name="Shape 310"/>
        <p:cNvGrpSpPr/>
        <p:nvPr/>
      </p:nvGrpSpPr>
      <p:grpSpPr>
        <a:xfrm>
          <a:off x="0" y="0"/>
          <a:ext cx="0" cy="0"/>
          <a:chOff x="0" y="0"/>
          <a:chExt cx="0" cy="0"/>
        </a:xfrm>
      </p:grpSpPr>
      <p:sp>
        <p:nvSpPr>
          <p:cNvPr id="311" name="Google Shape;311;p72"/>
          <p:cNvSpPr/>
          <p:nvPr/>
        </p:nvSpPr>
        <p:spPr>
          <a:xfrm>
            <a:off x="0" y="0"/>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312" name="Google Shape;312;p72"/>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313" name="Google Shape;313;p72"/>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14" name="Google Shape;314;p72"/>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15" name="Google Shape;315;p72"/>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316" name="Google Shape;316;p72"/>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317" name="Google Shape;317;p72"/>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Green X BG)">
    <p:spTree>
      <p:nvGrpSpPr>
        <p:cNvPr id="318" name="Shape 318"/>
        <p:cNvGrpSpPr/>
        <p:nvPr/>
      </p:nvGrpSpPr>
      <p:grpSpPr>
        <a:xfrm>
          <a:off x="0" y="0"/>
          <a:ext cx="0" cy="0"/>
          <a:chOff x="0" y="0"/>
          <a:chExt cx="0" cy="0"/>
        </a:xfrm>
      </p:grpSpPr>
      <p:sp>
        <p:nvSpPr>
          <p:cNvPr id="319" name="Google Shape;319;p73"/>
          <p:cNvSpPr/>
          <p:nvPr/>
        </p:nvSpPr>
        <p:spPr>
          <a:xfrm>
            <a:off x="0" y="1"/>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320" name="Google Shape;320;p73"/>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321" name="Google Shape;321;p73"/>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sp>
        <p:nvSpPr>
          <p:cNvPr id="322" name="Google Shape;322;p73"/>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323" name="Google Shape;323;p73"/>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ue X BG)">
    <p:spTree>
      <p:nvGrpSpPr>
        <p:cNvPr id="324" name="Shape 324"/>
        <p:cNvGrpSpPr/>
        <p:nvPr/>
      </p:nvGrpSpPr>
      <p:grpSpPr>
        <a:xfrm>
          <a:off x="0" y="0"/>
          <a:ext cx="0" cy="0"/>
          <a:chOff x="0" y="0"/>
          <a:chExt cx="0" cy="0"/>
        </a:xfrm>
      </p:grpSpPr>
      <p:pic>
        <p:nvPicPr>
          <p:cNvPr id="325" name="Google Shape;325;p74"/>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326" name="Google Shape;326;p74"/>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27" name="Google Shape;327;p74"/>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28" name="Google Shape;328;p74"/>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329" name="Google Shape;329;p74"/>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330" name="Google Shape;330;p74"/>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Blue X BG)">
    <p:spTree>
      <p:nvGrpSpPr>
        <p:cNvPr id="331" name="Shape 331"/>
        <p:cNvGrpSpPr/>
        <p:nvPr/>
      </p:nvGrpSpPr>
      <p:grpSpPr>
        <a:xfrm>
          <a:off x="0" y="0"/>
          <a:ext cx="0" cy="0"/>
          <a:chOff x="0" y="0"/>
          <a:chExt cx="0" cy="0"/>
        </a:xfrm>
      </p:grpSpPr>
      <p:pic>
        <p:nvPicPr>
          <p:cNvPr id="332" name="Google Shape;332;p75"/>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333" name="Google Shape;333;p7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sp>
        <p:nvSpPr>
          <p:cNvPr id="334" name="Google Shape;334;p75"/>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335" name="Google Shape;335;p75"/>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2">
    <p:spTree>
      <p:nvGrpSpPr>
        <p:cNvPr id="336" name="Shape 336"/>
        <p:cNvGrpSpPr/>
        <p:nvPr/>
      </p:nvGrpSpPr>
      <p:grpSpPr>
        <a:xfrm>
          <a:off x="0" y="0"/>
          <a:ext cx="0" cy="0"/>
          <a:chOff x="0" y="0"/>
          <a:chExt cx="0" cy="0"/>
        </a:xfrm>
      </p:grpSpPr>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337" name="Shape 337"/>
        <p:cNvGrpSpPr/>
        <p:nvPr/>
      </p:nvGrpSpPr>
      <p:grpSpPr>
        <a:xfrm>
          <a:off x="0" y="0"/>
          <a:ext cx="0" cy="0"/>
          <a:chOff x="0" y="0"/>
          <a:chExt cx="0" cy="0"/>
        </a:xfrm>
      </p:grpSpPr>
      <p:sp>
        <p:nvSpPr>
          <p:cNvPr id="338" name="Google Shape;338;p77"/>
          <p:cNvSpPr/>
          <p:nvPr/>
        </p:nvSpPr>
        <p:spPr>
          <a:xfrm>
            <a:off x="0" y="0"/>
            <a:ext cx="9144000" cy="5143500"/>
          </a:xfrm>
          <a:prstGeom prst="rect">
            <a:avLst/>
          </a:prstGeom>
          <a:gradFill>
            <a:gsLst>
              <a:gs pos="0">
                <a:schemeClr val="dk1"/>
              </a:gs>
              <a:gs pos="100000">
                <a:schemeClr val="dk1"/>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339" name="Google Shape;339;p77"/>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340" name="Google Shape;340;p77"/>
          <p:cNvSpPr txBox="1"/>
          <p:nvPr>
            <p:ph type="title"/>
          </p:nvPr>
        </p:nvSpPr>
        <p:spPr>
          <a:xfrm>
            <a:off x="405703" y="482822"/>
            <a:ext cx="7644000" cy="491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600"/>
              <a:buNone/>
              <a:defRPr b="1" i="0" sz="3100">
                <a:solidFill>
                  <a:schemeClr val="lt1"/>
                </a:solidFill>
                <a:latin typeface="Roboto"/>
                <a:ea typeface="Roboto"/>
                <a:cs typeface="Roboto"/>
                <a:sym typeface="Roboto"/>
              </a:defRPr>
            </a:lvl1pPr>
            <a:lvl2pPr lvl="1" algn="l">
              <a:lnSpc>
                <a:spcPct val="100000"/>
              </a:lnSpc>
              <a:spcBef>
                <a:spcPts val="0"/>
              </a:spcBef>
              <a:spcAft>
                <a:spcPts val="0"/>
              </a:spcAft>
              <a:buSzPts val="600"/>
              <a:buNone/>
              <a:defRPr/>
            </a:lvl2pPr>
            <a:lvl3pPr lvl="2" algn="l">
              <a:lnSpc>
                <a:spcPct val="100000"/>
              </a:lnSpc>
              <a:spcBef>
                <a:spcPts val="0"/>
              </a:spcBef>
              <a:spcAft>
                <a:spcPts val="0"/>
              </a:spcAft>
              <a:buSzPts val="600"/>
              <a:buNone/>
              <a:defRPr/>
            </a:lvl3pPr>
            <a:lvl4pPr lvl="3" algn="l">
              <a:lnSpc>
                <a:spcPct val="100000"/>
              </a:lnSpc>
              <a:spcBef>
                <a:spcPts val="0"/>
              </a:spcBef>
              <a:spcAft>
                <a:spcPts val="0"/>
              </a:spcAft>
              <a:buSzPts val="600"/>
              <a:buNone/>
              <a:defRPr/>
            </a:lvl4pPr>
            <a:lvl5pPr lvl="4" algn="l">
              <a:lnSpc>
                <a:spcPct val="100000"/>
              </a:lnSpc>
              <a:spcBef>
                <a:spcPts val="0"/>
              </a:spcBef>
              <a:spcAft>
                <a:spcPts val="0"/>
              </a:spcAft>
              <a:buSzPts val="600"/>
              <a:buNone/>
              <a:defRPr/>
            </a:lvl5pPr>
            <a:lvl6pPr lvl="5" algn="l">
              <a:lnSpc>
                <a:spcPct val="100000"/>
              </a:lnSpc>
              <a:spcBef>
                <a:spcPts val="0"/>
              </a:spcBef>
              <a:spcAft>
                <a:spcPts val="0"/>
              </a:spcAft>
              <a:buSzPts val="600"/>
              <a:buNone/>
              <a:defRPr/>
            </a:lvl6pPr>
            <a:lvl7pPr lvl="6" algn="l">
              <a:lnSpc>
                <a:spcPct val="100000"/>
              </a:lnSpc>
              <a:spcBef>
                <a:spcPts val="0"/>
              </a:spcBef>
              <a:spcAft>
                <a:spcPts val="0"/>
              </a:spcAft>
              <a:buSzPts val="600"/>
              <a:buNone/>
              <a:defRPr/>
            </a:lvl7pPr>
            <a:lvl8pPr lvl="7" algn="l">
              <a:lnSpc>
                <a:spcPct val="100000"/>
              </a:lnSpc>
              <a:spcBef>
                <a:spcPts val="0"/>
              </a:spcBef>
              <a:spcAft>
                <a:spcPts val="0"/>
              </a:spcAft>
              <a:buSzPts val="600"/>
              <a:buNone/>
              <a:defRPr/>
            </a:lvl8pPr>
            <a:lvl9pPr lvl="8" algn="l">
              <a:lnSpc>
                <a:spcPct val="100000"/>
              </a:lnSpc>
              <a:spcBef>
                <a:spcPts val="0"/>
              </a:spcBef>
              <a:spcAft>
                <a:spcPts val="0"/>
              </a:spcAft>
              <a:buSzPts val="600"/>
              <a:buNone/>
              <a:defRPr/>
            </a:lvl9pPr>
          </a:lstStyle>
          <a:p/>
        </p:txBody>
      </p:sp>
      <p:sp>
        <p:nvSpPr>
          <p:cNvPr id="341" name="Google Shape;341;p77"/>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algn="ctr">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342" name="Google Shape;342;p7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343" name="Google Shape;343;p77"/>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1_Main point 2_1">
    <p:spTree>
      <p:nvGrpSpPr>
        <p:cNvPr id="344" name="Shape 344"/>
        <p:cNvGrpSpPr/>
        <p:nvPr/>
      </p:nvGrpSpPr>
      <p:grpSpPr>
        <a:xfrm>
          <a:off x="0" y="0"/>
          <a:ext cx="0" cy="0"/>
          <a:chOff x="0" y="0"/>
          <a:chExt cx="0" cy="0"/>
        </a:xfrm>
      </p:grpSpPr>
      <p:sp>
        <p:nvSpPr>
          <p:cNvPr id="345" name="Google Shape;345;p7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46" name="Google Shape;346;p7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1_Main point 2_2">
    <p:spTree>
      <p:nvGrpSpPr>
        <p:cNvPr id="347" name="Shape 347"/>
        <p:cNvGrpSpPr/>
        <p:nvPr/>
      </p:nvGrpSpPr>
      <p:grpSpPr>
        <a:xfrm>
          <a:off x="0" y="0"/>
          <a:ext cx="0" cy="0"/>
          <a:chOff x="0" y="0"/>
          <a:chExt cx="0" cy="0"/>
        </a:xfrm>
      </p:grpSpPr>
      <p:sp>
        <p:nvSpPr>
          <p:cNvPr id="348" name="Google Shape;348;p7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49" name="Google Shape;349;p7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p:cSld name="1_Main point_2">
    <p:spTree>
      <p:nvGrpSpPr>
        <p:cNvPr id="350" name="Shape 350"/>
        <p:cNvGrpSpPr/>
        <p:nvPr/>
      </p:nvGrpSpPr>
      <p:grpSpPr>
        <a:xfrm>
          <a:off x="0" y="0"/>
          <a:ext cx="0" cy="0"/>
          <a:chOff x="0" y="0"/>
          <a:chExt cx="0" cy="0"/>
        </a:xfrm>
      </p:grpSpPr>
      <p:sp>
        <p:nvSpPr>
          <p:cNvPr id="351" name="Google Shape;351;p80"/>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2" name="Google Shape;352;p80"/>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1_Main point_1">
    <p:spTree>
      <p:nvGrpSpPr>
        <p:cNvPr id="353" name="Shape 353"/>
        <p:cNvGrpSpPr/>
        <p:nvPr/>
      </p:nvGrpSpPr>
      <p:grpSpPr>
        <a:xfrm>
          <a:off x="0" y="0"/>
          <a:ext cx="0" cy="0"/>
          <a:chOff x="0" y="0"/>
          <a:chExt cx="0" cy="0"/>
        </a:xfrm>
      </p:grpSpPr>
      <p:sp>
        <p:nvSpPr>
          <p:cNvPr id="354" name="Google Shape;354;p81"/>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5" name="Google Shape;355;p81"/>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e + Text Box (White BG)">
    <p:spTree>
      <p:nvGrpSpPr>
        <p:cNvPr id="361" name="Shape 361"/>
        <p:cNvGrpSpPr/>
        <p:nvPr/>
      </p:nvGrpSpPr>
      <p:grpSpPr>
        <a:xfrm>
          <a:off x="0" y="0"/>
          <a:ext cx="0" cy="0"/>
          <a:chOff x="0" y="0"/>
          <a:chExt cx="0" cy="0"/>
        </a:xfrm>
      </p:grpSpPr>
      <p:sp>
        <p:nvSpPr>
          <p:cNvPr id="362" name="Google Shape;362;p83"/>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dk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a:lvl6pPr>
            <a:lvl7pPr indent="-308610" lvl="6" marL="3200400" algn="l">
              <a:lnSpc>
                <a:spcPct val="100000"/>
              </a:lnSpc>
              <a:spcBef>
                <a:spcPts val="600"/>
              </a:spcBef>
              <a:spcAft>
                <a:spcPts val="0"/>
              </a:spcAft>
              <a:buSzPts val="126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Arial"/>
              <a:buChar char="•"/>
              <a:defRPr/>
            </a:lvl9pPr>
          </a:lstStyle>
          <a:p/>
        </p:txBody>
      </p:sp>
      <p:sp>
        <p:nvSpPr>
          <p:cNvPr id="363" name="Google Shape;363;p8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64" name="Google Shape;364;p8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White BG)">
    <p:spTree>
      <p:nvGrpSpPr>
        <p:cNvPr id="365" name="Shape 365"/>
        <p:cNvGrpSpPr/>
        <p:nvPr/>
      </p:nvGrpSpPr>
      <p:grpSpPr>
        <a:xfrm>
          <a:off x="0" y="0"/>
          <a:ext cx="0" cy="0"/>
          <a:chOff x="0" y="0"/>
          <a:chExt cx="0" cy="0"/>
        </a:xfrm>
      </p:grpSpPr>
      <p:pic>
        <p:nvPicPr>
          <p:cNvPr descr="A black x on a black background&#10;&#10;Description automatically generated" id="366" name="Google Shape;366;p84"/>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367" name="Google Shape;367;p84"/>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dk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68" name="Google Shape;368;p84"/>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69" name="Google Shape;369;p84"/>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9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47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77189" lvl="5" marL="2743200" algn="l">
              <a:lnSpc>
                <a:spcPct val="100000"/>
              </a:lnSpc>
              <a:spcBef>
                <a:spcPts val="600"/>
              </a:spcBef>
              <a:spcAft>
                <a:spcPts val="0"/>
              </a:spcAft>
              <a:buSzPts val="234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8615" lvl="8" marL="4114800" algn="l">
              <a:lnSpc>
                <a:spcPct val="100000"/>
              </a:lnSpc>
              <a:spcBef>
                <a:spcPts val="600"/>
              </a:spcBef>
              <a:spcAft>
                <a:spcPts val="600"/>
              </a:spcAft>
              <a:buSzPts val="189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 Body Text (White BG)">
    <p:spTree>
      <p:nvGrpSpPr>
        <p:cNvPr id="370" name="Shape 370"/>
        <p:cNvGrpSpPr/>
        <p:nvPr/>
      </p:nvGrpSpPr>
      <p:grpSpPr>
        <a:xfrm>
          <a:off x="0" y="0"/>
          <a:ext cx="0" cy="0"/>
          <a:chOff x="0" y="0"/>
          <a:chExt cx="0" cy="0"/>
        </a:xfrm>
      </p:grpSpPr>
      <p:sp>
        <p:nvSpPr>
          <p:cNvPr id="371" name="Google Shape;371;p85"/>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2" name="Google Shape;372;p85"/>
          <p:cNvSpPr txBox="1"/>
          <p:nvPr>
            <p:ph idx="1" type="body"/>
          </p:nvPr>
        </p:nvSpPr>
        <p:spPr>
          <a:xfrm>
            <a:off x="165369" y="856736"/>
            <a:ext cx="8813400" cy="3915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a:solidFill>
                  <a:schemeClr val="dk1"/>
                </a:solidFill>
                <a:latin typeface="Roboto"/>
                <a:ea typeface="Roboto"/>
                <a:cs typeface="Roboto"/>
                <a:sym typeface="Roboto"/>
              </a:defRPr>
            </a:lvl1pPr>
            <a:lvl2pPr indent="-317500" lvl="1" marL="914400" algn="l">
              <a:lnSpc>
                <a:spcPct val="100000"/>
              </a:lnSpc>
              <a:spcBef>
                <a:spcPts val="60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373" name="Google Shape;373;p8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White X BG)">
    <p:spTree>
      <p:nvGrpSpPr>
        <p:cNvPr id="374" name="Shape 374"/>
        <p:cNvGrpSpPr/>
        <p:nvPr/>
      </p:nvGrpSpPr>
      <p:grpSpPr>
        <a:xfrm>
          <a:off x="0" y="0"/>
          <a:ext cx="0" cy="0"/>
          <a:chOff x="0" y="0"/>
          <a:chExt cx="0" cy="0"/>
        </a:xfrm>
      </p:grpSpPr>
      <p:pic>
        <p:nvPicPr>
          <p:cNvPr descr="A black x on a black background&#10;&#10;Description automatically generated" id="375" name="Google Shape;375;p86"/>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376" name="Google Shape;376;p86"/>
          <p:cNvSpPr txBox="1"/>
          <p:nvPr>
            <p:ph type="ctrTitle"/>
          </p:nvPr>
        </p:nvSpPr>
        <p:spPr>
          <a:xfrm>
            <a:off x="172468" y="170482"/>
            <a:ext cx="8799000" cy="4475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white X BG)">
    <p:spTree>
      <p:nvGrpSpPr>
        <p:cNvPr id="377" name="Shape 377"/>
        <p:cNvGrpSpPr/>
        <p:nvPr/>
      </p:nvGrpSpPr>
      <p:grpSpPr>
        <a:xfrm>
          <a:off x="0" y="0"/>
          <a:ext cx="0" cy="0"/>
          <a:chOff x="0" y="0"/>
          <a:chExt cx="0" cy="0"/>
        </a:xfrm>
      </p:grpSpPr>
      <p:pic>
        <p:nvPicPr>
          <p:cNvPr descr="A black x on a black background&#10;&#10;Description automatically generated" id="378" name="Google Shape;378;p87"/>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379" name="Google Shape;379;p8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80" name="Google Shape;380;p87"/>
          <p:cNvSpPr txBox="1"/>
          <p:nvPr>
            <p:ph idx="1" type="body"/>
          </p:nvPr>
        </p:nvSpPr>
        <p:spPr>
          <a:xfrm>
            <a:off x="165369" y="856736"/>
            <a:ext cx="8813400" cy="3915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a:solidFill>
                  <a:schemeClr val="dk1"/>
                </a:solidFill>
                <a:latin typeface="Roboto"/>
                <a:ea typeface="Roboto"/>
                <a:cs typeface="Roboto"/>
                <a:sym typeface="Roboto"/>
              </a:defRPr>
            </a:lvl1pPr>
            <a:lvl2pPr indent="-317500" lvl="1" marL="914400" algn="l">
              <a:lnSpc>
                <a:spcPct val="100000"/>
              </a:lnSpc>
              <a:spcBef>
                <a:spcPts val="60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381" name="Google Shape;381;p8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ONLY (white X BG)">
    <p:spTree>
      <p:nvGrpSpPr>
        <p:cNvPr id="382" name="Shape 382"/>
        <p:cNvGrpSpPr/>
        <p:nvPr/>
      </p:nvGrpSpPr>
      <p:grpSpPr>
        <a:xfrm>
          <a:off x="0" y="0"/>
          <a:ext cx="0" cy="0"/>
          <a:chOff x="0" y="0"/>
          <a:chExt cx="0" cy="0"/>
        </a:xfrm>
      </p:grpSpPr>
      <p:pic>
        <p:nvPicPr>
          <p:cNvPr descr="A black x on a black background&#10;&#10;Description automatically generated" id="383" name="Google Shape;383;p88"/>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384" name="Google Shape;384;p8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85" name="Google Shape;385;p8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ONLY (White BG)">
    <p:spTree>
      <p:nvGrpSpPr>
        <p:cNvPr id="386" name="Shape 386"/>
        <p:cNvGrpSpPr/>
        <p:nvPr/>
      </p:nvGrpSpPr>
      <p:grpSpPr>
        <a:xfrm>
          <a:off x="0" y="0"/>
          <a:ext cx="0" cy="0"/>
          <a:chOff x="0" y="0"/>
          <a:chExt cx="0" cy="0"/>
        </a:xfrm>
      </p:grpSpPr>
      <p:sp>
        <p:nvSpPr>
          <p:cNvPr id="387" name="Google Shape;387;p8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88" name="Google Shape;388;p8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White BG">
    <p:spTree>
      <p:nvGrpSpPr>
        <p:cNvPr id="389" name="Shape 389"/>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390" name="Shape 390"/>
        <p:cNvGrpSpPr/>
        <p:nvPr/>
      </p:nvGrpSpPr>
      <p:grpSpPr>
        <a:xfrm>
          <a:off x="0" y="0"/>
          <a:ext cx="0" cy="0"/>
          <a:chOff x="0" y="0"/>
          <a:chExt cx="0" cy="0"/>
        </a:xfrm>
      </p:grpSpPr>
      <p:sp>
        <p:nvSpPr>
          <p:cNvPr id="391" name="Google Shape;391;p91"/>
          <p:cNvSpPr/>
          <p:nvPr/>
        </p:nvSpPr>
        <p:spPr>
          <a:xfrm>
            <a:off x="0" y="0"/>
            <a:ext cx="3187800" cy="5143500"/>
          </a:xfrm>
          <a:prstGeom prst="rect">
            <a:avLst/>
          </a:prstGeom>
          <a:solidFill>
            <a:srgbClr val="E1E1E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2" name="Google Shape;392;p91"/>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393" name="Google Shape;393;p91"/>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descr="A blue x on a black background&#10;&#10;Description automatically generated" id="394" name="Google Shape;394;p91"/>
          <p:cNvPicPr preferRelativeResize="0"/>
          <p:nvPr/>
        </p:nvPicPr>
        <p:blipFill rotWithShape="1">
          <a:blip r:embed="rId2">
            <a:alphaModFix/>
          </a:blip>
          <a:srcRect b="0" l="0" r="0" t="0"/>
          <a:stretch/>
        </p:blipFill>
        <p:spPr>
          <a:xfrm>
            <a:off x="54466" y="4730931"/>
            <a:ext cx="1174680" cy="356401"/>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White + Black BG">
    <p:spTree>
      <p:nvGrpSpPr>
        <p:cNvPr id="395" name="Shape 395"/>
        <p:cNvGrpSpPr/>
        <p:nvPr/>
      </p:nvGrpSpPr>
      <p:grpSpPr>
        <a:xfrm>
          <a:off x="0" y="0"/>
          <a:ext cx="0" cy="0"/>
          <a:chOff x="0" y="0"/>
          <a:chExt cx="0" cy="0"/>
        </a:xfrm>
      </p:grpSpPr>
      <p:sp>
        <p:nvSpPr>
          <p:cNvPr id="396" name="Google Shape;396;p92"/>
          <p:cNvSpPr/>
          <p:nvPr/>
        </p:nvSpPr>
        <p:spPr>
          <a:xfrm>
            <a:off x="4572000" y="-126"/>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92"/>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lt1"/>
                </a:solidFill>
                <a:latin typeface="Roboto"/>
                <a:ea typeface="Roboto"/>
                <a:cs typeface="Roboto"/>
                <a:sym typeface="Roboto"/>
              </a:rPr>
              <a:t>Page </a:t>
            </a:r>
            <a:fld id="{00000000-1234-1234-1234-123412341234}" type="slidenum">
              <a:rPr lang="en" sz="800">
                <a:solidFill>
                  <a:schemeClr val="lt1"/>
                </a:solidFill>
                <a:latin typeface="Roboto"/>
                <a:ea typeface="Roboto"/>
                <a:cs typeface="Roboto"/>
                <a:sym typeface="Roboto"/>
              </a:rPr>
              <a:t>‹#›</a:t>
            </a:fld>
            <a:r>
              <a:rPr lang="en" sz="800">
                <a:solidFill>
                  <a:schemeClr val="lt1"/>
                </a:solidFill>
                <a:latin typeface="Roboto"/>
                <a:ea typeface="Roboto"/>
                <a:cs typeface="Roboto"/>
                <a:sym typeface="Roboto"/>
              </a:rPr>
              <a:t> | Confidential</a:t>
            </a:r>
            <a:endParaRPr b="0" i="0" sz="700" u="none" cap="none" strike="noStrike">
              <a:solidFill>
                <a:schemeClr val="lt1"/>
              </a:solidFill>
              <a:latin typeface="Roboto"/>
              <a:ea typeface="Roboto"/>
              <a:cs typeface="Roboto"/>
              <a:sym typeface="Roboto"/>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398" name="Shape 398"/>
        <p:cNvGrpSpPr/>
        <p:nvPr/>
      </p:nvGrpSpPr>
      <p:grpSpPr>
        <a:xfrm>
          <a:off x="0" y="0"/>
          <a:ext cx="0" cy="0"/>
          <a:chOff x="0" y="0"/>
          <a:chExt cx="0" cy="0"/>
        </a:xfrm>
      </p:grpSpPr>
      <p:sp>
        <p:nvSpPr>
          <p:cNvPr id="399" name="Google Shape;399;p93"/>
          <p:cNvSpPr/>
          <p:nvPr/>
        </p:nvSpPr>
        <p:spPr>
          <a:xfrm>
            <a:off x="0" y="0"/>
            <a:ext cx="9144000" cy="5143500"/>
          </a:xfrm>
          <a:prstGeom prst="rect">
            <a:avLst/>
          </a:prstGeom>
          <a:gradFill>
            <a:gsLst>
              <a:gs pos="0">
                <a:schemeClr val="dk1"/>
              </a:gs>
              <a:gs pos="100000">
                <a:schemeClr val="dk1"/>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400" name="Google Shape;400;p93"/>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401" name="Google Shape;401;p93"/>
          <p:cNvSpPr txBox="1"/>
          <p:nvPr>
            <p:ph type="title"/>
          </p:nvPr>
        </p:nvSpPr>
        <p:spPr>
          <a:xfrm>
            <a:off x="405703" y="482822"/>
            <a:ext cx="7644000" cy="491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600"/>
              <a:buNone/>
              <a:defRPr b="1" i="0" sz="3100">
                <a:solidFill>
                  <a:schemeClr val="lt1"/>
                </a:solidFill>
                <a:latin typeface="Roboto"/>
                <a:ea typeface="Roboto"/>
                <a:cs typeface="Roboto"/>
                <a:sym typeface="Roboto"/>
              </a:defRPr>
            </a:lvl1pPr>
            <a:lvl2pPr lvl="1" algn="l">
              <a:lnSpc>
                <a:spcPct val="100000"/>
              </a:lnSpc>
              <a:spcBef>
                <a:spcPts val="0"/>
              </a:spcBef>
              <a:spcAft>
                <a:spcPts val="0"/>
              </a:spcAft>
              <a:buSzPts val="600"/>
              <a:buNone/>
              <a:defRPr/>
            </a:lvl2pPr>
            <a:lvl3pPr lvl="2" algn="l">
              <a:lnSpc>
                <a:spcPct val="100000"/>
              </a:lnSpc>
              <a:spcBef>
                <a:spcPts val="0"/>
              </a:spcBef>
              <a:spcAft>
                <a:spcPts val="0"/>
              </a:spcAft>
              <a:buSzPts val="600"/>
              <a:buNone/>
              <a:defRPr/>
            </a:lvl3pPr>
            <a:lvl4pPr lvl="3" algn="l">
              <a:lnSpc>
                <a:spcPct val="100000"/>
              </a:lnSpc>
              <a:spcBef>
                <a:spcPts val="0"/>
              </a:spcBef>
              <a:spcAft>
                <a:spcPts val="0"/>
              </a:spcAft>
              <a:buSzPts val="600"/>
              <a:buNone/>
              <a:defRPr/>
            </a:lvl4pPr>
            <a:lvl5pPr lvl="4" algn="l">
              <a:lnSpc>
                <a:spcPct val="100000"/>
              </a:lnSpc>
              <a:spcBef>
                <a:spcPts val="0"/>
              </a:spcBef>
              <a:spcAft>
                <a:spcPts val="0"/>
              </a:spcAft>
              <a:buSzPts val="600"/>
              <a:buNone/>
              <a:defRPr/>
            </a:lvl5pPr>
            <a:lvl6pPr lvl="5" algn="l">
              <a:lnSpc>
                <a:spcPct val="100000"/>
              </a:lnSpc>
              <a:spcBef>
                <a:spcPts val="0"/>
              </a:spcBef>
              <a:spcAft>
                <a:spcPts val="0"/>
              </a:spcAft>
              <a:buSzPts val="600"/>
              <a:buNone/>
              <a:defRPr/>
            </a:lvl6pPr>
            <a:lvl7pPr lvl="6" algn="l">
              <a:lnSpc>
                <a:spcPct val="100000"/>
              </a:lnSpc>
              <a:spcBef>
                <a:spcPts val="0"/>
              </a:spcBef>
              <a:spcAft>
                <a:spcPts val="0"/>
              </a:spcAft>
              <a:buSzPts val="600"/>
              <a:buNone/>
              <a:defRPr/>
            </a:lvl7pPr>
            <a:lvl8pPr lvl="7" algn="l">
              <a:lnSpc>
                <a:spcPct val="100000"/>
              </a:lnSpc>
              <a:spcBef>
                <a:spcPts val="0"/>
              </a:spcBef>
              <a:spcAft>
                <a:spcPts val="0"/>
              </a:spcAft>
              <a:buSzPts val="600"/>
              <a:buNone/>
              <a:defRPr/>
            </a:lvl8pPr>
            <a:lvl9pPr lvl="8" algn="l">
              <a:lnSpc>
                <a:spcPct val="100000"/>
              </a:lnSpc>
              <a:spcBef>
                <a:spcPts val="0"/>
              </a:spcBef>
              <a:spcAft>
                <a:spcPts val="0"/>
              </a:spcAft>
              <a:buSzPts val="600"/>
              <a:buNone/>
              <a:defRPr/>
            </a:lvl9pPr>
          </a:lstStyle>
          <a:p/>
        </p:txBody>
      </p:sp>
      <p:sp>
        <p:nvSpPr>
          <p:cNvPr id="402" name="Google Shape;402;p9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algn="ctr">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403" name="Google Shape;403;p9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404" name="Google Shape;404;p93"/>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412" name="Shape 412"/>
        <p:cNvGrpSpPr/>
        <p:nvPr/>
      </p:nvGrpSpPr>
      <p:grpSpPr>
        <a:xfrm>
          <a:off x="0" y="0"/>
          <a:ext cx="0" cy="0"/>
          <a:chOff x="0" y="0"/>
          <a:chExt cx="0" cy="0"/>
        </a:xfrm>
      </p:grpSpPr>
      <p:sp>
        <p:nvSpPr>
          <p:cNvPr id="413" name="Google Shape;413;p95"/>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couple of people wearing hard hats&#10;&#10;Description automatically generated" id="414" name="Google Shape;414;p95"/>
          <p:cNvPicPr preferRelativeResize="0"/>
          <p:nvPr/>
        </p:nvPicPr>
        <p:blipFill rotWithShape="1">
          <a:blip r:embed="rId2">
            <a:alphaModFix/>
          </a:blip>
          <a:srcRect b="0" l="0" r="0" t="0"/>
          <a:stretch/>
        </p:blipFill>
        <p:spPr>
          <a:xfrm>
            <a:off x="0" y="6778"/>
            <a:ext cx="9144000" cy="5143500"/>
          </a:xfrm>
          <a:prstGeom prst="rect">
            <a:avLst/>
          </a:prstGeom>
          <a:noFill/>
          <a:ln>
            <a:noFill/>
          </a:ln>
        </p:spPr>
      </p:pic>
      <p:sp>
        <p:nvSpPr>
          <p:cNvPr id="415" name="Google Shape;415;p95"/>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16" name="Google Shape;416;p95"/>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17" name="Google Shape;417;p95"/>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418" name="Google Shape;418;p9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419" name="Google Shape;419;p95"/>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420" name="Shape 420"/>
        <p:cNvGrpSpPr/>
        <p:nvPr/>
      </p:nvGrpSpPr>
      <p:grpSpPr>
        <a:xfrm>
          <a:off x="0" y="0"/>
          <a:ext cx="0" cy="0"/>
          <a:chOff x="0" y="0"/>
          <a:chExt cx="0" cy="0"/>
        </a:xfrm>
      </p:grpSpPr>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2">
    <p:spTree>
      <p:nvGrpSpPr>
        <p:cNvPr id="421" name="Shape 421"/>
        <p:cNvGrpSpPr/>
        <p:nvPr/>
      </p:nvGrpSpPr>
      <p:grpSpPr>
        <a:xfrm>
          <a:off x="0" y="0"/>
          <a:ext cx="0" cy="0"/>
          <a:chOff x="0" y="0"/>
          <a:chExt cx="0" cy="0"/>
        </a:xfrm>
      </p:grpSpPr>
      <p:sp>
        <p:nvSpPr>
          <p:cNvPr id="422" name="Google Shape;422;p9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3" name="Google Shape;423;p9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ONLY (Black X BG)">
    <p:spTree>
      <p:nvGrpSpPr>
        <p:cNvPr id="424" name="Shape 424"/>
        <p:cNvGrpSpPr/>
        <p:nvPr/>
      </p:nvGrpSpPr>
      <p:grpSpPr>
        <a:xfrm>
          <a:off x="0" y="0"/>
          <a:ext cx="0" cy="0"/>
          <a:chOff x="0" y="0"/>
          <a:chExt cx="0" cy="0"/>
        </a:xfrm>
      </p:grpSpPr>
      <p:pic>
        <p:nvPicPr>
          <p:cNvPr descr="A white x on a black background&#10;&#10;Description automatically generated" id="425" name="Google Shape;425;p98"/>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426" name="Google Shape;426;p98"/>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7" name="Google Shape;427;p9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spTree>
      <p:nvGrpSpPr>
        <p:cNvPr id="428" name="Shape 428"/>
        <p:cNvGrpSpPr/>
        <p:nvPr/>
      </p:nvGrpSpPr>
      <p:grpSpPr>
        <a:xfrm>
          <a:off x="0" y="0"/>
          <a:ext cx="0" cy="0"/>
          <a:chOff x="0" y="0"/>
          <a:chExt cx="0" cy="0"/>
        </a:xfrm>
      </p:grpSpPr>
      <p:pic>
        <p:nvPicPr>
          <p:cNvPr descr="A robotic arm in a room&#10;&#10;Description automatically generated" id="429" name="Google Shape;429;p99"/>
          <p:cNvPicPr preferRelativeResize="0"/>
          <p:nvPr/>
        </p:nvPicPr>
        <p:blipFill rotWithShape="1">
          <a:blip r:embed="rId2">
            <a:alphaModFix/>
          </a:blip>
          <a:srcRect b="8670" l="3807" r="5109" t="255"/>
          <a:stretch/>
        </p:blipFill>
        <p:spPr>
          <a:xfrm>
            <a:off x="-1" y="0"/>
            <a:ext cx="9144000" cy="5143500"/>
          </a:xfrm>
          <a:prstGeom prst="rect">
            <a:avLst/>
          </a:prstGeom>
          <a:noFill/>
          <a:ln>
            <a:noFill/>
          </a:ln>
        </p:spPr>
      </p:pic>
      <p:sp>
        <p:nvSpPr>
          <p:cNvPr id="430" name="Google Shape;430;p99"/>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31" name="Google Shape;431;p99"/>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32" name="Google Shape;432;p99"/>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433" name="Google Shape;433;p99"/>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pic>
        <p:nvPicPr>
          <p:cNvPr descr="A white and green logo on a black background&#10;&#10;Description automatically generated" id="434" name="Google Shape;434;p99"/>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3">
    <p:spTree>
      <p:nvGrpSpPr>
        <p:cNvPr id="435" name="Shape 435"/>
        <p:cNvGrpSpPr/>
        <p:nvPr/>
      </p:nvGrpSpPr>
      <p:grpSpPr>
        <a:xfrm>
          <a:off x="0" y="0"/>
          <a:ext cx="0" cy="0"/>
          <a:chOff x="0" y="0"/>
          <a:chExt cx="0" cy="0"/>
        </a:xfrm>
      </p:grpSpPr>
      <p:sp>
        <p:nvSpPr>
          <p:cNvPr id="436" name="Google Shape;436;p100"/>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person wearing a headset&#10;&#10;Description automatically generated" id="437" name="Google Shape;437;p100"/>
          <p:cNvPicPr preferRelativeResize="0"/>
          <p:nvPr/>
        </p:nvPicPr>
        <p:blipFill rotWithShape="1">
          <a:blip r:embed="rId2">
            <a:alphaModFix/>
          </a:blip>
          <a:srcRect b="0" l="0" r="0" t="0"/>
          <a:stretch/>
        </p:blipFill>
        <p:spPr>
          <a:xfrm>
            <a:off x="-1143000" y="-1"/>
            <a:ext cx="10287000" cy="5143500"/>
          </a:xfrm>
          <a:prstGeom prst="rect">
            <a:avLst/>
          </a:prstGeom>
          <a:noFill/>
          <a:ln>
            <a:noFill/>
          </a:ln>
        </p:spPr>
      </p:pic>
      <p:sp>
        <p:nvSpPr>
          <p:cNvPr id="438" name="Google Shape;438;p100"/>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39" name="Google Shape;439;p100"/>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40" name="Google Shape;440;p100"/>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441" name="Google Shape;441;p100"/>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442" name="Google Shape;442;p100"/>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4">
    <p:spTree>
      <p:nvGrpSpPr>
        <p:cNvPr id="443" name="Shape 443"/>
        <p:cNvGrpSpPr/>
        <p:nvPr/>
      </p:nvGrpSpPr>
      <p:grpSpPr>
        <a:xfrm>
          <a:off x="0" y="0"/>
          <a:ext cx="0" cy="0"/>
          <a:chOff x="0" y="0"/>
          <a:chExt cx="0" cy="0"/>
        </a:xfrm>
      </p:grpSpPr>
      <p:sp>
        <p:nvSpPr>
          <p:cNvPr id="444" name="Google Shape;444;p101"/>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un shining through clouds&#10;&#10;Description automatically generated" id="445" name="Google Shape;445;p101"/>
          <p:cNvPicPr preferRelativeResize="0"/>
          <p:nvPr/>
        </p:nvPicPr>
        <p:blipFill rotWithShape="1">
          <a:blip r:embed="rId2">
            <a:alphaModFix/>
          </a:blip>
          <a:srcRect b="0" l="11347" r="0" t="0"/>
          <a:stretch/>
        </p:blipFill>
        <p:spPr>
          <a:xfrm>
            <a:off x="0" y="-13716"/>
            <a:ext cx="9144000" cy="5157216"/>
          </a:xfrm>
          <a:prstGeom prst="rect">
            <a:avLst/>
          </a:prstGeom>
          <a:noFill/>
          <a:ln>
            <a:noFill/>
          </a:ln>
        </p:spPr>
      </p:pic>
      <p:sp>
        <p:nvSpPr>
          <p:cNvPr id="446" name="Google Shape;446;p101"/>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47" name="Google Shape;447;p101"/>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48" name="Google Shape;448;p101"/>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449" name="Google Shape;449;p101"/>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450" name="Google Shape;450;p101"/>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ack X BG)">
    <p:spTree>
      <p:nvGrpSpPr>
        <p:cNvPr id="451" name="Shape 451"/>
        <p:cNvGrpSpPr/>
        <p:nvPr/>
      </p:nvGrpSpPr>
      <p:grpSpPr>
        <a:xfrm>
          <a:off x="0" y="0"/>
          <a:ext cx="0" cy="0"/>
          <a:chOff x="0" y="0"/>
          <a:chExt cx="0" cy="0"/>
        </a:xfrm>
      </p:grpSpPr>
      <p:pic>
        <p:nvPicPr>
          <p:cNvPr descr="A white x on a black background&#10;&#10;Description automatically generated" id="452" name="Google Shape;452;p102"/>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453" name="Google Shape;453;p102"/>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54" name="Google Shape;454;p102"/>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55" name="Google Shape;455;p102"/>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Black X BG)">
    <p:spTree>
      <p:nvGrpSpPr>
        <p:cNvPr id="456" name="Shape 456"/>
        <p:cNvGrpSpPr/>
        <p:nvPr/>
      </p:nvGrpSpPr>
      <p:grpSpPr>
        <a:xfrm>
          <a:off x="0" y="0"/>
          <a:ext cx="0" cy="0"/>
          <a:chOff x="0" y="0"/>
          <a:chExt cx="0" cy="0"/>
        </a:xfrm>
      </p:grpSpPr>
      <p:pic>
        <p:nvPicPr>
          <p:cNvPr descr="A white x on a black background&#10;&#10;Description automatically generated" id="457" name="Google Shape;457;p103"/>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458" name="Google Shape;458;p103"/>
          <p:cNvSpPr txBox="1"/>
          <p:nvPr>
            <p:ph type="ctrTitle"/>
          </p:nvPr>
        </p:nvSpPr>
        <p:spPr>
          <a:xfrm>
            <a:off x="172468" y="160421"/>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60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Black X BG)">
    <p:spTree>
      <p:nvGrpSpPr>
        <p:cNvPr id="459" name="Shape 459"/>
        <p:cNvGrpSpPr/>
        <p:nvPr/>
      </p:nvGrpSpPr>
      <p:grpSpPr>
        <a:xfrm>
          <a:off x="0" y="0"/>
          <a:ext cx="0" cy="0"/>
          <a:chOff x="0" y="0"/>
          <a:chExt cx="0" cy="0"/>
        </a:xfrm>
      </p:grpSpPr>
      <p:pic>
        <p:nvPicPr>
          <p:cNvPr descr="A white x on a black background&#10;&#10;Description automatically generated" id="460" name="Google Shape;460;p104"/>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461" name="Google Shape;461;p104"/>
          <p:cNvSpPr txBox="1"/>
          <p:nvPr>
            <p:ph idx="1" type="body"/>
          </p:nvPr>
        </p:nvSpPr>
        <p:spPr>
          <a:xfrm>
            <a:off x="165370" y="856734"/>
            <a:ext cx="8813400" cy="3912900"/>
          </a:xfrm>
          <a:prstGeom prst="rect">
            <a:avLst/>
          </a:prstGeom>
          <a:noFill/>
          <a:ln>
            <a:noFill/>
          </a:ln>
        </p:spPr>
        <p:txBody>
          <a:bodyPr anchorCtr="0" anchor="t" bIns="0" lIns="0" spcFirstLastPara="1" rIns="0" wrap="square" tIns="0">
            <a:noAutofit/>
          </a:bodyPr>
          <a:lstStyle>
            <a:lvl1pPr indent="-360045" lvl="0" marL="457200" algn="l">
              <a:lnSpc>
                <a:spcPct val="100000"/>
              </a:lnSpc>
              <a:spcBef>
                <a:spcPts val="0"/>
              </a:spcBef>
              <a:spcAft>
                <a:spcPts val="0"/>
              </a:spcAft>
              <a:buSzPts val="2070"/>
              <a:buChar char="▪"/>
              <a:defRPr/>
            </a:lvl1pPr>
            <a:lvl2pPr indent="-377190" lvl="1" marL="914400" algn="l">
              <a:lnSpc>
                <a:spcPct val="100000"/>
              </a:lnSpc>
              <a:spcBef>
                <a:spcPts val="600"/>
              </a:spcBef>
              <a:spcAft>
                <a:spcPts val="0"/>
              </a:spcAft>
              <a:buSzPts val="2340"/>
              <a:buChar char="▫"/>
              <a:defRPr/>
            </a:lvl2pPr>
            <a:lvl3pPr indent="-360044" lvl="2" marL="1371600" algn="l">
              <a:lnSpc>
                <a:spcPct val="100000"/>
              </a:lnSpc>
              <a:spcBef>
                <a:spcPts val="600"/>
              </a:spcBef>
              <a:spcAft>
                <a:spcPts val="0"/>
              </a:spcAft>
              <a:buSzPts val="2070"/>
              <a:buChar char="▪"/>
              <a:defRPr/>
            </a:lvl3pPr>
            <a:lvl4pPr indent="-377189" lvl="3" marL="1828800" algn="l">
              <a:lnSpc>
                <a:spcPct val="100000"/>
              </a:lnSpc>
              <a:spcBef>
                <a:spcPts val="600"/>
              </a:spcBef>
              <a:spcAft>
                <a:spcPts val="0"/>
              </a:spcAft>
              <a:buSzPts val="2340"/>
              <a:buChar char="▫"/>
              <a:defRPr/>
            </a:lvl4pPr>
            <a:lvl5pPr indent="-348614" lvl="4" marL="2286000" algn="l">
              <a:lnSpc>
                <a:spcPct val="100000"/>
              </a:lnSpc>
              <a:spcBef>
                <a:spcPts val="600"/>
              </a:spcBef>
              <a:spcAft>
                <a:spcPts val="0"/>
              </a:spcAft>
              <a:buSzPts val="1890"/>
              <a:buChar char="▪"/>
              <a:defRPr/>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462" name="Google Shape;462;p104"/>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p10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Green BG)">
    <p:spTree>
      <p:nvGrpSpPr>
        <p:cNvPr id="464" name="Shape 464"/>
        <p:cNvGrpSpPr/>
        <p:nvPr/>
      </p:nvGrpSpPr>
      <p:grpSpPr>
        <a:xfrm>
          <a:off x="0" y="0"/>
          <a:ext cx="0" cy="0"/>
          <a:chOff x="0" y="0"/>
          <a:chExt cx="0" cy="0"/>
        </a:xfrm>
      </p:grpSpPr>
      <p:sp>
        <p:nvSpPr>
          <p:cNvPr id="465" name="Google Shape;465;p105"/>
          <p:cNvSpPr/>
          <p:nvPr/>
        </p:nvSpPr>
        <p:spPr>
          <a:xfrm>
            <a:off x="0" y="0"/>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466" name="Google Shape;466;p105"/>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467" name="Google Shape;467;p105"/>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68" name="Google Shape;468;p105"/>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69" name="Google Shape;469;p105"/>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470" name="Google Shape;470;p10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471" name="Google Shape;471;p105"/>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Green X BG)">
    <p:spTree>
      <p:nvGrpSpPr>
        <p:cNvPr id="472" name="Shape 472"/>
        <p:cNvGrpSpPr/>
        <p:nvPr/>
      </p:nvGrpSpPr>
      <p:grpSpPr>
        <a:xfrm>
          <a:off x="0" y="0"/>
          <a:ext cx="0" cy="0"/>
          <a:chOff x="0" y="0"/>
          <a:chExt cx="0" cy="0"/>
        </a:xfrm>
      </p:grpSpPr>
      <p:sp>
        <p:nvSpPr>
          <p:cNvPr id="473" name="Google Shape;473;p106"/>
          <p:cNvSpPr/>
          <p:nvPr/>
        </p:nvSpPr>
        <p:spPr>
          <a:xfrm>
            <a:off x="0" y="1"/>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474" name="Google Shape;474;p106"/>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475" name="Google Shape;475;p10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476" name="Google Shape;476;p106"/>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477" name="Google Shape;477;p106"/>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ue X BG)">
    <p:spTree>
      <p:nvGrpSpPr>
        <p:cNvPr id="478" name="Shape 478"/>
        <p:cNvGrpSpPr/>
        <p:nvPr/>
      </p:nvGrpSpPr>
      <p:grpSpPr>
        <a:xfrm>
          <a:off x="0" y="0"/>
          <a:ext cx="0" cy="0"/>
          <a:chOff x="0" y="0"/>
          <a:chExt cx="0" cy="0"/>
        </a:xfrm>
      </p:grpSpPr>
      <p:pic>
        <p:nvPicPr>
          <p:cNvPr id="479" name="Google Shape;479;p107"/>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480" name="Google Shape;480;p107"/>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81" name="Google Shape;481;p107"/>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82" name="Google Shape;482;p107"/>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483" name="Google Shape;483;p107"/>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484" name="Google Shape;484;p107"/>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Blue X BG)">
    <p:spTree>
      <p:nvGrpSpPr>
        <p:cNvPr id="485" name="Shape 485"/>
        <p:cNvGrpSpPr/>
        <p:nvPr/>
      </p:nvGrpSpPr>
      <p:grpSpPr>
        <a:xfrm>
          <a:off x="0" y="0"/>
          <a:ext cx="0" cy="0"/>
          <a:chOff x="0" y="0"/>
          <a:chExt cx="0" cy="0"/>
        </a:xfrm>
      </p:grpSpPr>
      <p:pic>
        <p:nvPicPr>
          <p:cNvPr id="486" name="Google Shape;486;p108"/>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487" name="Google Shape;487;p108"/>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488" name="Google Shape;488;p108"/>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489" name="Google Shape;489;p108"/>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490" name="Shape 490"/>
        <p:cNvGrpSpPr/>
        <p:nvPr/>
      </p:nvGrpSpPr>
      <p:grpSpPr>
        <a:xfrm>
          <a:off x="0" y="0"/>
          <a:ext cx="0" cy="0"/>
          <a:chOff x="0" y="0"/>
          <a:chExt cx="0" cy="0"/>
        </a:xfrm>
      </p:grpSpPr>
      <p:sp>
        <p:nvSpPr>
          <p:cNvPr id="491" name="Google Shape;491;p10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92" name="Google Shape;492;p109"/>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lt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sz="1400"/>
            </a:lvl6pPr>
            <a:lvl7pPr indent="-304800" lvl="6" marL="3200400" algn="l">
              <a:lnSpc>
                <a:spcPct val="100000"/>
              </a:lnSpc>
              <a:spcBef>
                <a:spcPts val="600"/>
              </a:spcBef>
              <a:spcAft>
                <a:spcPts val="0"/>
              </a:spcAft>
              <a:buSzPts val="120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Noto Sans Symbols"/>
              <a:buChar char="▪"/>
              <a:defRPr/>
            </a:lvl9pPr>
          </a:lstStyle>
          <a:p/>
        </p:txBody>
      </p:sp>
      <p:sp>
        <p:nvSpPr>
          <p:cNvPr id="493" name="Google Shape;493;p10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7">
  <p:cSld name="White BG">
    <p:spTree>
      <p:nvGrpSpPr>
        <p:cNvPr id="494" name="Shape 494"/>
        <p:cNvGrpSpPr/>
        <p:nvPr/>
      </p:nvGrpSpPr>
      <p:grpSpPr>
        <a:xfrm>
          <a:off x="0" y="0"/>
          <a:ext cx="0" cy="0"/>
          <a:chOff x="0" y="0"/>
          <a:chExt cx="0" cy="0"/>
        </a:xfrm>
      </p:grpSpPr>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1_Main point 2_1">
    <p:spTree>
      <p:nvGrpSpPr>
        <p:cNvPr id="495" name="Shape 495"/>
        <p:cNvGrpSpPr/>
        <p:nvPr/>
      </p:nvGrpSpPr>
      <p:grpSpPr>
        <a:xfrm>
          <a:off x="0" y="0"/>
          <a:ext cx="0" cy="0"/>
          <a:chOff x="0" y="0"/>
          <a:chExt cx="0" cy="0"/>
        </a:xfrm>
      </p:grpSpPr>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ONLY (White BG)">
    <p:spTree>
      <p:nvGrpSpPr>
        <p:cNvPr id="501" name="Shape 501"/>
        <p:cNvGrpSpPr/>
        <p:nvPr/>
      </p:nvGrpSpPr>
      <p:grpSpPr>
        <a:xfrm>
          <a:off x="0" y="0"/>
          <a:ext cx="0" cy="0"/>
          <a:chOff x="0" y="0"/>
          <a:chExt cx="0" cy="0"/>
        </a:xfrm>
      </p:grpSpPr>
      <p:sp>
        <p:nvSpPr>
          <p:cNvPr id="502" name="Google Shape;502;p11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03" name="Google Shape;503;p11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ONLY (white X BG)">
    <p:spTree>
      <p:nvGrpSpPr>
        <p:cNvPr id="504" name="Shape 504"/>
        <p:cNvGrpSpPr/>
        <p:nvPr/>
      </p:nvGrpSpPr>
      <p:grpSpPr>
        <a:xfrm>
          <a:off x="0" y="0"/>
          <a:ext cx="0" cy="0"/>
          <a:chOff x="0" y="0"/>
          <a:chExt cx="0" cy="0"/>
        </a:xfrm>
      </p:grpSpPr>
      <p:pic>
        <p:nvPicPr>
          <p:cNvPr descr="A black x on a black background&#10;&#10;Description automatically generated" id="505" name="Google Shape;505;p114"/>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506" name="Google Shape;506;p11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07" name="Google Shape;507;p11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White BG">
    <p:spTree>
      <p:nvGrpSpPr>
        <p:cNvPr id="508" name="Shape 508"/>
        <p:cNvGrpSpPr/>
        <p:nvPr/>
      </p:nvGrpSpPr>
      <p:grpSpPr>
        <a:xfrm>
          <a:off x="0" y="0"/>
          <a:ext cx="0" cy="0"/>
          <a:chOff x="0" y="0"/>
          <a:chExt cx="0" cy="0"/>
        </a:xfrm>
      </p:grpSpPr>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White BG)">
    <p:spTree>
      <p:nvGrpSpPr>
        <p:cNvPr id="509" name="Shape 509"/>
        <p:cNvGrpSpPr/>
        <p:nvPr/>
      </p:nvGrpSpPr>
      <p:grpSpPr>
        <a:xfrm>
          <a:off x="0" y="0"/>
          <a:ext cx="0" cy="0"/>
          <a:chOff x="0" y="0"/>
          <a:chExt cx="0" cy="0"/>
        </a:xfrm>
      </p:grpSpPr>
      <p:pic>
        <p:nvPicPr>
          <p:cNvPr descr="A black x on a black background&#10;&#10;Description automatically generated" id="510" name="Google Shape;510;p116"/>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511" name="Google Shape;511;p116"/>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dk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12" name="Google Shape;512;p116"/>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13" name="Google Shape;513;p116"/>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9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47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77189" lvl="5" marL="2743200" algn="l">
              <a:lnSpc>
                <a:spcPct val="100000"/>
              </a:lnSpc>
              <a:spcBef>
                <a:spcPts val="600"/>
              </a:spcBef>
              <a:spcAft>
                <a:spcPts val="0"/>
              </a:spcAft>
              <a:buSzPts val="234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8615" lvl="8" marL="4114800" algn="l">
              <a:lnSpc>
                <a:spcPct val="100000"/>
              </a:lnSpc>
              <a:spcBef>
                <a:spcPts val="600"/>
              </a:spcBef>
              <a:spcAft>
                <a:spcPts val="600"/>
              </a:spcAft>
              <a:buSzPts val="1890"/>
              <a:buChar char="▪"/>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e + Text Box (White BG)">
    <p:spTree>
      <p:nvGrpSpPr>
        <p:cNvPr id="514" name="Shape 514"/>
        <p:cNvGrpSpPr/>
        <p:nvPr/>
      </p:nvGrpSpPr>
      <p:grpSpPr>
        <a:xfrm>
          <a:off x="0" y="0"/>
          <a:ext cx="0" cy="0"/>
          <a:chOff x="0" y="0"/>
          <a:chExt cx="0" cy="0"/>
        </a:xfrm>
      </p:grpSpPr>
      <p:sp>
        <p:nvSpPr>
          <p:cNvPr id="515" name="Google Shape;515;p117"/>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dk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a:lvl6pPr>
            <a:lvl7pPr indent="-308610" lvl="6" marL="3200400" algn="l">
              <a:lnSpc>
                <a:spcPct val="100000"/>
              </a:lnSpc>
              <a:spcBef>
                <a:spcPts val="600"/>
              </a:spcBef>
              <a:spcAft>
                <a:spcPts val="0"/>
              </a:spcAft>
              <a:buSzPts val="126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Arial"/>
              <a:buChar char="•"/>
              <a:defRPr/>
            </a:lvl9pPr>
          </a:lstStyle>
          <a:p/>
        </p:txBody>
      </p:sp>
      <p:sp>
        <p:nvSpPr>
          <p:cNvPr id="516" name="Google Shape;516;p11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17" name="Google Shape;517;p11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 Body Text (White BG)">
    <p:spTree>
      <p:nvGrpSpPr>
        <p:cNvPr id="518" name="Shape 518"/>
        <p:cNvGrpSpPr/>
        <p:nvPr/>
      </p:nvGrpSpPr>
      <p:grpSpPr>
        <a:xfrm>
          <a:off x="0" y="0"/>
          <a:ext cx="0" cy="0"/>
          <a:chOff x="0" y="0"/>
          <a:chExt cx="0" cy="0"/>
        </a:xfrm>
      </p:grpSpPr>
      <p:sp>
        <p:nvSpPr>
          <p:cNvPr id="519" name="Google Shape;519;p11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20" name="Google Shape;520;p118"/>
          <p:cNvSpPr txBox="1"/>
          <p:nvPr>
            <p:ph idx="1" type="body"/>
          </p:nvPr>
        </p:nvSpPr>
        <p:spPr>
          <a:xfrm>
            <a:off x="165369" y="856736"/>
            <a:ext cx="8813400" cy="3915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a:solidFill>
                  <a:schemeClr val="dk1"/>
                </a:solidFill>
                <a:latin typeface="Roboto"/>
                <a:ea typeface="Roboto"/>
                <a:cs typeface="Roboto"/>
                <a:sym typeface="Roboto"/>
              </a:defRPr>
            </a:lvl1pPr>
            <a:lvl2pPr indent="-317500" lvl="1" marL="914400" algn="l">
              <a:lnSpc>
                <a:spcPct val="100000"/>
              </a:lnSpc>
              <a:spcBef>
                <a:spcPts val="60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521" name="Google Shape;521;p11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White X BG)">
    <p:spTree>
      <p:nvGrpSpPr>
        <p:cNvPr id="522" name="Shape 522"/>
        <p:cNvGrpSpPr/>
        <p:nvPr/>
      </p:nvGrpSpPr>
      <p:grpSpPr>
        <a:xfrm>
          <a:off x="0" y="0"/>
          <a:ext cx="0" cy="0"/>
          <a:chOff x="0" y="0"/>
          <a:chExt cx="0" cy="0"/>
        </a:xfrm>
      </p:grpSpPr>
      <p:pic>
        <p:nvPicPr>
          <p:cNvPr descr="A black x on a black background&#10;&#10;Description automatically generated" id="523" name="Google Shape;523;p119"/>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524" name="Google Shape;524;p119"/>
          <p:cNvSpPr txBox="1"/>
          <p:nvPr>
            <p:ph type="ctrTitle"/>
          </p:nvPr>
        </p:nvSpPr>
        <p:spPr>
          <a:xfrm>
            <a:off x="172468" y="170482"/>
            <a:ext cx="8799000" cy="4475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white X BG)">
    <p:spTree>
      <p:nvGrpSpPr>
        <p:cNvPr id="525" name="Shape 525"/>
        <p:cNvGrpSpPr/>
        <p:nvPr/>
      </p:nvGrpSpPr>
      <p:grpSpPr>
        <a:xfrm>
          <a:off x="0" y="0"/>
          <a:ext cx="0" cy="0"/>
          <a:chOff x="0" y="0"/>
          <a:chExt cx="0" cy="0"/>
        </a:xfrm>
      </p:grpSpPr>
      <p:pic>
        <p:nvPicPr>
          <p:cNvPr descr="A black x on a black background&#10;&#10;Description automatically generated" id="526" name="Google Shape;526;p120"/>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527" name="Google Shape;527;p120"/>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28" name="Google Shape;528;p120"/>
          <p:cNvSpPr txBox="1"/>
          <p:nvPr>
            <p:ph idx="1" type="body"/>
          </p:nvPr>
        </p:nvSpPr>
        <p:spPr>
          <a:xfrm>
            <a:off x="165369" y="856736"/>
            <a:ext cx="8813400" cy="3915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a:solidFill>
                  <a:schemeClr val="dk1"/>
                </a:solidFill>
                <a:latin typeface="Roboto"/>
                <a:ea typeface="Roboto"/>
                <a:cs typeface="Roboto"/>
                <a:sym typeface="Roboto"/>
              </a:defRPr>
            </a:lvl1pPr>
            <a:lvl2pPr indent="-317500" lvl="1" marL="914400" algn="l">
              <a:lnSpc>
                <a:spcPct val="100000"/>
              </a:lnSpc>
              <a:spcBef>
                <a:spcPts val="60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529" name="Google Shape;529;p120"/>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530" name="Shape 530"/>
        <p:cNvGrpSpPr/>
        <p:nvPr/>
      </p:nvGrpSpPr>
      <p:grpSpPr>
        <a:xfrm>
          <a:off x="0" y="0"/>
          <a:ext cx="0" cy="0"/>
          <a:chOff x="0" y="0"/>
          <a:chExt cx="0" cy="0"/>
        </a:xfrm>
      </p:grpSpPr>
      <p:sp>
        <p:nvSpPr>
          <p:cNvPr id="531" name="Google Shape;531;p121"/>
          <p:cNvSpPr/>
          <p:nvPr/>
        </p:nvSpPr>
        <p:spPr>
          <a:xfrm>
            <a:off x="0" y="0"/>
            <a:ext cx="3187800" cy="5143500"/>
          </a:xfrm>
          <a:prstGeom prst="rect">
            <a:avLst/>
          </a:prstGeom>
          <a:solidFill>
            <a:srgbClr val="E1E1E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2" name="Google Shape;532;p121"/>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533" name="Google Shape;533;p121"/>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descr="A blue x on a black background&#10;&#10;Description automatically generated" id="534" name="Google Shape;534;p121"/>
          <p:cNvPicPr preferRelativeResize="0"/>
          <p:nvPr/>
        </p:nvPicPr>
        <p:blipFill rotWithShape="1">
          <a:blip r:embed="rId2">
            <a:alphaModFix/>
          </a:blip>
          <a:srcRect b="0" l="0" r="0" t="0"/>
          <a:stretch/>
        </p:blipFill>
        <p:spPr>
          <a:xfrm>
            <a:off x="54466" y="4730931"/>
            <a:ext cx="1174680" cy="356401"/>
          </a:xfrm>
          <a:prstGeom prst="rect">
            <a:avLst/>
          </a:prstGeom>
          <a:noFill/>
          <a:ln>
            <a:noFill/>
          </a:ln>
        </p:spPr>
      </p:pic>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White + Black BG">
    <p:spTree>
      <p:nvGrpSpPr>
        <p:cNvPr id="535" name="Shape 535"/>
        <p:cNvGrpSpPr/>
        <p:nvPr/>
      </p:nvGrpSpPr>
      <p:grpSpPr>
        <a:xfrm>
          <a:off x="0" y="0"/>
          <a:ext cx="0" cy="0"/>
          <a:chOff x="0" y="0"/>
          <a:chExt cx="0" cy="0"/>
        </a:xfrm>
      </p:grpSpPr>
      <p:sp>
        <p:nvSpPr>
          <p:cNvPr id="536" name="Google Shape;536;p122"/>
          <p:cNvSpPr/>
          <p:nvPr/>
        </p:nvSpPr>
        <p:spPr>
          <a:xfrm>
            <a:off x="4572000" y="-126"/>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122"/>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 </a:t>
            </a:r>
            <a:r>
              <a:rPr lang="en" sz="800">
                <a:solidFill>
                  <a:schemeClr val="lt1"/>
                </a:solidFill>
                <a:latin typeface="Roboto"/>
                <a:ea typeface="Roboto"/>
                <a:cs typeface="Roboto"/>
                <a:sym typeface="Roboto"/>
              </a:rPr>
              <a:t>2025</a:t>
            </a:r>
            <a:r>
              <a:rPr b="0" i="0" lang="en" sz="800" u="none" cap="none" strike="noStrike">
                <a:solidFill>
                  <a:schemeClr val="lt1"/>
                </a:solidFill>
                <a:latin typeface="Roboto"/>
                <a:ea typeface="Roboto"/>
                <a:cs typeface="Roboto"/>
                <a:sym typeface="Roboto"/>
              </a:rPr>
              <a:t> Flexxbotics</a:t>
            </a:r>
            <a:endParaRPr b="0" i="0" sz="700" u="none" cap="none" strike="noStrike">
              <a:solidFill>
                <a:schemeClr val="lt1"/>
              </a:solidFill>
              <a:latin typeface="Roboto"/>
              <a:ea typeface="Roboto"/>
              <a:cs typeface="Roboto"/>
              <a:sym typeface="Roboto"/>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538" name="Shape 538"/>
        <p:cNvGrpSpPr/>
        <p:nvPr/>
      </p:nvGrpSpPr>
      <p:grpSpPr>
        <a:xfrm>
          <a:off x="0" y="0"/>
          <a:ext cx="0" cy="0"/>
          <a:chOff x="0" y="0"/>
          <a:chExt cx="0" cy="0"/>
        </a:xfrm>
      </p:grpSpPr>
      <p:sp>
        <p:nvSpPr>
          <p:cNvPr id="539" name="Google Shape;539;p123"/>
          <p:cNvSpPr/>
          <p:nvPr/>
        </p:nvSpPr>
        <p:spPr>
          <a:xfrm>
            <a:off x="0" y="0"/>
            <a:ext cx="9144000" cy="5143500"/>
          </a:xfrm>
          <a:prstGeom prst="rect">
            <a:avLst/>
          </a:prstGeom>
          <a:gradFill>
            <a:gsLst>
              <a:gs pos="0">
                <a:schemeClr val="dk1"/>
              </a:gs>
              <a:gs pos="100000">
                <a:schemeClr val="dk1"/>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540" name="Google Shape;540;p123"/>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541" name="Google Shape;541;p123"/>
          <p:cNvSpPr txBox="1"/>
          <p:nvPr>
            <p:ph type="title"/>
          </p:nvPr>
        </p:nvSpPr>
        <p:spPr>
          <a:xfrm>
            <a:off x="405703" y="482822"/>
            <a:ext cx="7644000" cy="491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600"/>
              <a:buNone/>
              <a:defRPr b="1" i="0" sz="3100">
                <a:solidFill>
                  <a:schemeClr val="lt1"/>
                </a:solidFill>
                <a:latin typeface="Roboto"/>
                <a:ea typeface="Roboto"/>
                <a:cs typeface="Roboto"/>
                <a:sym typeface="Roboto"/>
              </a:defRPr>
            </a:lvl1pPr>
            <a:lvl2pPr lvl="1" algn="l">
              <a:lnSpc>
                <a:spcPct val="100000"/>
              </a:lnSpc>
              <a:spcBef>
                <a:spcPts val="0"/>
              </a:spcBef>
              <a:spcAft>
                <a:spcPts val="0"/>
              </a:spcAft>
              <a:buSzPts val="600"/>
              <a:buNone/>
              <a:defRPr/>
            </a:lvl2pPr>
            <a:lvl3pPr lvl="2" algn="l">
              <a:lnSpc>
                <a:spcPct val="100000"/>
              </a:lnSpc>
              <a:spcBef>
                <a:spcPts val="0"/>
              </a:spcBef>
              <a:spcAft>
                <a:spcPts val="0"/>
              </a:spcAft>
              <a:buSzPts val="600"/>
              <a:buNone/>
              <a:defRPr/>
            </a:lvl3pPr>
            <a:lvl4pPr lvl="3" algn="l">
              <a:lnSpc>
                <a:spcPct val="100000"/>
              </a:lnSpc>
              <a:spcBef>
                <a:spcPts val="0"/>
              </a:spcBef>
              <a:spcAft>
                <a:spcPts val="0"/>
              </a:spcAft>
              <a:buSzPts val="600"/>
              <a:buNone/>
              <a:defRPr/>
            </a:lvl4pPr>
            <a:lvl5pPr lvl="4" algn="l">
              <a:lnSpc>
                <a:spcPct val="100000"/>
              </a:lnSpc>
              <a:spcBef>
                <a:spcPts val="0"/>
              </a:spcBef>
              <a:spcAft>
                <a:spcPts val="0"/>
              </a:spcAft>
              <a:buSzPts val="600"/>
              <a:buNone/>
              <a:defRPr/>
            </a:lvl5pPr>
            <a:lvl6pPr lvl="5" algn="l">
              <a:lnSpc>
                <a:spcPct val="100000"/>
              </a:lnSpc>
              <a:spcBef>
                <a:spcPts val="0"/>
              </a:spcBef>
              <a:spcAft>
                <a:spcPts val="0"/>
              </a:spcAft>
              <a:buSzPts val="600"/>
              <a:buNone/>
              <a:defRPr/>
            </a:lvl6pPr>
            <a:lvl7pPr lvl="6" algn="l">
              <a:lnSpc>
                <a:spcPct val="100000"/>
              </a:lnSpc>
              <a:spcBef>
                <a:spcPts val="0"/>
              </a:spcBef>
              <a:spcAft>
                <a:spcPts val="0"/>
              </a:spcAft>
              <a:buSzPts val="600"/>
              <a:buNone/>
              <a:defRPr/>
            </a:lvl7pPr>
            <a:lvl8pPr lvl="7" algn="l">
              <a:lnSpc>
                <a:spcPct val="100000"/>
              </a:lnSpc>
              <a:spcBef>
                <a:spcPts val="0"/>
              </a:spcBef>
              <a:spcAft>
                <a:spcPts val="0"/>
              </a:spcAft>
              <a:buSzPts val="600"/>
              <a:buNone/>
              <a:defRPr/>
            </a:lvl8pPr>
            <a:lvl9pPr lvl="8" algn="l">
              <a:lnSpc>
                <a:spcPct val="100000"/>
              </a:lnSpc>
              <a:spcBef>
                <a:spcPts val="0"/>
              </a:spcBef>
              <a:spcAft>
                <a:spcPts val="0"/>
              </a:spcAft>
              <a:buSzPts val="600"/>
              <a:buNone/>
              <a:defRPr/>
            </a:lvl9pPr>
          </a:lstStyle>
          <a:p/>
        </p:txBody>
      </p:sp>
      <p:sp>
        <p:nvSpPr>
          <p:cNvPr id="542" name="Google Shape;542;p12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algn="ctr">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543" name="Google Shape;543;p12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544" name="Google Shape;544;p123"/>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ONLY (Black X BG)">
    <p:spTree>
      <p:nvGrpSpPr>
        <p:cNvPr id="545" name="Shape 545"/>
        <p:cNvGrpSpPr/>
        <p:nvPr/>
      </p:nvGrpSpPr>
      <p:grpSpPr>
        <a:xfrm>
          <a:off x="0" y="0"/>
          <a:ext cx="0" cy="0"/>
          <a:chOff x="0" y="0"/>
          <a:chExt cx="0" cy="0"/>
        </a:xfrm>
      </p:grpSpPr>
      <p:pic>
        <p:nvPicPr>
          <p:cNvPr descr="A white x on a black background&#10;&#10;Description automatically generated" id="546" name="Google Shape;546;p124"/>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547" name="Google Shape;547;p124"/>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8" name="Google Shape;548;p12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556" name="Shape 556"/>
        <p:cNvGrpSpPr/>
        <p:nvPr/>
      </p:nvGrpSpPr>
      <p:grpSpPr>
        <a:xfrm>
          <a:off x="0" y="0"/>
          <a:ext cx="0" cy="0"/>
          <a:chOff x="0" y="0"/>
          <a:chExt cx="0" cy="0"/>
        </a:xfrm>
      </p:grpSpPr>
      <p:sp>
        <p:nvSpPr>
          <p:cNvPr id="557" name="Google Shape;557;p126"/>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couple of people wearing hard hats&#10;&#10;Description automatically generated" id="558" name="Google Shape;558;p126"/>
          <p:cNvPicPr preferRelativeResize="0"/>
          <p:nvPr/>
        </p:nvPicPr>
        <p:blipFill rotWithShape="1">
          <a:blip r:embed="rId2">
            <a:alphaModFix/>
          </a:blip>
          <a:srcRect b="0" l="0" r="0" t="0"/>
          <a:stretch/>
        </p:blipFill>
        <p:spPr>
          <a:xfrm>
            <a:off x="0" y="6778"/>
            <a:ext cx="9144000" cy="5143500"/>
          </a:xfrm>
          <a:prstGeom prst="rect">
            <a:avLst/>
          </a:prstGeom>
          <a:noFill/>
          <a:ln>
            <a:noFill/>
          </a:ln>
        </p:spPr>
      </p:pic>
      <p:sp>
        <p:nvSpPr>
          <p:cNvPr id="559" name="Google Shape;559;p126"/>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60" name="Google Shape;560;p126"/>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1" name="Google Shape;561;p126"/>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562" name="Google Shape;562;p12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563" name="Google Shape;563;p126"/>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564" name="Shape 564"/>
        <p:cNvGrpSpPr/>
        <p:nvPr/>
      </p:nvGrpSpPr>
      <p:grpSpPr>
        <a:xfrm>
          <a:off x="0" y="0"/>
          <a:ext cx="0" cy="0"/>
          <a:chOff x="0" y="0"/>
          <a:chExt cx="0" cy="0"/>
        </a:xfrm>
      </p:grpSpPr>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2">
    <p:spTree>
      <p:nvGrpSpPr>
        <p:cNvPr id="565" name="Shape 565"/>
        <p:cNvGrpSpPr/>
        <p:nvPr/>
      </p:nvGrpSpPr>
      <p:grpSpPr>
        <a:xfrm>
          <a:off x="0" y="0"/>
          <a:ext cx="0" cy="0"/>
          <a:chOff x="0" y="0"/>
          <a:chExt cx="0" cy="0"/>
        </a:xfrm>
      </p:grpSpPr>
      <p:sp>
        <p:nvSpPr>
          <p:cNvPr id="566" name="Google Shape;566;p12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7" name="Google Shape;567;p12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ONLY (Black X BG)">
    <p:spTree>
      <p:nvGrpSpPr>
        <p:cNvPr id="568" name="Shape 568"/>
        <p:cNvGrpSpPr/>
        <p:nvPr/>
      </p:nvGrpSpPr>
      <p:grpSpPr>
        <a:xfrm>
          <a:off x="0" y="0"/>
          <a:ext cx="0" cy="0"/>
          <a:chOff x="0" y="0"/>
          <a:chExt cx="0" cy="0"/>
        </a:xfrm>
      </p:grpSpPr>
      <p:pic>
        <p:nvPicPr>
          <p:cNvPr descr="A white x on a black background&#10;&#10;Description automatically generated" id="569" name="Google Shape;569;p129"/>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570" name="Google Shape;570;p129"/>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1" name="Google Shape;571;p12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Black X BG)">
    <p:spTree>
      <p:nvGrpSpPr>
        <p:cNvPr id="572" name="Shape 572"/>
        <p:cNvGrpSpPr/>
        <p:nvPr/>
      </p:nvGrpSpPr>
      <p:grpSpPr>
        <a:xfrm>
          <a:off x="0" y="0"/>
          <a:ext cx="0" cy="0"/>
          <a:chOff x="0" y="0"/>
          <a:chExt cx="0" cy="0"/>
        </a:xfrm>
      </p:grpSpPr>
      <p:pic>
        <p:nvPicPr>
          <p:cNvPr descr="A white x on a black background&#10;&#10;Description automatically generated" id="573" name="Google Shape;573;p130"/>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574" name="Google Shape;574;p130"/>
          <p:cNvSpPr txBox="1"/>
          <p:nvPr>
            <p:ph type="ctrTitle"/>
          </p:nvPr>
        </p:nvSpPr>
        <p:spPr>
          <a:xfrm>
            <a:off x="172468" y="160421"/>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60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spTree>
      <p:nvGrpSpPr>
        <p:cNvPr id="575" name="Shape 575"/>
        <p:cNvGrpSpPr/>
        <p:nvPr/>
      </p:nvGrpSpPr>
      <p:grpSpPr>
        <a:xfrm>
          <a:off x="0" y="0"/>
          <a:ext cx="0" cy="0"/>
          <a:chOff x="0" y="0"/>
          <a:chExt cx="0" cy="0"/>
        </a:xfrm>
      </p:grpSpPr>
      <p:pic>
        <p:nvPicPr>
          <p:cNvPr descr="A robotic arm in a room&#10;&#10;Description automatically generated" id="576" name="Google Shape;576;p131"/>
          <p:cNvPicPr preferRelativeResize="0"/>
          <p:nvPr/>
        </p:nvPicPr>
        <p:blipFill rotWithShape="1">
          <a:blip r:embed="rId2">
            <a:alphaModFix/>
          </a:blip>
          <a:srcRect b="8670" l="3807" r="5109" t="255"/>
          <a:stretch/>
        </p:blipFill>
        <p:spPr>
          <a:xfrm>
            <a:off x="-1" y="0"/>
            <a:ext cx="9144000" cy="5143500"/>
          </a:xfrm>
          <a:prstGeom prst="rect">
            <a:avLst/>
          </a:prstGeom>
          <a:noFill/>
          <a:ln>
            <a:noFill/>
          </a:ln>
        </p:spPr>
      </p:pic>
      <p:sp>
        <p:nvSpPr>
          <p:cNvPr id="577" name="Google Shape;577;p131"/>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78" name="Google Shape;578;p131"/>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9" name="Google Shape;579;p131"/>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580" name="Google Shape;580;p131"/>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pic>
        <p:nvPicPr>
          <p:cNvPr descr="A white and green logo on a black background&#10;&#10;Description automatically generated" id="581" name="Google Shape;581;p131"/>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3">
    <p:spTree>
      <p:nvGrpSpPr>
        <p:cNvPr id="582" name="Shape 582"/>
        <p:cNvGrpSpPr/>
        <p:nvPr/>
      </p:nvGrpSpPr>
      <p:grpSpPr>
        <a:xfrm>
          <a:off x="0" y="0"/>
          <a:ext cx="0" cy="0"/>
          <a:chOff x="0" y="0"/>
          <a:chExt cx="0" cy="0"/>
        </a:xfrm>
      </p:grpSpPr>
      <p:sp>
        <p:nvSpPr>
          <p:cNvPr id="583" name="Google Shape;583;p132"/>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person wearing a headset&#10;&#10;Description automatically generated" id="584" name="Google Shape;584;p132"/>
          <p:cNvPicPr preferRelativeResize="0"/>
          <p:nvPr/>
        </p:nvPicPr>
        <p:blipFill rotWithShape="1">
          <a:blip r:embed="rId2">
            <a:alphaModFix/>
          </a:blip>
          <a:srcRect b="0" l="0" r="0" t="0"/>
          <a:stretch/>
        </p:blipFill>
        <p:spPr>
          <a:xfrm>
            <a:off x="-1143000" y="-1"/>
            <a:ext cx="10287000" cy="5143500"/>
          </a:xfrm>
          <a:prstGeom prst="rect">
            <a:avLst/>
          </a:prstGeom>
          <a:noFill/>
          <a:ln>
            <a:noFill/>
          </a:ln>
        </p:spPr>
      </p:pic>
      <p:sp>
        <p:nvSpPr>
          <p:cNvPr id="585" name="Google Shape;585;p132"/>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86" name="Google Shape;586;p132"/>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7" name="Google Shape;587;p132"/>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588" name="Google Shape;588;p132"/>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589" name="Google Shape;589;p132"/>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4">
    <p:spTree>
      <p:nvGrpSpPr>
        <p:cNvPr id="590" name="Shape 590"/>
        <p:cNvGrpSpPr/>
        <p:nvPr/>
      </p:nvGrpSpPr>
      <p:grpSpPr>
        <a:xfrm>
          <a:off x="0" y="0"/>
          <a:ext cx="0" cy="0"/>
          <a:chOff x="0" y="0"/>
          <a:chExt cx="0" cy="0"/>
        </a:xfrm>
      </p:grpSpPr>
      <p:sp>
        <p:nvSpPr>
          <p:cNvPr id="591" name="Google Shape;591;p133"/>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un shining through clouds&#10;&#10;Description automatically generated" id="592" name="Google Shape;592;p133"/>
          <p:cNvPicPr preferRelativeResize="0"/>
          <p:nvPr/>
        </p:nvPicPr>
        <p:blipFill rotWithShape="1">
          <a:blip r:embed="rId2">
            <a:alphaModFix/>
          </a:blip>
          <a:srcRect b="0" l="11347" r="0" t="0"/>
          <a:stretch/>
        </p:blipFill>
        <p:spPr>
          <a:xfrm>
            <a:off x="0" y="-13716"/>
            <a:ext cx="9144000" cy="5157216"/>
          </a:xfrm>
          <a:prstGeom prst="rect">
            <a:avLst/>
          </a:prstGeom>
          <a:noFill/>
          <a:ln>
            <a:noFill/>
          </a:ln>
        </p:spPr>
      </p:pic>
      <p:sp>
        <p:nvSpPr>
          <p:cNvPr id="593" name="Google Shape;593;p133"/>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4" name="Google Shape;594;p133"/>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95" name="Google Shape;595;p133"/>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596" name="Google Shape;596;p133"/>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597" name="Google Shape;597;p133"/>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ack X BG)">
    <p:spTree>
      <p:nvGrpSpPr>
        <p:cNvPr id="598" name="Shape 598"/>
        <p:cNvGrpSpPr/>
        <p:nvPr/>
      </p:nvGrpSpPr>
      <p:grpSpPr>
        <a:xfrm>
          <a:off x="0" y="0"/>
          <a:ext cx="0" cy="0"/>
          <a:chOff x="0" y="0"/>
          <a:chExt cx="0" cy="0"/>
        </a:xfrm>
      </p:grpSpPr>
      <p:pic>
        <p:nvPicPr>
          <p:cNvPr descr="A white x on a black background&#10;&#10;Description automatically generated" id="599" name="Google Shape;599;p134"/>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600" name="Google Shape;600;p134"/>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01" name="Google Shape;601;p134"/>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02" name="Google Shape;602;p134"/>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Black X BG)">
    <p:spTree>
      <p:nvGrpSpPr>
        <p:cNvPr id="603" name="Shape 603"/>
        <p:cNvGrpSpPr/>
        <p:nvPr/>
      </p:nvGrpSpPr>
      <p:grpSpPr>
        <a:xfrm>
          <a:off x="0" y="0"/>
          <a:ext cx="0" cy="0"/>
          <a:chOff x="0" y="0"/>
          <a:chExt cx="0" cy="0"/>
        </a:xfrm>
      </p:grpSpPr>
      <p:pic>
        <p:nvPicPr>
          <p:cNvPr descr="A white x on a black background&#10;&#10;Description automatically generated" id="604" name="Google Shape;604;p135"/>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605" name="Google Shape;605;p135"/>
          <p:cNvSpPr txBox="1"/>
          <p:nvPr>
            <p:ph idx="1" type="body"/>
          </p:nvPr>
        </p:nvSpPr>
        <p:spPr>
          <a:xfrm>
            <a:off x="165370" y="856734"/>
            <a:ext cx="8813400" cy="3912900"/>
          </a:xfrm>
          <a:prstGeom prst="rect">
            <a:avLst/>
          </a:prstGeom>
          <a:noFill/>
          <a:ln>
            <a:noFill/>
          </a:ln>
        </p:spPr>
        <p:txBody>
          <a:bodyPr anchorCtr="0" anchor="t" bIns="0" lIns="0" spcFirstLastPara="1" rIns="0" wrap="square" tIns="0">
            <a:noAutofit/>
          </a:bodyPr>
          <a:lstStyle>
            <a:lvl1pPr indent="-360045" lvl="0" marL="457200" algn="l">
              <a:lnSpc>
                <a:spcPct val="100000"/>
              </a:lnSpc>
              <a:spcBef>
                <a:spcPts val="0"/>
              </a:spcBef>
              <a:spcAft>
                <a:spcPts val="0"/>
              </a:spcAft>
              <a:buSzPts val="2070"/>
              <a:buChar char="▪"/>
              <a:defRPr/>
            </a:lvl1pPr>
            <a:lvl2pPr indent="-377190" lvl="1" marL="914400" algn="l">
              <a:lnSpc>
                <a:spcPct val="100000"/>
              </a:lnSpc>
              <a:spcBef>
                <a:spcPts val="600"/>
              </a:spcBef>
              <a:spcAft>
                <a:spcPts val="0"/>
              </a:spcAft>
              <a:buSzPts val="2340"/>
              <a:buChar char="▫"/>
              <a:defRPr/>
            </a:lvl2pPr>
            <a:lvl3pPr indent="-360044" lvl="2" marL="1371600" algn="l">
              <a:lnSpc>
                <a:spcPct val="100000"/>
              </a:lnSpc>
              <a:spcBef>
                <a:spcPts val="600"/>
              </a:spcBef>
              <a:spcAft>
                <a:spcPts val="0"/>
              </a:spcAft>
              <a:buSzPts val="2070"/>
              <a:buChar char="▪"/>
              <a:defRPr/>
            </a:lvl3pPr>
            <a:lvl4pPr indent="-377189" lvl="3" marL="1828800" algn="l">
              <a:lnSpc>
                <a:spcPct val="100000"/>
              </a:lnSpc>
              <a:spcBef>
                <a:spcPts val="600"/>
              </a:spcBef>
              <a:spcAft>
                <a:spcPts val="0"/>
              </a:spcAft>
              <a:buSzPts val="2340"/>
              <a:buChar char="▫"/>
              <a:defRPr/>
            </a:lvl4pPr>
            <a:lvl5pPr indent="-348614" lvl="4" marL="2286000" algn="l">
              <a:lnSpc>
                <a:spcPct val="100000"/>
              </a:lnSpc>
              <a:spcBef>
                <a:spcPts val="600"/>
              </a:spcBef>
              <a:spcAft>
                <a:spcPts val="0"/>
              </a:spcAft>
              <a:buSzPts val="1890"/>
              <a:buChar char="▪"/>
              <a:defRPr/>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606" name="Google Shape;606;p135"/>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7" name="Google Shape;607;p13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Green BG)">
    <p:spTree>
      <p:nvGrpSpPr>
        <p:cNvPr id="608" name="Shape 608"/>
        <p:cNvGrpSpPr/>
        <p:nvPr/>
      </p:nvGrpSpPr>
      <p:grpSpPr>
        <a:xfrm>
          <a:off x="0" y="0"/>
          <a:ext cx="0" cy="0"/>
          <a:chOff x="0" y="0"/>
          <a:chExt cx="0" cy="0"/>
        </a:xfrm>
      </p:grpSpPr>
      <p:sp>
        <p:nvSpPr>
          <p:cNvPr id="609" name="Google Shape;609;p136"/>
          <p:cNvSpPr/>
          <p:nvPr/>
        </p:nvSpPr>
        <p:spPr>
          <a:xfrm>
            <a:off x="0" y="0"/>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610" name="Google Shape;610;p136"/>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611" name="Google Shape;611;p136"/>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12" name="Google Shape;612;p136"/>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13" name="Google Shape;613;p136"/>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614" name="Google Shape;614;p13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615" name="Google Shape;615;p136"/>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Green X BG)">
    <p:spTree>
      <p:nvGrpSpPr>
        <p:cNvPr id="616" name="Shape 616"/>
        <p:cNvGrpSpPr/>
        <p:nvPr/>
      </p:nvGrpSpPr>
      <p:grpSpPr>
        <a:xfrm>
          <a:off x="0" y="0"/>
          <a:ext cx="0" cy="0"/>
          <a:chOff x="0" y="0"/>
          <a:chExt cx="0" cy="0"/>
        </a:xfrm>
      </p:grpSpPr>
      <p:sp>
        <p:nvSpPr>
          <p:cNvPr id="617" name="Google Shape;617;p137"/>
          <p:cNvSpPr/>
          <p:nvPr/>
        </p:nvSpPr>
        <p:spPr>
          <a:xfrm>
            <a:off x="0" y="1"/>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618" name="Google Shape;618;p137"/>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619" name="Google Shape;619;p137"/>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620" name="Google Shape;620;p137"/>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621" name="Google Shape;621;p137"/>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ue X BG)">
    <p:spTree>
      <p:nvGrpSpPr>
        <p:cNvPr id="622" name="Shape 622"/>
        <p:cNvGrpSpPr/>
        <p:nvPr/>
      </p:nvGrpSpPr>
      <p:grpSpPr>
        <a:xfrm>
          <a:off x="0" y="0"/>
          <a:ext cx="0" cy="0"/>
          <a:chOff x="0" y="0"/>
          <a:chExt cx="0" cy="0"/>
        </a:xfrm>
      </p:grpSpPr>
      <p:pic>
        <p:nvPicPr>
          <p:cNvPr id="623" name="Google Shape;623;p138"/>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624" name="Google Shape;624;p138"/>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25" name="Google Shape;625;p138"/>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26" name="Google Shape;626;p138"/>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627" name="Google Shape;627;p138"/>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628" name="Google Shape;628;p138"/>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Blue X BG)">
    <p:spTree>
      <p:nvGrpSpPr>
        <p:cNvPr id="629" name="Shape 629"/>
        <p:cNvGrpSpPr/>
        <p:nvPr/>
      </p:nvGrpSpPr>
      <p:grpSpPr>
        <a:xfrm>
          <a:off x="0" y="0"/>
          <a:ext cx="0" cy="0"/>
          <a:chOff x="0" y="0"/>
          <a:chExt cx="0" cy="0"/>
        </a:xfrm>
      </p:grpSpPr>
      <p:pic>
        <p:nvPicPr>
          <p:cNvPr id="630" name="Google Shape;630;p139"/>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631" name="Google Shape;631;p139"/>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632" name="Google Shape;632;p139"/>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633" name="Google Shape;633;p139"/>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634" name="Shape 634"/>
        <p:cNvGrpSpPr/>
        <p:nvPr/>
      </p:nvGrpSpPr>
      <p:grpSpPr>
        <a:xfrm>
          <a:off x="0" y="0"/>
          <a:ext cx="0" cy="0"/>
          <a:chOff x="0" y="0"/>
          <a:chExt cx="0" cy="0"/>
        </a:xfrm>
      </p:grpSpPr>
      <p:sp>
        <p:nvSpPr>
          <p:cNvPr id="635" name="Google Shape;635;p140"/>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36" name="Google Shape;636;p140"/>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lt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sz="1400"/>
            </a:lvl6pPr>
            <a:lvl7pPr indent="-304800" lvl="6" marL="3200400" algn="l">
              <a:lnSpc>
                <a:spcPct val="100000"/>
              </a:lnSpc>
              <a:spcBef>
                <a:spcPts val="600"/>
              </a:spcBef>
              <a:spcAft>
                <a:spcPts val="0"/>
              </a:spcAft>
              <a:buSzPts val="120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Noto Sans Symbols"/>
              <a:buChar char="▪"/>
              <a:defRPr/>
            </a:lvl9pPr>
          </a:lstStyle>
          <a:p/>
        </p:txBody>
      </p:sp>
      <p:sp>
        <p:nvSpPr>
          <p:cNvPr id="637" name="Google Shape;637;p140"/>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638" name="Shape 638"/>
        <p:cNvGrpSpPr/>
        <p:nvPr/>
      </p:nvGrpSpPr>
      <p:grpSpPr>
        <a:xfrm>
          <a:off x="0" y="0"/>
          <a:ext cx="0" cy="0"/>
          <a:chOff x="0" y="0"/>
          <a:chExt cx="0" cy="0"/>
        </a:xfrm>
      </p:grpSpPr>
      <p:sp>
        <p:nvSpPr>
          <p:cNvPr id="639" name="Google Shape;639;p141"/>
          <p:cNvSpPr/>
          <p:nvPr/>
        </p:nvSpPr>
        <p:spPr>
          <a:xfrm>
            <a:off x="0" y="0"/>
            <a:ext cx="9144000" cy="5143500"/>
          </a:xfrm>
          <a:prstGeom prst="rect">
            <a:avLst/>
          </a:prstGeom>
          <a:gradFill>
            <a:gsLst>
              <a:gs pos="0">
                <a:schemeClr val="dk1"/>
              </a:gs>
              <a:gs pos="100000">
                <a:schemeClr val="dk1"/>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640" name="Google Shape;640;p141"/>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641" name="Google Shape;641;p141"/>
          <p:cNvSpPr txBox="1"/>
          <p:nvPr>
            <p:ph type="title"/>
          </p:nvPr>
        </p:nvSpPr>
        <p:spPr>
          <a:xfrm>
            <a:off x="405703" y="482822"/>
            <a:ext cx="7644000" cy="491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600"/>
              <a:buNone/>
              <a:defRPr b="1" i="0" sz="3100">
                <a:solidFill>
                  <a:schemeClr val="lt1"/>
                </a:solidFill>
                <a:latin typeface="Roboto"/>
                <a:ea typeface="Roboto"/>
                <a:cs typeface="Roboto"/>
                <a:sym typeface="Roboto"/>
              </a:defRPr>
            </a:lvl1pPr>
            <a:lvl2pPr lvl="1" algn="l">
              <a:lnSpc>
                <a:spcPct val="100000"/>
              </a:lnSpc>
              <a:spcBef>
                <a:spcPts val="0"/>
              </a:spcBef>
              <a:spcAft>
                <a:spcPts val="0"/>
              </a:spcAft>
              <a:buSzPts val="600"/>
              <a:buNone/>
              <a:defRPr/>
            </a:lvl2pPr>
            <a:lvl3pPr lvl="2" algn="l">
              <a:lnSpc>
                <a:spcPct val="100000"/>
              </a:lnSpc>
              <a:spcBef>
                <a:spcPts val="0"/>
              </a:spcBef>
              <a:spcAft>
                <a:spcPts val="0"/>
              </a:spcAft>
              <a:buSzPts val="600"/>
              <a:buNone/>
              <a:defRPr/>
            </a:lvl3pPr>
            <a:lvl4pPr lvl="3" algn="l">
              <a:lnSpc>
                <a:spcPct val="100000"/>
              </a:lnSpc>
              <a:spcBef>
                <a:spcPts val="0"/>
              </a:spcBef>
              <a:spcAft>
                <a:spcPts val="0"/>
              </a:spcAft>
              <a:buSzPts val="600"/>
              <a:buNone/>
              <a:defRPr/>
            </a:lvl4pPr>
            <a:lvl5pPr lvl="4" algn="l">
              <a:lnSpc>
                <a:spcPct val="100000"/>
              </a:lnSpc>
              <a:spcBef>
                <a:spcPts val="0"/>
              </a:spcBef>
              <a:spcAft>
                <a:spcPts val="0"/>
              </a:spcAft>
              <a:buSzPts val="600"/>
              <a:buNone/>
              <a:defRPr/>
            </a:lvl5pPr>
            <a:lvl6pPr lvl="5" algn="l">
              <a:lnSpc>
                <a:spcPct val="100000"/>
              </a:lnSpc>
              <a:spcBef>
                <a:spcPts val="0"/>
              </a:spcBef>
              <a:spcAft>
                <a:spcPts val="0"/>
              </a:spcAft>
              <a:buSzPts val="600"/>
              <a:buNone/>
              <a:defRPr/>
            </a:lvl6pPr>
            <a:lvl7pPr lvl="6" algn="l">
              <a:lnSpc>
                <a:spcPct val="100000"/>
              </a:lnSpc>
              <a:spcBef>
                <a:spcPts val="0"/>
              </a:spcBef>
              <a:spcAft>
                <a:spcPts val="0"/>
              </a:spcAft>
              <a:buSzPts val="600"/>
              <a:buNone/>
              <a:defRPr/>
            </a:lvl7pPr>
            <a:lvl8pPr lvl="7" algn="l">
              <a:lnSpc>
                <a:spcPct val="100000"/>
              </a:lnSpc>
              <a:spcBef>
                <a:spcPts val="0"/>
              </a:spcBef>
              <a:spcAft>
                <a:spcPts val="0"/>
              </a:spcAft>
              <a:buSzPts val="600"/>
              <a:buNone/>
              <a:defRPr/>
            </a:lvl8pPr>
            <a:lvl9pPr lvl="8" algn="l">
              <a:lnSpc>
                <a:spcPct val="100000"/>
              </a:lnSpc>
              <a:spcBef>
                <a:spcPts val="0"/>
              </a:spcBef>
              <a:spcAft>
                <a:spcPts val="0"/>
              </a:spcAft>
              <a:buSzPts val="600"/>
              <a:buNone/>
              <a:defRPr/>
            </a:lvl9pPr>
          </a:lstStyle>
          <a:p/>
        </p:txBody>
      </p:sp>
      <p:sp>
        <p:nvSpPr>
          <p:cNvPr id="642" name="Google Shape;642;p141"/>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algn="ctr">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643" name="Google Shape;643;p141"/>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644" name="Google Shape;644;p141"/>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1_Main point_1">
    <p:spTree>
      <p:nvGrpSpPr>
        <p:cNvPr id="645" name="Shape 645"/>
        <p:cNvGrpSpPr/>
        <p:nvPr/>
      </p:nvGrpSpPr>
      <p:grpSpPr>
        <a:xfrm>
          <a:off x="0" y="0"/>
          <a:ext cx="0" cy="0"/>
          <a:chOff x="0" y="0"/>
          <a:chExt cx="0" cy="0"/>
        </a:xfrm>
      </p:grpSpPr>
      <p:sp>
        <p:nvSpPr>
          <p:cNvPr id="646" name="Google Shape;646;p14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47" name="Google Shape;647;p14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1_Main point_1_1">
    <p:spTree>
      <p:nvGrpSpPr>
        <p:cNvPr id="648" name="Shape 648"/>
        <p:cNvGrpSpPr/>
        <p:nvPr/>
      </p:nvGrpSpPr>
      <p:grpSpPr>
        <a:xfrm>
          <a:off x="0" y="0"/>
          <a:ext cx="0" cy="0"/>
          <a:chOff x="0" y="0"/>
          <a:chExt cx="0" cy="0"/>
        </a:xfrm>
      </p:grpSpPr>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1_Main point_2">
    <p:spTree>
      <p:nvGrpSpPr>
        <p:cNvPr id="649" name="Shape 649"/>
        <p:cNvGrpSpPr/>
        <p:nvPr/>
      </p:nvGrpSpPr>
      <p:grpSpPr>
        <a:xfrm>
          <a:off x="0" y="0"/>
          <a:ext cx="0" cy="0"/>
          <a:chOff x="0" y="0"/>
          <a:chExt cx="0" cy="0"/>
        </a:xfrm>
      </p:grpSpPr>
      <p:sp>
        <p:nvSpPr>
          <p:cNvPr id="650" name="Google Shape;650;p14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1" name="Google Shape;651;p14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p:cSld name="1_Main point_3">
    <p:spTree>
      <p:nvGrpSpPr>
        <p:cNvPr id="652" name="Shape 652"/>
        <p:cNvGrpSpPr/>
        <p:nvPr/>
      </p:nvGrpSpPr>
      <p:grpSpPr>
        <a:xfrm>
          <a:off x="0" y="0"/>
          <a:ext cx="0" cy="0"/>
          <a:chOff x="0" y="0"/>
          <a:chExt cx="0" cy="0"/>
        </a:xfrm>
      </p:grpSpPr>
      <p:sp>
        <p:nvSpPr>
          <p:cNvPr id="653" name="Google Shape;653;p145"/>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4" name="Google Shape;654;p14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p:cSld name="1_Main point 2_3">
    <p:spTree>
      <p:nvGrpSpPr>
        <p:cNvPr id="655" name="Shape 655"/>
        <p:cNvGrpSpPr/>
        <p:nvPr/>
      </p:nvGrpSpPr>
      <p:grpSpPr>
        <a:xfrm>
          <a:off x="0" y="0"/>
          <a:ext cx="0" cy="0"/>
          <a:chOff x="0" y="0"/>
          <a:chExt cx="0" cy="0"/>
        </a:xfrm>
      </p:grpSpPr>
      <p:sp>
        <p:nvSpPr>
          <p:cNvPr id="656" name="Google Shape;656;p146"/>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7" name="Google Shape;657;p146"/>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8">
  <p:cSld name="1_Main point 2_6">
    <p:spTree>
      <p:nvGrpSpPr>
        <p:cNvPr id="658" name="Shape 658"/>
        <p:cNvGrpSpPr/>
        <p:nvPr/>
      </p:nvGrpSpPr>
      <p:grpSpPr>
        <a:xfrm>
          <a:off x="0" y="0"/>
          <a:ext cx="0" cy="0"/>
          <a:chOff x="0" y="0"/>
          <a:chExt cx="0" cy="0"/>
        </a:xfrm>
      </p:grpSpPr>
      <p:sp>
        <p:nvSpPr>
          <p:cNvPr id="659" name="Google Shape;659;p14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60" name="Google Shape;660;p14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1_Main point_1_1_1">
    <p:spTree>
      <p:nvGrpSpPr>
        <p:cNvPr id="661" name="Shape 661"/>
        <p:cNvGrpSpPr/>
        <p:nvPr/>
      </p:nvGrpSpPr>
      <p:grpSpPr>
        <a:xfrm>
          <a:off x="0" y="0"/>
          <a:ext cx="0" cy="0"/>
          <a:chOff x="0" y="0"/>
          <a:chExt cx="0" cy="0"/>
        </a:xfrm>
      </p:grpSpPr>
      <p:sp>
        <p:nvSpPr>
          <p:cNvPr id="662" name="Google Shape;662;p14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63" name="Google Shape;663;p14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671" name="Shape 671"/>
        <p:cNvGrpSpPr/>
        <p:nvPr/>
      </p:nvGrpSpPr>
      <p:grpSpPr>
        <a:xfrm>
          <a:off x="0" y="0"/>
          <a:ext cx="0" cy="0"/>
          <a:chOff x="0" y="0"/>
          <a:chExt cx="0" cy="0"/>
        </a:xfrm>
      </p:grpSpPr>
      <p:sp>
        <p:nvSpPr>
          <p:cNvPr id="672" name="Google Shape;672;p150"/>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couple of people wearing hard hats&#10;&#10;Description automatically generated" id="673" name="Google Shape;673;p150"/>
          <p:cNvPicPr preferRelativeResize="0"/>
          <p:nvPr/>
        </p:nvPicPr>
        <p:blipFill rotWithShape="1">
          <a:blip r:embed="rId2">
            <a:alphaModFix/>
          </a:blip>
          <a:srcRect b="0" l="0" r="0" t="0"/>
          <a:stretch/>
        </p:blipFill>
        <p:spPr>
          <a:xfrm>
            <a:off x="0" y="6778"/>
            <a:ext cx="9144000" cy="5143500"/>
          </a:xfrm>
          <a:prstGeom prst="rect">
            <a:avLst/>
          </a:prstGeom>
          <a:noFill/>
          <a:ln>
            <a:noFill/>
          </a:ln>
        </p:spPr>
      </p:pic>
      <p:sp>
        <p:nvSpPr>
          <p:cNvPr id="674" name="Google Shape;674;p150"/>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75" name="Google Shape;675;p150"/>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76" name="Google Shape;676;p150"/>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677" name="Google Shape;677;p150"/>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678" name="Google Shape;678;p150"/>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679" name="Shape 679"/>
        <p:cNvGrpSpPr/>
        <p:nvPr/>
      </p:nvGrpSpPr>
      <p:grpSpPr>
        <a:xfrm>
          <a:off x="0" y="0"/>
          <a:ext cx="0" cy="0"/>
          <a:chOff x="0" y="0"/>
          <a:chExt cx="0" cy="0"/>
        </a:xfrm>
      </p:grpSpPr>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2">
    <p:spTree>
      <p:nvGrpSpPr>
        <p:cNvPr id="680" name="Shape 680"/>
        <p:cNvGrpSpPr/>
        <p:nvPr/>
      </p:nvGrpSpPr>
      <p:grpSpPr>
        <a:xfrm>
          <a:off x="0" y="0"/>
          <a:ext cx="0" cy="0"/>
          <a:chOff x="0" y="0"/>
          <a:chExt cx="0" cy="0"/>
        </a:xfrm>
      </p:grpSpPr>
      <p:sp>
        <p:nvSpPr>
          <p:cNvPr id="681" name="Google Shape;681;p15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2" name="Google Shape;682;p15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ONLY (Black X BG)">
    <p:spTree>
      <p:nvGrpSpPr>
        <p:cNvPr id="683" name="Shape 683"/>
        <p:cNvGrpSpPr/>
        <p:nvPr/>
      </p:nvGrpSpPr>
      <p:grpSpPr>
        <a:xfrm>
          <a:off x="0" y="0"/>
          <a:ext cx="0" cy="0"/>
          <a:chOff x="0" y="0"/>
          <a:chExt cx="0" cy="0"/>
        </a:xfrm>
      </p:grpSpPr>
      <p:pic>
        <p:nvPicPr>
          <p:cNvPr descr="A white x on a black background&#10;&#10;Description automatically generated" id="684" name="Google Shape;684;p153"/>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685" name="Google Shape;685;p153"/>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6" name="Google Shape;686;p15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spTree>
      <p:nvGrpSpPr>
        <p:cNvPr id="687" name="Shape 687"/>
        <p:cNvGrpSpPr/>
        <p:nvPr/>
      </p:nvGrpSpPr>
      <p:grpSpPr>
        <a:xfrm>
          <a:off x="0" y="0"/>
          <a:ext cx="0" cy="0"/>
          <a:chOff x="0" y="0"/>
          <a:chExt cx="0" cy="0"/>
        </a:xfrm>
      </p:grpSpPr>
      <p:pic>
        <p:nvPicPr>
          <p:cNvPr descr="A robotic arm in a room&#10;&#10;Description automatically generated" id="688" name="Google Shape;688;p154"/>
          <p:cNvPicPr preferRelativeResize="0"/>
          <p:nvPr/>
        </p:nvPicPr>
        <p:blipFill rotWithShape="1">
          <a:blip r:embed="rId2">
            <a:alphaModFix/>
          </a:blip>
          <a:srcRect b="8670" l="3807" r="5109" t="255"/>
          <a:stretch/>
        </p:blipFill>
        <p:spPr>
          <a:xfrm>
            <a:off x="-1" y="0"/>
            <a:ext cx="9144000" cy="5143500"/>
          </a:xfrm>
          <a:prstGeom prst="rect">
            <a:avLst/>
          </a:prstGeom>
          <a:noFill/>
          <a:ln>
            <a:noFill/>
          </a:ln>
        </p:spPr>
      </p:pic>
      <p:sp>
        <p:nvSpPr>
          <p:cNvPr id="689" name="Google Shape;689;p154"/>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90" name="Google Shape;690;p154"/>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91" name="Google Shape;691;p154"/>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692" name="Google Shape;692;p154"/>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pic>
        <p:nvPicPr>
          <p:cNvPr descr="A white and green logo on a black background&#10;&#10;Description automatically generated" id="693" name="Google Shape;693;p154"/>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3">
    <p:spTree>
      <p:nvGrpSpPr>
        <p:cNvPr id="694" name="Shape 694"/>
        <p:cNvGrpSpPr/>
        <p:nvPr/>
      </p:nvGrpSpPr>
      <p:grpSpPr>
        <a:xfrm>
          <a:off x="0" y="0"/>
          <a:ext cx="0" cy="0"/>
          <a:chOff x="0" y="0"/>
          <a:chExt cx="0" cy="0"/>
        </a:xfrm>
      </p:grpSpPr>
      <p:sp>
        <p:nvSpPr>
          <p:cNvPr id="695" name="Google Shape;695;p155"/>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person wearing a headset&#10;&#10;Description automatically generated" id="696" name="Google Shape;696;p155"/>
          <p:cNvPicPr preferRelativeResize="0"/>
          <p:nvPr/>
        </p:nvPicPr>
        <p:blipFill rotWithShape="1">
          <a:blip r:embed="rId2">
            <a:alphaModFix/>
          </a:blip>
          <a:srcRect b="0" l="0" r="0" t="0"/>
          <a:stretch/>
        </p:blipFill>
        <p:spPr>
          <a:xfrm>
            <a:off x="-1143000" y="-1"/>
            <a:ext cx="10287000" cy="5143500"/>
          </a:xfrm>
          <a:prstGeom prst="rect">
            <a:avLst/>
          </a:prstGeom>
          <a:noFill/>
          <a:ln>
            <a:noFill/>
          </a:ln>
        </p:spPr>
      </p:pic>
      <p:sp>
        <p:nvSpPr>
          <p:cNvPr id="697" name="Google Shape;697;p155"/>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98" name="Google Shape;698;p155"/>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99" name="Google Shape;699;p155"/>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700" name="Google Shape;700;p15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701" name="Google Shape;701;p155"/>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4">
    <p:spTree>
      <p:nvGrpSpPr>
        <p:cNvPr id="702" name="Shape 702"/>
        <p:cNvGrpSpPr/>
        <p:nvPr/>
      </p:nvGrpSpPr>
      <p:grpSpPr>
        <a:xfrm>
          <a:off x="0" y="0"/>
          <a:ext cx="0" cy="0"/>
          <a:chOff x="0" y="0"/>
          <a:chExt cx="0" cy="0"/>
        </a:xfrm>
      </p:grpSpPr>
      <p:sp>
        <p:nvSpPr>
          <p:cNvPr id="703" name="Google Shape;703;p156"/>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un shining through clouds&#10;&#10;Description automatically generated" id="704" name="Google Shape;704;p156"/>
          <p:cNvPicPr preferRelativeResize="0"/>
          <p:nvPr/>
        </p:nvPicPr>
        <p:blipFill rotWithShape="1">
          <a:blip r:embed="rId2">
            <a:alphaModFix/>
          </a:blip>
          <a:srcRect b="0" l="11347" r="0" t="0"/>
          <a:stretch/>
        </p:blipFill>
        <p:spPr>
          <a:xfrm>
            <a:off x="0" y="-13716"/>
            <a:ext cx="9144000" cy="5157216"/>
          </a:xfrm>
          <a:prstGeom prst="rect">
            <a:avLst/>
          </a:prstGeom>
          <a:noFill/>
          <a:ln>
            <a:noFill/>
          </a:ln>
        </p:spPr>
      </p:pic>
      <p:sp>
        <p:nvSpPr>
          <p:cNvPr id="705" name="Google Shape;705;p156"/>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06" name="Google Shape;706;p156"/>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07" name="Google Shape;707;p156"/>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708" name="Google Shape;708;p15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709" name="Google Shape;709;p156"/>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ack X BG)">
    <p:spTree>
      <p:nvGrpSpPr>
        <p:cNvPr id="710" name="Shape 710"/>
        <p:cNvGrpSpPr/>
        <p:nvPr/>
      </p:nvGrpSpPr>
      <p:grpSpPr>
        <a:xfrm>
          <a:off x="0" y="0"/>
          <a:ext cx="0" cy="0"/>
          <a:chOff x="0" y="0"/>
          <a:chExt cx="0" cy="0"/>
        </a:xfrm>
      </p:grpSpPr>
      <p:pic>
        <p:nvPicPr>
          <p:cNvPr descr="A white x on a black background&#10;&#10;Description automatically generated" id="711" name="Google Shape;711;p157"/>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712" name="Google Shape;712;p157"/>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13" name="Google Shape;713;p157"/>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14" name="Google Shape;714;p157"/>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Black X BG)">
    <p:spTree>
      <p:nvGrpSpPr>
        <p:cNvPr id="715" name="Shape 715"/>
        <p:cNvGrpSpPr/>
        <p:nvPr/>
      </p:nvGrpSpPr>
      <p:grpSpPr>
        <a:xfrm>
          <a:off x="0" y="0"/>
          <a:ext cx="0" cy="0"/>
          <a:chOff x="0" y="0"/>
          <a:chExt cx="0" cy="0"/>
        </a:xfrm>
      </p:grpSpPr>
      <p:pic>
        <p:nvPicPr>
          <p:cNvPr descr="A white x on a black background&#10;&#10;Description automatically generated" id="716" name="Google Shape;716;p158"/>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717" name="Google Shape;717;p158"/>
          <p:cNvSpPr txBox="1"/>
          <p:nvPr>
            <p:ph type="ctrTitle"/>
          </p:nvPr>
        </p:nvSpPr>
        <p:spPr>
          <a:xfrm>
            <a:off x="172468" y="160421"/>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60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Black X BG)">
    <p:spTree>
      <p:nvGrpSpPr>
        <p:cNvPr id="718" name="Shape 718"/>
        <p:cNvGrpSpPr/>
        <p:nvPr/>
      </p:nvGrpSpPr>
      <p:grpSpPr>
        <a:xfrm>
          <a:off x="0" y="0"/>
          <a:ext cx="0" cy="0"/>
          <a:chOff x="0" y="0"/>
          <a:chExt cx="0" cy="0"/>
        </a:xfrm>
      </p:grpSpPr>
      <p:pic>
        <p:nvPicPr>
          <p:cNvPr descr="A white x on a black background&#10;&#10;Description automatically generated" id="719" name="Google Shape;719;p159"/>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720" name="Google Shape;720;p159"/>
          <p:cNvSpPr txBox="1"/>
          <p:nvPr>
            <p:ph idx="1" type="body"/>
          </p:nvPr>
        </p:nvSpPr>
        <p:spPr>
          <a:xfrm>
            <a:off x="165370" y="856734"/>
            <a:ext cx="8813400" cy="3912900"/>
          </a:xfrm>
          <a:prstGeom prst="rect">
            <a:avLst/>
          </a:prstGeom>
          <a:noFill/>
          <a:ln>
            <a:noFill/>
          </a:ln>
        </p:spPr>
        <p:txBody>
          <a:bodyPr anchorCtr="0" anchor="t" bIns="0" lIns="0" spcFirstLastPara="1" rIns="0" wrap="square" tIns="0">
            <a:noAutofit/>
          </a:bodyPr>
          <a:lstStyle>
            <a:lvl1pPr indent="-360045" lvl="0" marL="457200" algn="l">
              <a:lnSpc>
                <a:spcPct val="100000"/>
              </a:lnSpc>
              <a:spcBef>
                <a:spcPts val="0"/>
              </a:spcBef>
              <a:spcAft>
                <a:spcPts val="0"/>
              </a:spcAft>
              <a:buSzPts val="2070"/>
              <a:buChar char="▪"/>
              <a:defRPr/>
            </a:lvl1pPr>
            <a:lvl2pPr indent="-377190" lvl="1" marL="914400" algn="l">
              <a:lnSpc>
                <a:spcPct val="100000"/>
              </a:lnSpc>
              <a:spcBef>
                <a:spcPts val="600"/>
              </a:spcBef>
              <a:spcAft>
                <a:spcPts val="0"/>
              </a:spcAft>
              <a:buSzPts val="2340"/>
              <a:buChar char="▫"/>
              <a:defRPr/>
            </a:lvl2pPr>
            <a:lvl3pPr indent="-360044" lvl="2" marL="1371600" algn="l">
              <a:lnSpc>
                <a:spcPct val="100000"/>
              </a:lnSpc>
              <a:spcBef>
                <a:spcPts val="600"/>
              </a:spcBef>
              <a:spcAft>
                <a:spcPts val="0"/>
              </a:spcAft>
              <a:buSzPts val="2070"/>
              <a:buChar char="▪"/>
              <a:defRPr/>
            </a:lvl3pPr>
            <a:lvl4pPr indent="-377189" lvl="3" marL="1828800" algn="l">
              <a:lnSpc>
                <a:spcPct val="100000"/>
              </a:lnSpc>
              <a:spcBef>
                <a:spcPts val="600"/>
              </a:spcBef>
              <a:spcAft>
                <a:spcPts val="0"/>
              </a:spcAft>
              <a:buSzPts val="2340"/>
              <a:buChar char="▫"/>
              <a:defRPr/>
            </a:lvl4pPr>
            <a:lvl5pPr indent="-348614" lvl="4" marL="2286000" algn="l">
              <a:lnSpc>
                <a:spcPct val="100000"/>
              </a:lnSpc>
              <a:spcBef>
                <a:spcPts val="600"/>
              </a:spcBef>
              <a:spcAft>
                <a:spcPts val="0"/>
              </a:spcAft>
              <a:buSzPts val="1890"/>
              <a:buChar char="▪"/>
              <a:defRPr/>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721" name="Google Shape;721;p159"/>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2" name="Google Shape;722;p15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Green BG)">
    <p:spTree>
      <p:nvGrpSpPr>
        <p:cNvPr id="723" name="Shape 723"/>
        <p:cNvGrpSpPr/>
        <p:nvPr/>
      </p:nvGrpSpPr>
      <p:grpSpPr>
        <a:xfrm>
          <a:off x="0" y="0"/>
          <a:ext cx="0" cy="0"/>
          <a:chOff x="0" y="0"/>
          <a:chExt cx="0" cy="0"/>
        </a:xfrm>
      </p:grpSpPr>
      <p:sp>
        <p:nvSpPr>
          <p:cNvPr id="724" name="Google Shape;724;p160"/>
          <p:cNvSpPr/>
          <p:nvPr/>
        </p:nvSpPr>
        <p:spPr>
          <a:xfrm>
            <a:off x="0" y="0"/>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725" name="Google Shape;725;p160"/>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726" name="Google Shape;726;p160"/>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27" name="Google Shape;727;p160"/>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28" name="Google Shape;728;p160"/>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729" name="Google Shape;729;p160"/>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730" name="Google Shape;730;p160"/>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Green X BG)">
    <p:spTree>
      <p:nvGrpSpPr>
        <p:cNvPr id="731" name="Shape 731"/>
        <p:cNvGrpSpPr/>
        <p:nvPr/>
      </p:nvGrpSpPr>
      <p:grpSpPr>
        <a:xfrm>
          <a:off x="0" y="0"/>
          <a:ext cx="0" cy="0"/>
          <a:chOff x="0" y="0"/>
          <a:chExt cx="0" cy="0"/>
        </a:xfrm>
      </p:grpSpPr>
      <p:sp>
        <p:nvSpPr>
          <p:cNvPr id="732" name="Google Shape;732;p161"/>
          <p:cNvSpPr/>
          <p:nvPr/>
        </p:nvSpPr>
        <p:spPr>
          <a:xfrm>
            <a:off x="0" y="1"/>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733" name="Google Shape;733;p161"/>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734" name="Google Shape;734;p161"/>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735" name="Google Shape;735;p161"/>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736" name="Google Shape;736;p161"/>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ue X BG)">
    <p:spTree>
      <p:nvGrpSpPr>
        <p:cNvPr id="737" name="Shape 737"/>
        <p:cNvGrpSpPr/>
        <p:nvPr/>
      </p:nvGrpSpPr>
      <p:grpSpPr>
        <a:xfrm>
          <a:off x="0" y="0"/>
          <a:ext cx="0" cy="0"/>
          <a:chOff x="0" y="0"/>
          <a:chExt cx="0" cy="0"/>
        </a:xfrm>
      </p:grpSpPr>
      <p:pic>
        <p:nvPicPr>
          <p:cNvPr id="738" name="Google Shape;738;p162"/>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739" name="Google Shape;739;p162"/>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40" name="Google Shape;740;p162"/>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41" name="Google Shape;741;p162"/>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742" name="Google Shape;742;p162"/>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743" name="Google Shape;743;p162"/>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Blue X BG)">
    <p:spTree>
      <p:nvGrpSpPr>
        <p:cNvPr id="744" name="Shape 744"/>
        <p:cNvGrpSpPr/>
        <p:nvPr/>
      </p:nvGrpSpPr>
      <p:grpSpPr>
        <a:xfrm>
          <a:off x="0" y="0"/>
          <a:ext cx="0" cy="0"/>
          <a:chOff x="0" y="0"/>
          <a:chExt cx="0" cy="0"/>
        </a:xfrm>
      </p:grpSpPr>
      <p:pic>
        <p:nvPicPr>
          <p:cNvPr id="745" name="Google Shape;745;p163"/>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746" name="Google Shape;746;p163"/>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747" name="Google Shape;747;p163"/>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748" name="Google Shape;748;p163"/>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749" name="Shape 749"/>
        <p:cNvGrpSpPr/>
        <p:nvPr/>
      </p:nvGrpSpPr>
      <p:grpSpPr>
        <a:xfrm>
          <a:off x="0" y="0"/>
          <a:ext cx="0" cy="0"/>
          <a:chOff x="0" y="0"/>
          <a:chExt cx="0" cy="0"/>
        </a:xfrm>
      </p:grpSpPr>
      <p:sp>
        <p:nvSpPr>
          <p:cNvPr id="750" name="Google Shape;750;p16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1" name="Google Shape;751;p164"/>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lt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sz="1400"/>
            </a:lvl6pPr>
            <a:lvl7pPr indent="-304800" lvl="6" marL="3200400" algn="l">
              <a:lnSpc>
                <a:spcPct val="100000"/>
              </a:lnSpc>
              <a:spcBef>
                <a:spcPts val="600"/>
              </a:spcBef>
              <a:spcAft>
                <a:spcPts val="0"/>
              </a:spcAft>
              <a:buSzPts val="120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Noto Sans Symbols"/>
              <a:buChar char="▪"/>
              <a:defRPr/>
            </a:lvl9pPr>
          </a:lstStyle>
          <a:p/>
        </p:txBody>
      </p:sp>
      <p:sp>
        <p:nvSpPr>
          <p:cNvPr id="752" name="Google Shape;752;p16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753" name="Shape 753"/>
        <p:cNvGrpSpPr/>
        <p:nvPr/>
      </p:nvGrpSpPr>
      <p:grpSpPr>
        <a:xfrm>
          <a:off x="0" y="0"/>
          <a:ext cx="0" cy="0"/>
          <a:chOff x="0" y="0"/>
          <a:chExt cx="0" cy="0"/>
        </a:xfrm>
      </p:grpSpPr>
      <p:sp>
        <p:nvSpPr>
          <p:cNvPr id="754" name="Google Shape;754;p165"/>
          <p:cNvSpPr/>
          <p:nvPr/>
        </p:nvSpPr>
        <p:spPr>
          <a:xfrm>
            <a:off x="0" y="0"/>
            <a:ext cx="9144000" cy="5143500"/>
          </a:xfrm>
          <a:prstGeom prst="rect">
            <a:avLst/>
          </a:prstGeom>
          <a:gradFill>
            <a:gsLst>
              <a:gs pos="0">
                <a:schemeClr val="dk1"/>
              </a:gs>
              <a:gs pos="100000">
                <a:schemeClr val="dk1"/>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755" name="Google Shape;755;p165"/>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756" name="Google Shape;756;p165"/>
          <p:cNvSpPr txBox="1"/>
          <p:nvPr>
            <p:ph type="title"/>
          </p:nvPr>
        </p:nvSpPr>
        <p:spPr>
          <a:xfrm>
            <a:off x="405703" y="482822"/>
            <a:ext cx="7644000" cy="491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600"/>
              <a:buNone/>
              <a:defRPr b="1" i="0" sz="3100">
                <a:solidFill>
                  <a:schemeClr val="lt1"/>
                </a:solidFill>
                <a:latin typeface="Roboto"/>
                <a:ea typeface="Roboto"/>
                <a:cs typeface="Roboto"/>
                <a:sym typeface="Roboto"/>
              </a:defRPr>
            </a:lvl1pPr>
            <a:lvl2pPr lvl="1" algn="l">
              <a:lnSpc>
                <a:spcPct val="100000"/>
              </a:lnSpc>
              <a:spcBef>
                <a:spcPts val="0"/>
              </a:spcBef>
              <a:spcAft>
                <a:spcPts val="0"/>
              </a:spcAft>
              <a:buSzPts val="600"/>
              <a:buNone/>
              <a:defRPr/>
            </a:lvl2pPr>
            <a:lvl3pPr lvl="2" algn="l">
              <a:lnSpc>
                <a:spcPct val="100000"/>
              </a:lnSpc>
              <a:spcBef>
                <a:spcPts val="0"/>
              </a:spcBef>
              <a:spcAft>
                <a:spcPts val="0"/>
              </a:spcAft>
              <a:buSzPts val="600"/>
              <a:buNone/>
              <a:defRPr/>
            </a:lvl3pPr>
            <a:lvl4pPr lvl="3" algn="l">
              <a:lnSpc>
                <a:spcPct val="100000"/>
              </a:lnSpc>
              <a:spcBef>
                <a:spcPts val="0"/>
              </a:spcBef>
              <a:spcAft>
                <a:spcPts val="0"/>
              </a:spcAft>
              <a:buSzPts val="600"/>
              <a:buNone/>
              <a:defRPr/>
            </a:lvl4pPr>
            <a:lvl5pPr lvl="4" algn="l">
              <a:lnSpc>
                <a:spcPct val="100000"/>
              </a:lnSpc>
              <a:spcBef>
                <a:spcPts val="0"/>
              </a:spcBef>
              <a:spcAft>
                <a:spcPts val="0"/>
              </a:spcAft>
              <a:buSzPts val="600"/>
              <a:buNone/>
              <a:defRPr/>
            </a:lvl5pPr>
            <a:lvl6pPr lvl="5" algn="l">
              <a:lnSpc>
                <a:spcPct val="100000"/>
              </a:lnSpc>
              <a:spcBef>
                <a:spcPts val="0"/>
              </a:spcBef>
              <a:spcAft>
                <a:spcPts val="0"/>
              </a:spcAft>
              <a:buSzPts val="600"/>
              <a:buNone/>
              <a:defRPr/>
            </a:lvl6pPr>
            <a:lvl7pPr lvl="6" algn="l">
              <a:lnSpc>
                <a:spcPct val="100000"/>
              </a:lnSpc>
              <a:spcBef>
                <a:spcPts val="0"/>
              </a:spcBef>
              <a:spcAft>
                <a:spcPts val="0"/>
              </a:spcAft>
              <a:buSzPts val="600"/>
              <a:buNone/>
              <a:defRPr/>
            </a:lvl7pPr>
            <a:lvl8pPr lvl="7" algn="l">
              <a:lnSpc>
                <a:spcPct val="100000"/>
              </a:lnSpc>
              <a:spcBef>
                <a:spcPts val="0"/>
              </a:spcBef>
              <a:spcAft>
                <a:spcPts val="0"/>
              </a:spcAft>
              <a:buSzPts val="600"/>
              <a:buNone/>
              <a:defRPr/>
            </a:lvl8pPr>
            <a:lvl9pPr lvl="8" algn="l">
              <a:lnSpc>
                <a:spcPct val="100000"/>
              </a:lnSpc>
              <a:spcBef>
                <a:spcPts val="0"/>
              </a:spcBef>
              <a:spcAft>
                <a:spcPts val="0"/>
              </a:spcAft>
              <a:buSzPts val="600"/>
              <a:buNone/>
              <a:defRPr/>
            </a:lvl9pPr>
          </a:lstStyle>
          <a:p/>
        </p:txBody>
      </p:sp>
      <p:sp>
        <p:nvSpPr>
          <p:cNvPr id="757" name="Google Shape;757;p165"/>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algn="ctr">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758" name="Google Shape;758;p16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000000"/>
              </a:buClr>
              <a:buSzPts val="6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600"/>
              <a:buFont typeface="Arial"/>
              <a:buNone/>
              <a:defRPr b="0" i="0" sz="1400" u="none" cap="none" strike="noStrike">
                <a:solidFill>
                  <a:srgbClr val="000000"/>
                </a:solidFill>
                <a:latin typeface="Arial"/>
                <a:ea typeface="Arial"/>
                <a:cs typeface="Arial"/>
                <a:sym typeface="Arial"/>
              </a:defRPr>
            </a:lvl9pPr>
          </a:lstStyle>
          <a:p/>
        </p:txBody>
      </p:sp>
      <p:sp>
        <p:nvSpPr>
          <p:cNvPr id="759" name="Google Shape;759;p165"/>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1_Main point_1">
    <p:spTree>
      <p:nvGrpSpPr>
        <p:cNvPr id="760" name="Shape 760"/>
        <p:cNvGrpSpPr/>
        <p:nvPr/>
      </p:nvGrpSpPr>
      <p:grpSpPr>
        <a:xfrm>
          <a:off x="0" y="0"/>
          <a:ext cx="0" cy="0"/>
          <a:chOff x="0" y="0"/>
          <a:chExt cx="0" cy="0"/>
        </a:xfrm>
      </p:grpSpPr>
      <p:sp>
        <p:nvSpPr>
          <p:cNvPr id="761" name="Google Shape;761;p166"/>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62" name="Google Shape;762;p166"/>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1_Main point_1_1">
    <p:spTree>
      <p:nvGrpSpPr>
        <p:cNvPr id="763" name="Shape 763"/>
        <p:cNvGrpSpPr/>
        <p:nvPr/>
      </p:nvGrpSpPr>
      <p:grpSpPr>
        <a:xfrm>
          <a:off x="0" y="0"/>
          <a:ext cx="0" cy="0"/>
          <a:chOff x="0" y="0"/>
          <a:chExt cx="0" cy="0"/>
        </a:xfrm>
      </p:grpSpPr>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1_Main point_2">
    <p:spTree>
      <p:nvGrpSpPr>
        <p:cNvPr id="764" name="Shape 764"/>
        <p:cNvGrpSpPr/>
        <p:nvPr/>
      </p:nvGrpSpPr>
      <p:grpSpPr>
        <a:xfrm>
          <a:off x="0" y="0"/>
          <a:ext cx="0" cy="0"/>
          <a:chOff x="0" y="0"/>
          <a:chExt cx="0" cy="0"/>
        </a:xfrm>
      </p:grpSpPr>
      <p:sp>
        <p:nvSpPr>
          <p:cNvPr id="765" name="Google Shape;765;p16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66" name="Google Shape;766;p16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p:cSld name="1_Main point_3">
    <p:spTree>
      <p:nvGrpSpPr>
        <p:cNvPr id="767" name="Shape 767"/>
        <p:cNvGrpSpPr/>
        <p:nvPr/>
      </p:nvGrpSpPr>
      <p:grpSpPr>
        <a:xfrm>
          <a:off x="0" y="0"/>
          <a:ext cx="0" cy="0"/>
          <a:chOff x="0" y="0"/>
          <a:chExt cx="0" cy="0"/>
        </a:xfrm>
      </p:grpSpPr>
      <p:sp>
        <p:nvSpPr>
          <p:cNvPr id="768" name="Google Shape;768;p16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69" name="Google Shape;769;p169"/>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p:cSld name="1_Main point 2_3">
    <p:spTree>
      <p:nvGrpSpPr>
        <p:cNvPr id="770" name="Shape 770"/>
        <p:cNvGrpSpPr/>
        <p:nvPr/>
      </p:nvGrpSpPr>
      <p:grpSpPr>
        <a:xfrm>
          <a:off x="0" y="0"/>
          <a:ext cx="0" cy="0"/>
          <a:chOff x="0" y="0"/>
          <a:chExt cx="0" cy="0"/>
        </a:xfrm>
      </p:grpSpPr>
      <p:sp>
        <p:nvSpPr>
          <p:cNvPr id="771" name="Google Shape;771;p170"/>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2" name="Google Shape;772;p170"/>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8">
  <p:cSld name="1_Main point 2_6">
    <p:spTree>
      <p:nvGrpSpPr>
        <p:cNvPr id="773" name="Shape 773"/>
        <p:cNvGrpSpPr/>
        <p:nvPr/>
      </p:nvGrpSpPr>
      <p:grpSpPr>
        <a:xfrm>
          <a:off x="0" y="0"/>
          <a:ext cx="0" cy="0"/>
          <a:chOff x="0" y="0"/>
          <a:chExt cx="0" cy="0"/>
        </a:xfrm>
      </p:grpSpPr>
      <p:sp>
        <p:nvSpPr>
          <p:cNvPr id="774" name="Google Shape;774;p171"/>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5" name="Google Shape;775;p171"/>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1_Main point_1_1_1">
    <p:spTree>
      <p:nvGrpSpPr>
        <p:cNvPr id="776" name="Shape 776"/>
        <p:cNvGrpSpPr/>
        <p:nvPr/>
      </p:nvGrpSpPr>
      <p:grpSpPr>
        <a:xfrm>
          <a:off x="0" y="0"/>
          <a:ext cx="0" cy="0"/>
          <a:chOff x="0" y="0"/>
          <a:chExt cx="0" cy="0"/>
        </a:xfrm>
      </p:grpSpPr>
      <p:sp>
        <p:nvSpPr>
          <p:cNvPr id="777" name="Google Shape;777;p17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8" name="Google Shape;778;p17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786" name="Shape 786"/>
        <p:cNvGrpSpPr/>
        <p:nvPr/>
      </p:nvGrpSpPr>
      <p:grpSpPr>
        <a:xfrm>
          <a:off x="0" y="0"/>
          <a:ext cx="0" cy="0"/>
          <a:chOff x="0" y="0"/>
          <a:chExt cx="0" cy="0"/>
        </a:xfrm>
      </p:grpSpPr>
      <p:sp>
        <p:nvSpPr>
          <p:cNvPr id="787" name="Google Shape;787;p17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88" name="Google Shape;788;p174"/>
          <p:cNvSpPr txBox="1"/>
          <p:nvPr>
            <p:ph idx="1" type="body"/>
          </p:nvPr>
        </p:nvSpPr>
        <p:spPr>
          <a:xfrm>
            <a:off x="165370" y="856734"/>
            <a:ext cx="8813400" cy="3912900"/>
          </a:xfrm>
          <a:prstGeom prst="rect">
            <a:avLst/>
          </a:prstGeom>
          <a:noFill/>
          <a:ln>
            <a:noFill/>
          </a:ln>
        </p:spPr>
        <p:txBody>
          <a:bodyPr anchorCtr="0" anchor="t" bIns="0" lIns="0" spcFirstLastPara="1" rIns="0" wrap="square" tIns="0">
            <a:normAutofit/>
          </a:bodyPr>
          <a:lstStyle>
            <a:lvl1pPr indent="-361950" lvl="0" marL="457200" algn="l">
              <a:lnSpc>
                <a:spcPct val="100000"/>
              </a:lnSpc>
              <a:spcBef>
                <a:spcPts val="0"/>
              </a:spcBef>
              <a:spcAft>
                <a:spcPts val="0"/>
              </a:spcAft>
              <a:buClr>
                <a:schemeClr val="dk2"/>
              </a:buClr>
              <a:buSzPts val="2100"/>
              <a:buFont typeface="Noto Sans Symbols"/>
              <a:buChar char="▪"/>
              <a:defRPr b="0" i="0" sz="2000">
                <a:solidFill>
                  <a:schemeClr val="lt1"/>
                </a:solidFill>
                <a:latin typeface="Roboto"/>
                <a:ea typeface="Roboto"/>
                <a:cs typeface="Roboto"/>
                <a:sym typeface="Roboto"/>
              </a:defRPr>
            </a:lvl1pPr>
            <a:lvl2pPr indent="-377190" lvl="1" marL="914400" algn="l">
              <a:lnSpc>
                <a:spcPct val="100000"/>
              </a:lnSpc>
              <a:spcBef>
                <a:spcPts val="600"/>
              </a:spcBef>
              <a:spcAft>
                <a:spcPts val="0"/>
              </a:spcAft>
              <a:buClr>
                <a:schemeClr val="dk2"/>
              </a:buClr>
              <a:buSzPts val="2340"/>
              <a:buFont typeface="NTR"/>
              <a:buChar char="▫"/>
              <a:defRPr sz="1800"/>
            </a:lvl2pPr>
            <a:lvl3pPr indent="-335280" lvl="2" marL="1371600" algn="l">
              <a:lnSpc>
                <a:spcPct val="100000"/>
              </a:lnSpc>
              <a:spcBef>
                <a:spcPts val="600"/>
              </a:spcBef>
              <a:spcAft>
                <a:spcPts val="0"/>
              </a:spcAft>
              <a:buClr>
                <a:schemeClr val="dk2"/>
              </a:buClr>
              <a:buSzPts val="1680"/>
              <a:buFont typeface="Noto Sans Symbols"/>
              <a:buChar char="▪"/>
              <a:defRPr sz="1600"/>
            </a:lvl3pPr>
            <a:lvl4pPr indent="-344169" lvl="3" marL="1828800" algn="l">
              <a:lnSpc>
                <a:spcPct val="100000"/>
              </a:lnSpc>
              <a:spcBef>
                <a:spcPts val="600"/>
              </a:spcBef>
              <a:spcAft>
                <a:spcPts val="0"/>
              </a:spcAft>
              <a:buClr>
                <a:schemeClr val="dk2"/>
              </a:buClr>
              <a:buSzPts val="1820"/>
              <a:buFont typeface="NTR"/>
              <a:buChar char="▫"/>
              <a:defRPr/>
            </a:lvl4pPr>
            <a:lvl5pPr indent="-321945" lvl="4" marL="2286000" algn="l">
              <a:lnSpc>
                <a:spcPct val="100000"/>
              </a:lnSpc>
              <a:spcBef>
                <a:spcPts val="600"/>
              </a:spcBef>
              <a:spcAft>
                <a:spcPts val="0"/>
              </a:spcAft>
              <a:buClr>
                <a:schemeClr val="dk2"/>
              </a:buClr>
              <a:buSzPts val="1470"/>
              <a:buFont typeface="Noto Sans Symbols"/>
              <a:buChar char="▪"/>
              <a:defRPr/>
            </a:lvl5pPr>
            <a:lvl6pPr indent="-344170" lvl="5" marL="2743200" algn="l">
              <a:lnSpc>
                <a:spcPct val="100000"/>
              </a:lnSpc>
              <a:spcBef>
                <a:spcPts val="600"/>
              </a:spcBef>
              <a:spcAft>
                <a:spcPts val="0"/>
              </a:spcAft>
              <a:buSzPts val="1820"/>
              <a:buFont typeface="NTR"/>
              <a:buChar char="▫"/>
              <a:defRPr sz="1400"/>
            </a:lvl6pPr>
            <a:lvl7pPr indent="-304800" lvl="6" marL="3200400" algn="l">
              <a:lnSpc>
                <a:spcPct val="100000"/>
              </a:lnSpc>
              <a:spcBef>
                <a:spcPts val="600"/>
              </a:spcBef>
              <a:spcAft>
                <a:spcPts val="0"/>
              </a:spcAft>
              <a:buSzPts val="1200"/>
              <a:buFont typeface="Noto Sans Symbols"/>
              <a:buChar char="▪"/>
              <a:defRPr/>
            </a:lvl7pPr>
            <a:lvl8pPr indent="-327659" lvl="7" marL="3657600" algn="l">
              <a:lnSpc>
                <a:spcPct val="100000"/>
              </a:lnSpc>
              <a:spcBef>
                <a:spcPts val="600"/>
              </a:spcBef>
              <a:spcAft>
                <a:spcPts val="0"/>
              </a:spcAft>
              <a:buSzPts val="1560"/>
              <a:buFont typeface="NTR"/>
              <a:buChar char="▫"/>
              <a:defRPr/>
            </a:lvl8pPr>
            <a:lvl9pPr indent="-308609" lvl="8" marL="4114800" algn="l">
              <a:lnSpc>
                <a:spcPct val="100000"/>
              </a:lnSpc>
              <a:spcBef>
                <a:spcPts val="600"/>
              </a:spcBef>
              <a:spcAft>
                <a:spcPts val="600"/>
              </a:spcAft>
              <a:buSzPts val="1260"/>
              <a:buFont typeface="Noto Sans Symbols"/>
              <a:buChar char="▪"/>
              <a:defRPr/>
            </a:lvl9pPr>
          </a:lstStyle>
          <a:p/>
        </p:txBody>
      </p:sp>
      <p:sp>
        <p:nvSpPr>
          <p:cNvPr id="789" name="Google Shape;789;p174"/>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90" name="Shape 790"/>
        <p:cNvGrpSpPr/>
        <p:nvPr/>
      </p:nvGrpSpPr>
      <p:grpSpPr>
        <a:xfrm>
          <a:off x="0" y="0"/>
          <a:ext cx="0" cy="0"/>
          <a:chOff x="0" y="0"/>
          <a:chExt cx="0" cy="0"/>
        </a:xfrm>
      </p:grpSpPr>
      <p:sp>
        <p:nvSpPr>
          <p:cNvPr id="791" name="Google Shape;791;p175"/>
          <p:cNvSpPr/>
          <p:nvPr/>
        </p:nvSpPr>
        <p:spPr>
          <a:xfrm>
            <a:off x="4572000" y="-12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2" name="Google Shape;792;p17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dk1"/>
                </a:solidFill>
                <a:latin typeface="Roboto"/>
                <a:ea typeface="Roboto"/>
                <a:cs typeface="Roboto"/>
                <a:sym typeface="Roboto"/>
              </a:rPr>
              <a:t>Page </a:t>
            </a:r>
            <a:fld id="{00000000-1234-1234-1234-123412341234}" type="slidenum">
              <a:rPr lang="en" sz="800">
                <a:solidFill>
                  <a:schemeClr val="dk1"/>
                </a:solidFill>
                <a:latin typeface="Roboto"/>
                <a:ea typeface="Roboto"/>
                <a:cs typeface="Roboto"/>
                <a:sym typeface="Roboto"/>
              </a:rPr>
              <a:t>‹#›</a:t>
            </a:fld>
            <a:r>
              <a:rPr lang="en" sz="800">
                <a:solidFill>
                  <a:schemeClr val="dk1"/>
                </a:solidFill>
                <a:latin typeface="Roboto"/>
                <a:ea typeface="Roboto"/>
                <a:cs typeface="Roboto"/>
                <a:sym typeface="Roboto"/>
              </a:rPr>
              <a:t> | </a:t>
            </a:r>
            <a:r>
              <a:rPr b="0" i="0" lang="en" sz="800" u="none" cap="none" strike="noStrike">
                <a:solidFill>
                  <a:schemeClr val="dk1"/>
                </a:solidFill>
                <a:latin typeface="Roboto"/>
                <a:ea typeface="Roboto"/>
                <a:cs typeface="Roboto"/>
                <a:sym typeface="Roboto"/>
              </a:rPr>
              <a:t>Confidential</a:t>
            </a:r>
            <a:endParaRPr b="0" i="0" sz="700" u="none" cap="none" strike="noStrike">
              <a:solidFill>
                <a:schemeClr val="dk1"/>
              </a:solidFill>
              <a:latin typeface="Roboto"/>
              <a:ea typeface="Roboto"/>
              <a:cs typeface="Roboto"/>
              <a:sym typeface="Roboto"/>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793" name="Shape 793"/>
        <p:cNvGrpSpPr/>
        <p:nvPr/>
      </p:nvGrpSpPr>
      <p:grpSpPr>
        <a:xfrm>
          <a:off x="0" y="0"/>
          <a:ext cx="0" cy="0"/>
          <a:chOff x="0" y="0"/>
          <a:chExt cx="0" cy="0"/>
        </a:xfrm>
      </p:grpSpPr>
      <p:pic>
        <p:nvPicPr>
          <p:cNvPr descr="A robotic arm in a room&#10;&#10;Description automatically generated" id="794" name="Google Shape;794;p176"/>
          <p:cNvPicPr preferRelativeResize="0"/>
          <p:nvPr/>
        </p:nvPicPr>
        <p:blipFill rotWithShape="1">
          <a:blip r:embed="rId2">
            <a:alphaModFix/>
          </a:blip>
          <a:srcRect b="8670" l="3807" r="5109" t="255"/>
          <a:stretch/>
        </p:blipFill>
        <p:spPr>
          <a:xfrm>
            <a:off x="-1" y="0"/>
            <a:ext cx="9144000" cy="5143500"/>
          </a:xfrm>
          <a:prstGeom prst="rect">
            <a:avLst/>
          </a:prstGeom>
          <a:noFill/>
          <a:ln>
            <a:noFill/>
          </a:ln>
        </p:spPr>
      </p:pic>
      <p:sp>
        <p:nvSpPr>
          <p:cNvPr id="795" name="Google Shape;795;p176"/>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6" name="Google Shape;796;p176"/>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97" name="Google Shape;797;p17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sp>
        <p:nvSpPr>
          <p:cNvPr id="798" name="Google Shape;798;p176"/>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pic>
        <p:nvPicPr>
          <p:cNvPr descr="A white and green logo on a black background&#10;&#10;Description automatically generated" id="799" name="Google Shape;799;p176"/>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spTree>
      <p:nvGrpSpPr>
        <p:cNvPr id="800" name="Shape 800"/>
        <p:cNvGrpSpPr/>
        <p:nvPr/>
      </p:nvGrpSpPr>
      <p:grpSpPr>
        <a:xfrm>
          <a:off x="0" y="0"/>
          <a:ext cx="0" cy="0"/>
          <a:chOff x="0" y="0"/>
          <a:chExt cx="0" cy="0"/>
        </a:xfrm>
      </p:grpSpPr>
      <p:sp>
        <p:nvSpPr>
          <p:cNvPr id="801" name="Google Shape;801;p177"/>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person wearing a headset&#10;&#10;Description automatically generated" id="802" name="Google Shape;802;p177"/>
          <p:cNvPicPr preferRelativeResize="0"/>
          <p:nvPr/>
        </p:nvPicPr>
        <p:blipFill rotWithShape="1">
          <a:blip r:embed="rId2">
            <a:alphaModFix/>
          </a:blip>
          <a:srcRect b="0" l="0" r="0" t="0"/>
          <a:stretch/>
        </p:blipFill>
        <p:spPr>
          <a:xfrm>
            <a:off x="-1143000" y="-1"/>
            <a:ext cx="10287000" cy="5143500"/>
          </a:xfrm>
          <a:prstGeom prst="rect">
            <a:avLst/>
          </a:prstGeom>
          <a:noFill/>
          <a:ln>
            <a:noFill/>
          </a:ln>
        </p:spPr>
      </p:pic>
      <p:sp>
        <p:nvSpPr>
          <p:cNvPr id="803" name="Google Shape;803;p177"/>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4" name="Google Shape;804;p177"/>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05" name="Google Shape;805;p177"/>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806" name="Google Shape;806;p177"/>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807" name="Google Shape;807;p177"/>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3">
    <p:spTree>
      <p:nvGrpSpPr>
        <p:cNvPr id="808" name="Shape 808"/>
        <p:cNvGrpSpPr/>
        <p:nvPr/>
      </p:nvGrpSpPr>
      <p:grpSpPr>
        <a:xfrm>
          <a:off x="0" y="0"/>
          <a:ext cx="0" cy="0"/>
          <a:chOff x="0" y="0"/>
          <a:chExt cx="0" cy="0"/>
        </a:xfrm>
      </p:grpSpPr>
      <p:sp>
        <p:nvSpPr>
          <p:cNvPr id="809" name="Google Shape;809;p178"/>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couple of people wearing hard hats&#10;&#10;Description automatically generated" id="810" name="Google Shape;810;p178"/>
          <p:cNvPicPr preferRelativeResize="0"/>
          <p:nvPr/>
        </p:nvPicPr>
        <p:blipFill rotWithShape="1">
          <a:blip r:embed="rId2">
            <a:alphaModFix/>
          </a:blip>
          <a:srcRect b="0" l="0" r="0" t="0"/>
          <a:stretch/>
        </p:blipFill>
        <p:spPr>
          <a:xfrm>
            <a:off x="0" y="6778"/>
            <a:ext cx="9144000" cy="5143500"/>
          </a:xfrm>
          <a:prstGeom prst="rect">
            <a:avLst/>
          </a:prstGeom>
          <a:noFill/>
          <a:ln>
            <a:noFill/>
          </a:ln>
        </p:spPr>
      </p:pic>
      <p:sp>
        <p:nvSpPr>
          <p:cNvPr id="811" name="Google Shape;811;p178"/>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12" name="Google Shape;812;p178"/>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13" name="Google Shape;813;p178"/>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814" name="Google Shape;814;p178"/>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815" name="Google Shape;815;p178"/>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4">
    <p:spTree>
      <p:nvGrpSpPr>
        <p:cNvPr id="816" name="Shape 816"/>
        <p:cNvGrpSpPr/>
        <p:nvPr/>
      </p:nvGrpSpPr>
      <p:grpSpPr>
        <a:xfrm>
          <a:off x="0" y="0"/>
          <a:ext cx="0" cy="0"/>
          <a:chOff x="0" y="0"/>
          <a:chExt cx="0" cy="0"/>
        </a:xfrm>
      </p:grpSpPr>
      <p:sp>
        <p:nvSpPr>
          <p:cNvPr id="817" name="Google Shape;817;p179"/>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un shining through clouds&#10;&#10;Description automatically generated" id="818" name="Google Shape;818;p179"/>
          <p:cNvPicPr preferRelativeResize="0"/>
          <p:nvPr/>
        </p:nvPicPr>
        <p:blipFill rotWithShape="1">
          <a:blip r:embed="rId2">
            <a:alphaModFix/>
          </a:blip>
          <a:srcRect b="0" l="11347" r="0" t="0"/>
          <a:stretch/>
        </p:blipFill>
        <p:spPr>
          <a:xfrm>
            <a:off x="0" y="-13716"/>
            <a:ext cx="9144000" cy="5157216"/>
          </a:xfrm>
          <a:prstGeom prst="rect">
            <a:avLst/>
          </a:prstGeom>
          <a:noFill/>
          <a:ln>
            <a:noFill/>
          </a:ln>
        </p:spPr>
      </p:pic>
      <p:sp>
        <p:nvSpPr>
          <p:cNvPr id="819" name="Google Shape;819;p179"/>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20" name="Google Shape;820;p179"/>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21" name="Google Shape;821;p179"/>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822" name="Google Shape;822;p179"/>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pic>
        <p:nvPicPr>
          <p:cNvPr descr="A white and green logo on a black background&#10;&#10;Description automatically generated" id="823" name="Google Shape;823;p179"/>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ack X BG)">
    <p:spTree>
      <p:nvGrpSpPr>
        <p:cNvPr id="824" name="Shape 824"/>
        <p:cNvGrpSpPr/>
        <p:nvPr/>
      </p:nvGrpSpPr>
      <p:grpSpPr>
        <a:xfrm>
          <a:off x="0" y="0"/>
          <a:ext cx="0" cy="0"/>
          <a:chOff x="0" y="0"/>
          <a:chExt cx="0" cy="0"/>
        </a:xfrm>
      </p:grpSpPr>
      <p:pic>
        <p:nvPicPr>
          <p:cNvPr descr="A white x on a black background&#10;&#10;Description automatically generated" id="825" name="Google Shape;825;p180"/>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826" name="Google Shape;826;p180"/>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27" name="Google Shape;827;p180"/>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28" name="Google Shape;828;p180"/>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Slide Deck Title (Black X BG)">
    <p:spTree>
      <p:nvGrpSpPr>
        <p:cNvPr id="829" name="Shape 829"/>
        <p:cNvGrpSpPr/>
        <p:nvPr/>
      </p:nvGrpSpPr>
      <p:grpSpPr>
        <a:xfrm>
          <a:off x="0" y="0"/>
          <a:ext cx="0" cy="0"/>
          <a:chOff x="0" y="0"/>
          <a:chExt cx="0" cy="0"/>
        </a:xfrm>
      </p:grpSpPr>
      <p:pic>
        <p:nvPicPr>
          <p:cNvPr descr="A white x on a black background&#10;&#10;Description automatically generated" id="830" name="Google Shape;830;p181"/>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831" name="Google Shape;831;p181"/>
          <p:cNvSpPr txBox="1"/>
          <p:nvPr>
            <p:ph type="ctrTitle"/>
          </p:nvPr>
        </p:nvSpPr>
        <p:spPr>
          <a:xfrm>
            <a:off x="172468" y="160421"/>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60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Title + Textbox (Black X BG)">
    <p:spTree>
      <p:nvGrpSpPr>
        <p:cNvPr id="832" name="Shape 832"/>
        <p:cNvGrpSpPr/>
        <p:nvPr/>
      </p:nvGrpSpPr>
      <p:grpSpPr>
        <a:xfrm>
          <a:off x="0" y="0"/>
          <a:ext cx="0" cy="0"/>
          <a:chOff x="0" y="0"/>
          <a:chExt cx="0" cy="0"/>
        </a:xfrm>
      </p:grpSpPr>
      <p:pic>
        <p:nvPicPr>
          <p:cNvPr descr="A white x on a black background&#10;&#10;Description automatically generated" id="833" name="Google Shape;833;p182"/>
          <p:cNvPicPr preferRelativeResize="0"/>
          <p:nvPr/>
        </p:nvPicPr>
        <p:blipFill rotWithShape="1">
          <a:blip r:embed="rId2">
            <a:alphaModFix amt="5000"/>
          </a:blip>
          <a:srcRect b="0" l="0" r="0" t="0"/>
          <a:stretch/>
        </p:blipFill>
        <p:spPr>
          <a:xfrm>
            <a:off x="0" y="0"/>
            <a:ext cx="9145598" cy="5144399"/>
          </a:xfrm>
          <a:prstGeom prst="rect">
            <a:avLst/>
          </a:prstGeom>
          <a:noFill/>
          <a:ln>
            <a:noFill/>
          </a:ln>
        </p:spPr>
      </p:pic>
      <p:sp>
        <p:nvSpPr>
          <p:cNvPr id="834" name="Google Shape;834;p182"/>
          <p:cNvSpPr txBox="1"/>
          <p:nvPr>
            <p:ph idx="1" type="body"/>
          </p:nvPr>
        </p:nvSpPr>
        <p:spPr>
          <a:xfrm>
            <a:off x="165370" y="856734"/>
            <a:ext cx="8813400" cy="3912900"/>
          </a:xfrm>
          <a:prstGeom prst="rect">
            <a:avLst/>
          </a:prstGeom>
          <a:noFill/>
          <a:ln>
            <a:noFill/>
          </a:ln>
        </p:spPr>
        <p:txBody>
          <a:bodyPr anchorCtr="0" anchor="t" bIns="0" lIns="0" spcFirstLastPara="1" rIns="0" wrap="square" tIns="0">
            <a:noAutofit/>
          </a:bodyPr>
          <a:lstStyle>
            <a:lvl1pPr indent="-360045" lvl="0" marL="457200" algn="l">
              <a:lnSpc>
                <a:spcPct val="100000"/>
              </a:lnSpc>
              <a:spcBef>
                <a:spcPts val="0"/>
              </a:spcBef>
              <a:spcAft>
                <a:spcPts val="0"/>
              </a:spcAft>
              <a:buSzPts val="2070"/>
              <a:buChar char="▪"/>
              <a:defRPr/>
            </a:lvl1pPr>
            <a:lvl2pPr indent="-377190" lvl="1" marL="914400" algn="l">
              <a:lnSpc>
                <a:spcPct val="100000"/>
              </a:lnSpc>
              <a:spcBef>
                <a:spcPts val="600"/>
              </a:spcBef>
              <a:spcAft>
                <a:spcPts val="0"/>
              </a:spcAft>
              <a:buSzPts val="2340"/>
              <a:buChar char="▫"/>
              <a:defRPr/>
            </a:lvl2pPr>
            <a:lvl3pPr indent="-360044" lvl="2" marL="1371600" algn="l">
              <a:lnSpc>
                <a:spcPct val="100000"/>
              </a:lnSpc>
              <a:spcBef>
                <a:spcPts val="600"/>
              </a:spcBef>
              <a:spcAft>
                <a:spcPts val="0"/>
              </a:spcAft>
              <a:buSzPts val="2070"/>
              <a:buChar char="▪"/>
              <a:defRPr/>
            </a:lvl3pPr>
            <a:lvl4pPr indent="-377189" lvl="3" marL="1828800" algn="l">
              <a:lnSpc>
                <a:spcPct val="100000"/>
              </a:lnSpc>
              <a:spcBef>
                <a:spcPts val="600"/>
              </a:spcBef>
              <a:spcAft>
                <a:spcPts val="0"/>
              </a:spcAft>
              <a:buSzPts val="2340"/>
              <a:buChar char="▫"/>
              <a:defRPr/>
            </a:lvl4pPr>
            <a:lvl5pPr indent="-348614" lvl="4" marL="2286000" algn="l">
              <a:lnSpc>
                <a:spcPct val="100000"/>
              </a:lnSpc>
              <a:spcBef>
                <a:spcPts val="600"/>
              </a:spcBef>
              <a:spcAft>
                <a:spcPts val="0"/>
              </a:spcAft>
              <a:buSzPts val="1890"/>
              <a:buChar char="▪"/>
              <a:defRPr/>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835" name="Google Shape;835;p182"/>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6" name="Google Shape;836;p18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ONLY (Black X BG)">
    <p:spTree>
      <p:nvGrpSpPr>
        <p:cNvPr id="837" name="Shape 837"/>
        <p:cNvGrpSpPr/>
        <p:nvPr/>
      </p:nvGrpSpPr>
      <p:grpSpPr>
        <a:xfrm>
          <a:off x="0" y="0"/>
          <a:ext cx="0" cy="0"/>
          <a:chOff x="0" y="0"/>
          <a:chExt cx="0" cy="0"/>
        </a:xfrm>
      </p:grpSpPr>
      <p:pic>
        <p:nvPicPr>
          <p:cNvPr descr="A white x on a black background&#10;&#10;Description automatically generated" id="838" name="Google Shape;838;p183"/>
          <p:cNvPicPr preferRelativeResize="0"/>
          <p:nvPr/>
        </p:nvPicPr>
        <p:blipFill rotWithShape="1">
          <a:blip r:embed="rId2">
            <a:alphaModFix amt="5000"/>
          </a:blip>
          <a:srcRect b="0" l="0" r="0" t="0"/>
          <a:stretch/>
        </p:blipFill>
        <p:spPr>
          <a:xfrm>
            <a:off x="0" y="1"/>
            <a:ext cx="9144000" cy="5143500"/>
          </a:xfrm>
          <a:prstGeom prst="rect">
            <a:avLst/>
          </a:prstGeom>
          <a:noFill/>
          <a:ln>
            <a:noFill/>
          </a:ln>
        </p:spPr>
      </p:pic>
      <p:sp>
        <p:nvSpPr>
          <p:cNvPr id="839" name="Google Shape;839;p183"/>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0" name="Google Shape;840;p18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Page (Green BG)">
    <p:spTree>
      <p:nvGrpSpPr>
        <p:cNvPr id="841" name="Shape 841"/>
        <p:cNvGrpSpPr/>
        <p:nvPr/>
      </p:nvGrpSpPr>
      <p:grpSpPr>
        <a:xfrm>
          <a:off x="0" y="0"/>
          <a:ext cx="0" cy="0"/>
          <a:chOff x="0" y="0"/>
          <a:chExt cx="0" cy="0"/>
        </a:xfrm>
      </p:grpSpPr>
      <p:sp>
        <p:nvSpPr>
          <p:cNvPr id="842" name="Google Shape;842;p184"/>
          <p:cNvSpPr/>
          <p:nvPr/>
        </p:nvSpPr>
        <p:spPr>
          <a:xfrm>
            <a:off x="0" y="0"/>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843" name="Google Shape;843;p184"/>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844" name="Google Shape;844;p184"/>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45" name="Google Shape;845;p184"/>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46" name="Google Shape;846;p184"/>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847" name="Google Shape;847;p184"/>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848" name="Google Shape;848;p184"/>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Green X BG)">
    <p:spTree>
      <p:nvGrpSpPr>
        <p:cNvPr id="849" name="Shape 849"/>
        <p:cNvGrpSpPr/>
        <p:nvPr/>
      </p:nvGrpSpPr>
      <p:grpSpPr>
        <a:xfrm>
          <a:off x="0" y="0"/>
          <a:ext cx="0" cy="0"/>
          <a:chOff x="0" y="0"/>
          <a:chExt cx="0" cy="0"/>
        </a:xfrm>
      </p:grpSpPr>
      <p:sp>
        <p:nvSpPr>
          <p:cNvPr id="850" name="Google Shape;850;p185"/>
          <p:cNvSpPr/>
          <p:nvPr/>
        </p:nvSpPr>
        <p:spPr>
          <a:xfrm>
            <a:off x="0" y="1"/>
            <a:ext cx="9144000" cy="5143500"/>
          </a:xfrm>
          <a:prstGeom prst="rect">
            <a:avLst/>
          </a:prstGeom>
          <a:gradFill>
            <a:gsLst>
              <a:gs pos="0">
                <a:srgbClr val="2BBA9D"/>
              </a:gs>
              <a:gs pos="100000">
                <a:srgbClr val="1F826E"/>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white x on a black background&#10;&#10;Description automatically generated" id="851" name="Google Shape;851;p185"/>
          <p:cNvPicPr preferRelativeResize="0"/>
          <p:nvPr/>
        </p:nvPicPr>
        <p:blipFill rotWithShape="1">
          <a:blip r:embed="rId2">
            <a:alphaModFix amt="5000"/>
          </a:blip>
          <a:srcRect b="0" l="0" r="0" t="0"/>
          <a:stretch/>
        </p:blipFill>
        <p:spPr>
          <a:xfrm>
            <a:off x="0" y="0"/>
            <a:ext cx="9144000" cy="5143500"/>
          </a:xfrm>
          <a:prstGeom prst="rect">
            <a:avLst/>
          </a:prstGeom>
          <a:noFill/>
          <a:ln>
            <a:noFill/>
          </a:ln>
        </p:spPr>
      </p:pic>
      <p:sp>
        <p:nvSpPr>
          <p:cNvPr id="852" name="Google Shape;852;p18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lt1"/>
                </a:solidFill>
                <a:latin typeface="Roboto"/>
                <a:ea typeface="Roboto"/>
                <a:cs typeface="Roboto"/>
                <a:sym typeface="Roboto"/>
              </a:rPr>
              <a:t>Page </a:t>
            </a:r>
            <a:fld id="{00000000-1234-1234-1234-123412341234}" type="slidenum">
              <a:rPr lang="en" sz="800">
                <a:solidFill>
                  <a:schemeClr val="lt1"/>
                </a:solidFill>
                <a:latin typeface="Roboto"/>
                <a:ea typeface="Roboto"/>
                <a:cs typeface="Roboto"/>
                <a:sym typeface="Roboto"/>
              </a:rPr>
              <a:t>‹#›</a:t>
            </a:fld>
            <a:r>
              <a:rPr lang="en" sz="800">
                <a:solidFill>
                  <a:schemeClr val="lt1"/>
                </a:solidFill>
                <a:latin typeface="Roboto"/>
                <a:ea typeface="Roboto"/>
                <a:cs typeface="Roboto"/>
                <a:sym typeface="Roboto"/>
              </a:rPr>
              <a:t> | </a:t>
            </a: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sp>
        <p:nvSpPr>
          <p:cNvPr id="853" name="Google Shape;853;p185"/>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854" name="Google Shape;854;p185"/>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Page (Blue X BG)">
    <p:spTree>
      <p:nvGrpSpPr>
        <p:cNvPr id="855" name="Shape 855"/>
        <p:cNvGrpSpPr/>
        <p:nvPr/>
      </p:nvGrpSpPr>
      <p:grpSpPr>
        <a:xfrm>
          <a:off x="0" y="0"/>
          <a:ext cx="0" cy="0"/>
          <a:chOff x="0" y="0"/>
          <a:chExt cx="0" cy="0"/>
        </a:xfrm>
      </p:grpSpPr>
      <p:pic>
        <p:nvPicPr>
          <p:cNvPr id="856" name="Google Shape;856;p186"/>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857" name="Google Shape;857;p186"/>
          <p:cNvSpPr txBox="1"/>
          <p:nvPr>
            <p:ph idx="1" type="subTitle"/>
          </p:nvPr>
        </p:nvSpPr>
        <p:spPr>
          <a:xfrm>
            <a:off x="176494" y="2815130"/>
            <a:ext cx="8745000" cy="7926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800"/>
              <a:buNone/>
              <a:defRPr b="0" i="0" sz="2400">
                <a:solidFill>
                  <a:schemeClr val="lt1"/>
                </a:solidFill>
                <a:latin typeface="Roboto"/>
                <a:ea typeface="Roboto"/>
                <a:cs typeface="Roboto"/>
                <a:sym typeface="Roboto"/>
              </a:defRPr>
            </a:lvl1pPr>
            <a:lvl2pPr lvl="1" algn="ctr">
              <a:lnSpc>
                <a:spcPct val="100000"/>
              </a:lnSpc>
              <a:spcBef>
                <a:spcPts val="6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58" name="Google Shape;858;p186"/>
          <p:cNvSpPr txBox="1"/>
          <p:nvPr>
            <p:ph type="ctrTitle"/>
          </p:nvPr>
        </p:nvSpPr>
        <p:spPr>
          <a:xfrm>
            <a:off x="176494" y="744575"/>
            <a:ext cx="8745000" cy="20526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SzPts val="5200"/>
              <a:buNone/>
              <a:defRPr b="0" i="0" sz="5200">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59" name="Google Shape;859;p186"/>
          <p:cNvSpPr txBox="1"/>
          <p:nvPr>
            <p:ph idx="2" type="body"/>
          </p:nvPr>
        </p:nvSpPr>
        <p:spPr>
          <a:xfrm>
            <a:off x="176494" y="3813979"/>
            <a:ext cx="6115200" cy="466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70"/>
              <a:buNone/>
              <a:defRPr sz="1800"/>
            </a:lvl1pPr>
            <a:lvl2pPr indent="-228600" lvl="1" marL="914400" algn="l">
              <a:lnSpc>
                <a:spcPct val="100000"/>
              </a:lnSpc>
              <a:spcBef>
                <a:spcPts val="600"/>
              </a:spcBef>
              <a:spcAft>
                <a:spcPts val="0"/>
              </a:spcAft>
              <a:buSzPts val="2080"/>
              <a:buNone/>
              <a:defRPr sz="1600"/>
            </a:lvl2pPr>
            <a:lvl3pPr indent="-228600" lvl="2" marL="1371600" algn="l">
              <a:lnSpc>
                <a:spcPct val="100000"/>
              </a:lnSpc>
              <a:spcBef>
                <a:spcPts val="600"/>
              </a:spcBef>
              <a:spcAft>
                <a:spcPts val="0"/>
              </a:spcAft>
              <a:buSzPts val="1610"/>
              <a:buNone/>
              <a:defRPr sz="1400"/>
            </a:lvl3pPr>
            <a:lvl4pPr indent="-228600" lvl="3" marL="1828800" algn="l">
              <a:lnSpc>
                <a:spcPct val="100000"/>
              </a:lnSpc>
              <a:spcBef>
                <a:spcPts val="600"/>
              </a:spcBef>
              <a:spcAft>
                <a:spcPts val="0"/>
              </a:spcAft>
              <a:buSzPts val="1560"/>
              <a:buNone/>
              <a:defRPr sz="1200"/>
            </a:lvl4pPr>
            <a:lvl5pPr indent="-228600" lvl="4" marL="2286000" algn="l">
              <a:lnSpc>
                <a:spcPct val="100000"/>
              </a:lnSpc>
              <a:spcBef>
                <a:spcPts val="600"/>
              </a:spcBef>
              <a:spcAft>
                <a:spcPts val="0"/>
              </a:spcAft>
              <a:buSzPts val="1260"/>
              <a:buNone/>
              <a:defRPr sz="1200"/>
            </a:lvl5pPr>
            <a:lvl6pPr indent="-342900" lvl="5" marL="2743200" algn="l">
              <a:lnSpc>
                <a:spcPct val="100000"/>
              </a:lnSpc>
              <a:spcBef>
                <a:spcPts val="600"/>
              </a:spcBef>
              <a:spcAft>
                <a:spcPts val="0"/>
              </a:spcAft>
              <a:buSzPts val="1800"/>
              <a:buChar char="▫"/>
              <a:defRPr/>
            </a:lvl6pPr>
            <a:lvl7pPr indent="-348614" lvl="6" marL="3200400" algn="l">
              <a:lnSpc>
                <a:spcPct val="100000"/>
              </a:lnSpc>
              <a:spcBef>
                <a:spcPts val="600"/>
              </a:spcBef>
              <a:spcAft>
                <a:spcPts val="0"/>
              </a:spcAft>
              <a:buSzPts val="189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860" name="Google Shape;860;p186"/>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pic>
        <p:nvPicPr>
          <p:cNvPr descr="A white text on a black background&#10;&#10;Description automatically generated" id="861" name="Google Shape;861;p186"/>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Slide Deck Title (Blue X BG)">
    <p:spTree>
      <p:nvGrpSpPr>
        <p:cNvPr id="862" name="Shape 862"/>
        <p:cNvGrpSpPr/>
        <p:nvPr/>
      </p:nvGrpSpPr>
      <p:grpSpPr>
        <a:xfrm>
          <a:off x="0" y="0"/>
          <a:ext cx="0" cy="0"/>
          <a:chOff x="0" y="0"/>
          <a:chExt cx="0" cy="0"/>
        </a:xfrm>
      </p:grpSpPr>
      <p:pic>
        <p:nvPicPr>
          <p:cNvPr id="863" name="Google Shape;863;p187"/>
          <p:cNvPicPr preferRelativeResize="0"/>
          <p:nvPr/>
        </p:nvPicPr>
        <p:blipFill rotWithShape="1">
          <a:blip r:embed="rId2">
            <a:alphaModFix/>
          </a:blip>
          <a:srcRect b="0" l="0" r="0" t="0"/>
          <a:stretch/>
        </p:blipFill>
        <p:spPr>
          <a:xfrm>
            <a:off x="-1" y="-1"/>
            <a:ext cx="9144000" cy="5143500"/>
          </a:xfrm>
          <a:prstGeom prst="rect">
            <a:avLst/>
          </a:prstGeom>
          <a:noFill/>
          <a:ln>
            <a:noFill/>
          </a:ln>
        </p:spPr>
      </p:pic>
      <p:sp>
        <p:nvSpPr>
          <p:cNvPr id="864" name="Google Shape;864;p187"/>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lt1"/>
                </a:solidFill>
                <a:latin typeface="Roboto"/>
                <a:ea typeface="Roboto"/>
                <a:cs typeface="Roboto"/>
                <a:sym typeface="Roboto"/>
              </a:rPr>
              <a:t>Page </a:t>
            </a:r>
            <a:fld id="{00000000-1234-1234-1234-123412341234}" type="slidenum">
              <a:rPr lang="en" sz="800">
                <a:solidFill>
                  <a:schemeClr val="lt1"/>
                </a:solidFill>
                <a:latin typeface="Roboto"/>
                <a:ea typeface="Roboto"/>
                <a:cs typeface="Roboto"/>
                <a:sym typeface="Roboto"/>
              </a:rPr>
              <a:t>‹#›</a:t>
            </a:fld>
            <a:r>
              <a:rPr lang="en" sz="800">
                <a:solidFill>
                  <a:schemeClr val="lt1"/>
                </a:solidFill>
                <a:latin typeface="Roboto"/>
                <a:ea typeface="Roboto"/>
                <a:cs typeface="Roboto"/>
                <a:sym typeface="Roboto"/>
              </a:rPr>
              <a:t> | </a:t>
            </a: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sp>
        <p:nvSpPr>
          <p:cNvPr id="865" name="Google Shape;865;p187"/>
          <p:cNvSpPr txBox="1"/>
          <p:nvPr>
            <p:ph type="ctrTitle"/>
          </p:nvPr>
        </p:nvSpPr>
        <p:spPr>
          <a:xfrm>
            <a:off x="172468" y="129063"/>
            <a:ext cx="8799000" cy="4539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1400"/>
              <a:buNone/>
              <a:defRPr sz="5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white text on a black background&#10;&#10;Description automatically generated" id="866" name="Google Shape;866;p187"/>
          <p:cNvPicPr preferRelativeResize="0"/>
          <p:nvPr/>
        </p:nvPicPr>
        <p:blipFill rotWithShape="1">
          <a:blip r:embed="rId3">
            <a:alphaModFix/>
          </a:blip>
          <a:srcRect b="0" l="0" r="0" t="0"/>
          <a:stretch/>
        </p:blipFill>
        <p:spPr>
          <a:xfrm>
            <a:off x="53154" y="4734202"/>
            <a:ext cx="1174680" cy="356401"/>
          </a:xfrm>
          <a:prstGeom prst="rect">
            <a:avLst/>
          </a:prstGeom>
          <a:noFill/>
          <a:ln>
            <a:noFill/>
          </a:ln>
        </p:spPr>
      </p:pic>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p:spTree>
      <p:nvGrpSpPr>
        <p:cNvPr id="867" name="Shape 867"/>
        <p:cNvGrpSpPr/>
        <p:nvPr/>
      </p:nvGrpSpPr>
      <p:grpSpPr>
        <a:xfrm>
          <a:off x="0" y="0"/>
          <a:ext cx="0" cy="0"/>
          <a:chOff x="0" y="0"/>
          <a:chExt cx="0" cy="0"/>
        </a:xfrm>
      </p:grpSpPr>
      <p:sp>
        <p:nvSpPr>
          <p:cNvPr id="868" name="Google Shape;868;p18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69" name="Google Shape;869;p18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1_Main point 2">
    <p:spTree>
      <p:nvGrpSpPr>
        <p:cNvPr id="870" name="Shape 870"/>
        <p:cNvGrpSpPr/>
        <p:nvPr/>
      </p:nvGrpSpPr>
      <p:grpSpPr>
        <a:xfrm>
          <a:off x="0" y="0"/>
          <a:ext cx="0" cy="0"/>
          <a:chOff x="0" y="0"/>
          <a:chExt cx="0" cy="0"/>
        </a:xfrm>
      </p:grpSpPr>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1_Main point 2_1">
    <p:spTree>
      <p:nvGrpSpPr>
        <p:cNvPr id="871" name="Shape 871"/>
        <p:cNvGrpSpPr/>
        <p:nvPr/>
      </p:nvGrpSpPr>
      <p:grpSpPr>
        <a:xfrm>
          <a:off x="0" y="0"/>
          <a:ext cx="0" cy="0"/>
          <a:chOff x="0" y="0"/>
          <a:chExt cx="0" cy="0"/>
        </a:xfrm>
      </p:grpSpPr>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White BG">
    <p:spTree>
      <p:nvGrpSpPr>
        <p:cNvPr id="872" name="Shape 872"/>
        <p:cNvGrpSpPr/>
        <p:nvPr/>
      </p:nvGrpSpPr>
      <p:grpSpPr>
        <a:xfrm>
          <a:off x="0" y="0"/>
          <a:ext cx="0" cy="0"/>
          <a:chOff x="0" y="0"/>
          <a:chExt cx="0" cy="0"/>
        </a:xfrm>
      </p:grpSpPr>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1_Main point_1">
    <p:spTree>
      <p:nvGrpSpPr>
        <p:cNvPr id="873" name="Shape 873"/>
        <p:cNvGrpSpPr/>
        <p:nvPr/>
      </p:nvGrpSpPr>
      <p:grpSpPr>
        <a:xfrm>
          <a:off x="0" y="0"/>
          <a:ext cx="0" cy="0"/>
          <a:chOff x="0" y="0"/>
          <a:chExt cx="0" cy="0"/>
        </a:xfrm>
      </p:grpSpPr>
      <p:sp>
        <p:nvSpPr>
          <p:cNvPr id="874" name="Google Shape;874;p19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5" name="Google Shape;875;p192"/>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1_Main point 2_2">
    <p:spTree>
      <p:nvGrpSpPr>
        <p:cNvPr id="876" name="Shape 876"/>
        <p:cNvGrpSpPr/>
        <p:nvPr/>
      </p:nvGrpSpPr>
      <p:grpSpPr>
        <a:xfrm>
          <a:off x="0" y="0"/>
          <a:ext cx="0" cy="0"/>
          <a:chOff x="0" y="0"/>
          <a:chExt cx="0" cy="0"/>
        </a:xfrm>
      </p:grpSpPr>
      <p:sp>
        <p:nvSpPr>
          <p:cNvPr id="877" name="Google Shape;877;p19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8" name="Google Shape;878;p193"/>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7">
  <p:cSld name="White BG_1">
    <p:spTree>
      <p:nvGrpSpPr>
        <p:cNvPr id="879" name="Shape 879"/>
        <p:cNvGrpSpPr/>
        <p:nvPr/>
      </p:nvGrpSpPr>
      <p:grpSpPr>
        <a:xfrm>
          <a:off x="0" y="0"/>
          <a:ext cx="0" cy="0"/>
          <a:chOff x="0" y="0"/>
          <a:chExt cx="0" cy="0"/>
        </a:xfrm>
      </p:grpSpPr>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1_Main point_1_1">
    <p:spTree>
      <p:nvGrpSpPr>
        <p:cNvPr id="880" name="Shape 880"/>
        <p:cNvGrpSpPr/>
        <p:nvPr/>
      </p:nvGrpSpPr>
      <p:grpSpPr>
        <a:xfrm>
          <a:off x="0" y="0"/>
          <a:ext cx="0" cy="0"/>
          <a:chOff x="0" y="0"/>
          <a:chExt cx="0" cy="0"/>
        </a:xfrm>
      </p:grpSpPr>
      <p:sp>
        <p:nvSpPr>
          <p:cNvPr id="881" name="Google Shape;881;p195"/>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82" name="Google Shape;882;p195"/>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OBJECT_1">
    <p:spTree>
      <p:nvGrpSpPr>
        <p:cNvPr id="883" name="Shape 883"/>
        <p:cNvGrpSpPr/>
        <p:nvPr/>
      </p:nvGrpSpPr>
      <p:grpSpPr>
        <a:xfrm>
          <a:off x="0" y="0"/>
          <a:ext cx="0" cy="0"/>
          <a:chOff x="0" y="0"/>
          <a:chExt cx="0" cy="0"/>
        </a:xfrm>
      </p:grpSpPr>
      <p:sp>
        <p:nvSpPr>
          <p:cNvPr id="884" name="Google Shape;884;p196"/>
          <p:cNvSpPr txBox="1"/>
          <p:nvPr>
            <p:ph type="title"/>
          </p:nvPr>
        </p:nvSpPr>
        <p:spPr>
          <a:xfrm>
            <a:off x="410057" y="473986"/>
            <a:ext cx="8019000" cy="4902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100">
                <a:solidFill>
                  <a:srgbClr val="221F1F"/>
                </a:solidFill>
                <a:latin typeface="Trebuchet MS"/>
                <a:ea typeface="Trebuchet MS"/>
                <a:cs typeface="Trebuchet MS"/>
                <a:sym typeface="Trebuchet M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5" name="Google Shape;885;p196"/>
          <p:cNvSpPr txBox="1"/>
          <p:nvPr>
            <p:ph idx="1" type="body"/>
          </p:nvPr>
        </p:nvSpPr>
        <p:spPr>
          <a:xfrm>
            <a:off x="538556" y="2215581"/>
            <a:ext cx="6705900" cy="19695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2300"/>
              <a:buNone/>
              <a:defRPr b="0" i="0">
                <a:solidFill>
                  <a:schemeClr val="dk1"/>
                </a:solidFill>
              </a:defRPr>
            </a:lvl1pPr>
            <a:lvl2pPr indent="-228600" lvl="1" marL="914400" algn="l">
              <a:spcBef>
                <a:spcPts val="600"/>
              </a:spcBef>
              <a:spcAft>
                <a:spcPts val="0"/>
              </a:spcAft>
              <a:buSzPts val="2340"/>
              <a:buNone/>
              <a:defRPr/>
            </a:lvl2pPr>
            <a:lvl3pPr indent="-228600" lvl="2" marL="1371600" algn="l">
              <a:spcBef>
                <a:spcPts val="600"/>
              </a:spcBef>
              <a:spcAft>
                <a:spcPts val="0"/>
              </a:spcAft>
              <a:buSzPts val="1840"/>
              <a:buNone/>
              <a:defRPr/>
            </a:lvl3pPr>
            <a:lvl4pPr indent="-228600" lvl="3" marL="1828800" algn="l">
              <a:spcBef>
                <a:spcPts val="600"/>
              </a:spcBef>
              <a:spcAft>
                <a:spcPts val="0"/>
              </a:spcAft>
              <a:buSzPts val="1820"/>
              <a:buNone/>
              <a:defRPr/>
            </a:lvl4pPr>
            <a:lvl5pPr indent="-228600" lvl="4" marL="2286000" algn="l">
              <a:spcBef>
                <a:spcPts val="600"/>
              </a:spcBef>
              <a:spcAft>
                <a:spcPts val="0"/>
              </a:spcAft>
              <a:buSzPts val="1470"/>
              <a:buNone/>
              <a:defRPr/>
            </a:lvl5pPr>
            <a:lvl6pPr indent="-228600" lvl="5" marL="2743200" algn="l">
              <a:spcBef>
                <a:spcPts val="600"/>
              </a:spcBef>
              <a:spcAft>
                <a:spcPts val="0"/>
              </a:spcAft>
              <a:buSzPts val="1400"/>
              <a:buNone/>
              <a:defRPr/>
            </a:lvl6pPr>
            <a:lvl7pPr indent="-228600" lvl="6" marL="3200400" algn="l">
              <a:spcBef>
                <a:spcPts val="600"/>
              </a:spcBef>
              <a:spcAft>
                <a:spcPts val="0"/>
              </a:spcAft>
              <a:buSzPts val="1260"/>
              <a:buNone/>
              <a:defRPr/>
            </a:lvl7pPr>
            <a:lvl8pPr indent="-228600" lvl="7" marL="3657600" algn="l">
              <a:spcBef>
                <a:spcPts val="600"/>
              </a:spcBef>
              <a:spcAft>
                <a:spcPts val="0"/>
              </a:spcAft>
              <a:buSzPts val="1560"/>
              <a:buNone/>
              <a:defRPr/>
            </a:lvl8pPr>
            <a:lvl9pPr indent="-228600" lvl="8" marL="4114800" algn="l">
              <a:spcBef>
                <a:spcPts val="600"/>
              </a:spcBef>
              <a:spcAft>
                <a:spcPts val="600"/>
              </a:spcAft>
              <a:buSzPts val="1200"/>
              <a:buNone/>
              <a:defRPr/>
            </a:lvl9pPr>
          </a:lstStyle>
          <a:p/>
        </p:txBody>
      </p:sp>
      <p:sp>
        <p:nvSpPr>
          <p:cNvPr id="886" name="Google Shape;886;p19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600"/>
              <a:buNone/>
              <a:defRPr sz="600">
                <a:solidFill>
                  <a:srgbClr val="888888"/>
                </a:solidFill>
              </a:defRPr>
            </a:lvl1pPr>
            <a:lvl2pPr lvl="1">
              <a:spcBef>
                <a:spcPts val="0"/>
              </a:spcBef>
              <a:spcAft>
                <a:spcPts val="0"/>
              </a:spcAft>
              <a:buSzPts val="600"/>
              <a:buNone/>
              <a:defRPr sz="600"/>
            </a:lvl2pPr>
            <a:lvl3pPr lvl="2">
              <a:spcBef>
                <a:spcPts val="0"/>
              </a:spcBef>
              <a:spcAft>
                <a:spcPts val="0"/>
              </a:spcAft>
              <a:buSzPts val="600"/>
              <a:buNone/>
              <a:defRPr sz="600"/>
            </a:lvl3pPr>
            <a:lvl4pPr lvl="3">
              <a:spcBef>
                <a:spcPts val="0"/>
              </a:spcBef>
              <a:spcAft>
                <a:spcPts val="0"/>
              </a:spcAft>
              <a:buSzPts val="600"/>
              <a:buNone/>
              <a:defRPr sz="600"/>
            </a:lvl4pPr>
            <a:lvl5pPr lvl="4">
              <a:spcBef>
                <a:spcPts val="0"/>
              </a:spcBef>
              <a:spcAft>
                <a:spcPts val="0"/>
              </a:spcAft>
              <a:buSzPts val="600"/>
              <a:buNone/>
              <a:defRPr sz="600"/>
            </a:lvl5pPr>
            <a:lvl6pPr lvl="5">
              <a:spcBef>
                <a:spcPts val="0"/>
              </a:spcBef>
              <a:spcAft>
                <a:spcPts val="0"/>
              </a:spcAft>
              <a:buSzPts val="600"/>
              <a:buNone/>
              <a:defRPr sz="600"/>
            </a:lvl6pPr>
            <a:lvl7pPr lvl="6">
              <a:spcBef>
                <a:spcPts val="0"/>
              </a:spcBef>
              <a:spcAft>
                <a:spcPts val="0"/>
              </a:spcAft>
              <a:buSzPts val="600"/>
              <a:buNone/>
              <a:defRPr sz="600"/>
            </a:lvl7pPr>
            <a:lvl8pPr lvl="7">
              <a:spcBef>
                <a:spcPts val="0"/>
              </a:spcBef>
              <a:spcAft>
                <a:spcPts val="0"/>
              </a:spcAft>
              <a:buSzPts val="600"/>
              <a:buNone/>
              <a:defRPr sz="600"/>
            </a:lvl8pPr>
            <a:lvl9pPr lvl="8">
              <a:spcBef>
                <a:spcPts val="0"/>
              </a:spcBef>
              <a:spcAft>
                <a:spcPts val="0"/>
              </a:spcAft>
              <a:buSzPts val="600"/>
              <a:buNone/>
              <a:defRPr sz="600"/>
            </a:lvl9pPr>
          </a:lstStyle>
          <a:p/>
        </p:txBody>
      </p:sp>
      <p:sp>
        <p:nvSpPr>
          <p:cNvPr id="887" name="Google Shape;887;p19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600"/>
              <a:buNone/>
              <a:defRPr sz="600">
                <a:solidFill>
                  <a:srgbClr val="888888"/>
                </a:solidFill>
              </a:defRPr>
            </a:lvl1pPr>
            <a:lvl2pPr lvl="1">
              <a:spcBef>
                <a:spcPts val="0"/>
              </a:spcBef>
              <a:spcAft>
                <a:spcPts val="0"/>
              </a:spcAft>
              <a:buSzPts val="600"/>
              <a:buNone/>
              <a:defRPr sz="600"/>
            </a:lvl2pPr>
            <a:lvl3pPr lvl="2">
              <a:spcBef>
                <a:spcPts val="0"/>
              </a:spcBef>
              <a:spcAft>
                <a:spcPts val="0"/>
              </a:spcAft>
              <a:buSzPts val="600"/>
              <a:buNone/>
              <a:defRPr sz="600"/>
            </a:lvl3pPr>
            <a:lvl4pPr lvl="3">
              <a:spcBef>
                <a:spcPts val="0"/>
              </a:spcBef>
              <a:spcAft>
                <a:spcPts val="0"/>
              </a:spcAft>
              <a:buSzPts val="600"/>
              <a:buNone/>
              <a:defRPr sz="600"/>
            </a:lvl4pPr>
            <a:lvl5pPr lvl="4">
              <a:spcBef>
                <a:spcPts val="0"/>
              </a:spcBef>
              <a:spcAft>
                <a:spcPts val="0"/>
              </a:spcAft>
              <a:buSzPts val="600"/>
              <a:buNone/>
              <a:defRPr sz="600"/>
            </a:lvl5pPr>
            <a:lvl6pPr lvl="5">
              <a:spcBef>
                <a:spcPts val="0"/>
              </a:spcBef>
              <a:spcAft>
                <a:spcPts val="0"/>
              </a:spcAft>
              <a:buSzPts val="600"/>
              <a:buNone/>
              <a:defRPr sz="600"/>
            </a:lvl6pPr>
            <a:lvl7pPr lvl="6">
              <a:spcBef>
                <a:spcPts val="0"/>
              </a:spcBef>
              <a:spcAft>
                <a:spcPts val="0"/>
              </a:spcAft>
              <a:buSzPts val="600"/>
              <a:buNone/>
              <a:defRPr sz="600"/>
            </a:lvl7pPr>
            <a:lvl8pPr lvl="7">
              <a:spcBef>
                <a:spcPts val="0"/>
              </a:spcBef>
              <a:spcAft>
                <a:spcPts val="0"/>
              </a:spcAft>
              <a:buSzPts val="600"/>
              <a:buNone/>
              <a:defRPr sz="600"/>
            </a:lvl8pPr>
            <a:lvl9pPr lvl="8">
              <a:spcBef>
                <a:spcPts val="0"/>
              </a:spcBef>
              <a:spcAft>
                <a:spcPts val="0"/>
              </a:spcAft>
              <a:buSzPts val="600"/>
              <a:buNone/>
              <a:defRPr sz="600"/>
            </a:lvl9pPr>
          </a:lstStyle>
          <a:p/>
        </p:txBody>
      </p:sp>
      <p:sp>
        <p:nvSpPr>
          <p:cNvPr id="888" name="Google Shape;888;p196"/>
          <p:cNvSpPr txBox="1"/>
          <p:nvPr>
            <p:ph idx="12" type="sldNum"/>
          </p:nvPr>
        </p:nvSpPr>
        <p:spPr>
          <a:xfrm>
            <a:off x="6583680" y="4783455"/>
            <a:ext cx="2103000" cy="92400"/>
          </a:xfrm>
          <a:prstGeom prst="rect">
            <a:avLst/>
          </a:prstGeom>
          <a:noFill/>
          <a:ln>
            <a:noFill/>
          </a:ln>
        </p:spPr>
        <p:txBody>
          <a:bodyPr anchorCtr="0" anchor="t" bIns="0" lIns="0" spcFirstLastPara="1" rIns="0" wrap="square" tIns="0">
            <a:spAutoFit/>
          </a:bodyPr>
          <a:lstStyle>
            <a:lvl1pPr indent="0" lvl="0" algn="r">
              <a:spcBef>
                <a:spcPts val="0"/>
              </a:spcBef>
              <a:buNone/>
              <a:defRPr sz="600">
                <a:solidFill>
                  <a:srgbClr val="888888"/>
                </a:solidFill>
              </a:defRPr>
            </a:lvl1pPr>
            <a:lvl2pPr indent="0" lvl="1" algn="r">
              <a:spcBef>
                <a:spcPts val="0"/>
              </a:spcBef>
              <a:buNone/>
              <a:defRPr sz="600">
                <a:solidFill>
                  <a:srgbClr val="888888"/>
                </a:solidFill>
              </a:defRPr>
            </a:lvl2pPr>
            <a:lvl3pPr indent="0" lvl="2" algn="r">
              <a:spcBef>
                <a:spcPts val="0"/>
              </a:spcBef>
              <a:buNone/>
              <a:defRPr sz="600">
                <a:solidFill>
                  <a:srgbClr val="888888"/>
                </a:solidFill>
              </a:defRPr>
            </a:lvl3pPr>
            <a:lvl4pPr indent="0" lvl="3" algn="r">
              <a:spcBef>
                <a:spcPts val="0"/>
              </a:spcBef>
              <a:buNone/>
              <a:defRPr sz="600">
                <a:solidFill>
                  <a:srgbClr val="888888"/>
                </a:solidFill>
              </a:defRPr>
            </a:lvl4pPr>
            <a:lvl5pPr indent="0" lvl="4" algn="r">
              <a:spcBef>
                <a:spcPts val="0"/>
              </a:spcBef>
              <a:buNone/>
              <a:defRPr sz="600">
                <a:solidFill>
                  <a:srgbClr val="888888"/>
                </a:solidFill>
              </a:defRPr>
            </a:lvl5pPr>
            <a:lvl6pPr indent="0" lvl="5" algn="r">
              <a:spcBef>
                <a:spcPts val="0"/>
              </a:spcBef>
              <a:buNone/>
              <a:defRPr sz="600">
                <a:solidFill>
                  <a:srgbClr val="888888"/>
                </a:solidFill>
              </a:defRPr>
            </a:lvl6pPr>
            <a:lvl7pPr indent="0" lvl="6" algn="r">
              <a:spcBef>
                <a:spcPts val="0"/>
              </a:spcBef>
              <a:buNone/>
              <a:defRPr sz="600">
                <a:solidFill>
                  <a:srgbClr val="888888"/>
                </a:solidFill>
              </a:defRPr>
            </a:lvl7pPr>
            <a:lvl8pPr indent="0" lvl="7" algn="r">
              <a:spcBef>
                <a:spcPts val="0"/>
              </a:spcBef>
              <a:buNone/>
              <a:defRPr sz="600">
                <a:solidFill>
                  <a:srgbClr val="888888"/>
                </a:solidFill>
              </a:defRPr>
            </a:lvl8pPr>
            <a:lvl9pPr indent="0" lvl="8" algn="r">
              <a:spcBef>
                <a:spcPts val="0"/>
              </a:spcBef>
              <a:buNone/>
              <a:defRPr sz="600">
                <a:solidFill>
                  <a:srgbClr val="888888"/>
                </a:solidFil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1_Main point_2">
    <p:spTree>
      <p:nvGrpSpPr>
        <p:cNvPr id="889" name="Shape 889"/>
        <p:cNvGrpSpPr/>
        <p:nvPr/>
      </p:nvGrpSpPr>
      <p:grpSpPr>
        <a:xfrm>
          <a:off x="0" y="0"/>
          <a:ext cx="0" cy="0"/>
          <a:chOff x="0" y="0"/>
          <a:chExt cx="0" cy="0"/>
        </a:xfrm>
      </p:grpSpPr>
      <p:sp>
        <p:nvSpPr>
          <p:cNvPr id="890" name="Google Shape;890;p19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91" name="Google Shape;891;p197"/>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p:cSld name="1_Main point_3">
    <p:spTree>
      <p:nvGrpSpPr>
        <p:cNvPr id="892" name="Shape 892"/>
        <p:cNvGrpSpPr/>
        <p:nvPr/>
      </p:nvGrpSpPr>
      <p:grpSpPr>
        <a:xfrm>
          <a:off x="0" y="0"/>
          <a:ext cx="0" cy="0"/>
          <a:chOff x="0" y="0"/>
          <a:chExt cx="0" cy="0"/>
        </a:xfrm>
      </p:grpSpPr>
      <p:sp>
        <p:nvSpPr>
          <p:cNvPr id="893" name="Google Shape;893;p19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0" i="0" sz="3600">
                <a:solidFill>
                  <a:schemeClr val="lt1"/>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94" name="Google Shape;894;p198"/>
          <p:cNvSpPr/>
          <p:nvPr/>
        </p:nvSpPr>
        <p:spPr>
          <a:xfrm>
            <a:off x="0" y="265093"/>
            <a:ext cx="44791" cy="457343"/>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image" Target="../media/image17.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theme" Target="../theme/theme7.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9" Type="http://schemas.openxmlformats.org/officeDocument/2006/relationships/slideLayout" Target="../slideLayouts/slideLayout55.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11" Type="http://schemas.openxmlformats.org/officeDocument/2006/relationships/slideLayout" Target="../slideLayouts/slideLayout57.xml"/><Relationship Id="rId10" Type="http://schemas.openxmlformats.org/officeDocument/2006/relationships/slideLayout" Target="../slideLayouts/slideLayout56.xml"/><Relationship Id="rId12" Type="http://schemas.openxmlformats.org/officeDocument/2006/relationships/theme" Target="../theme/theme10.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76.xml"/><Relationship Id="rId22" Type="http://schemas.openxmlformats.org/officeDocument/2006/relationships/theme" Target="../theme/theme11.xml"/><Relationship Id="rId21" Type="http://schemas.openxmlformats.org/officeDocument/2006/relationships/slideLayout" Target="../slideLayouts/slideLayout77.xml"/><Relationship Id="rId1" Type="http://schemas.openxmlformats.org/officeDocument/2006/relationships/image" Target="../media/image17.png"/><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9" Type="http://schemas.openxmlformats.org/officeDocument/2006/relationships/slideLayout" Target="../slideLayouts/slideLayout65.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11" Type="http://schemas.openxmlformats.org/officeDocument/2006/relationships/slideLayout" Target="../slideLayouts/slideLayout67.xml"/><Relationship Id="rId10" Type="http://schemas.openxmlformats.org/officeDocument/2006/relationships/slideLayout" Target="../slideLayouts/slideLayout66.xml"/><Relationship Id="rId13" Type="http://schemas.openxmlformats.org/officeDocument/2006/relationships/slideLayout" Target="../slideLayouts/slideLayout69.xml"/><Relationship Id="rId12" Type="http://schemas.openxmlformats.org/officeDocument/2006/relationships/slideLayout" Target="../slideLayouts/slideLayout68.xml"/><Relationship Id="rId15" Type="http://schemas.openxmlformats.org/officeDocument/2006/relationships/slideLayout" Target="../slideLayouts/slideLayout71.xml"/><Relationship Id="rId14" Type="http://schemas.openxmlformats.org/officeDocument/2006/relationships/slideLayout" Target="../slideLayouts/slideLayout70.xml"/><Relationship Id="rId17" Type="http://schemas.openxmlformats.org/officeDocument/2006/relationships/slideLayout" Target="../slideLayouts/slideLayout73.xml"/><Relationship Id="rId16" Type="http://schemas.openxmlformats.org/officeDocument/2006/relationships/slideLayout" Target="../slideLayouts/slideLayout72.xml"/><Relationship Id="rId19" Type="http://schemas.openxmlformats.org/officeDocument/2006/relationships/slideLayout" Target="../slideLayouts/slideLayout75.xml"/><Relationship Id="rId18"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78.xml"/><Relationship Id="rId3" Type="http://schemas.openxmlformats.org/officeDocument/2006/relationships/slideLayout" Target="../slideLayouts/slideLayout79.xml"/><Relationship Id="rId4" Type="http://schemas.openxmlformats.org/officeDocument/2006/relationships/slideLayout" Target="../slideLayouts/slideLayout80.xml"/><Relationship Id="rId9" Type="http://schemas.openxmlformats.org/officeDocument/2006/relationships/slideLayout" Target="../slideLayouts/slideLayout85.xml"/><Relationship Id="rId5" Type="http://schemas.openxmlformats.org/officeDocument/2006/relationships/slideLayout" Target="../slideLayouts/slideLayout81.xml"/><Relationship Id="rId6" Type="http://schemas.openxmlformats.org/officeDocument/2006/relationships/slideLayout" Target="../slideLayouts/slideLayout82.xml"/><Relationship Id="rId7" Type="http://schemas.openxmlformats.org/officeDocument/2006/relationships/slideLayout" Target="../slideLayouts/slideLayout83.xml"/><Relationship Id="rId8" Type="http://schemas.openxmlformats.org/officeDocument/2006/relationships/slideLayout" Target="../slideLayouts/slideLayout84.xml"/><Relationship Id="rId11" Type="http://schemas.openxmlformats.org/officeDocument/2006/relationships/slideLayout" Target="../slideLayouts/slideLayout87.xml"/><Relationship Id="rId10" Type="http://schemas.openxmlformats.org/officeDocument/2006/relationships/slideLayout" Target="../slideLayouts/slideLayout86.xml"/><Relationship Id="rId13" Type="http://schemas.openxmlformats.org/officeDocument/2006/relationships/theme" Target="../theme/theme4.xml"/><Relationship Id="rId12"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89.xml"/><Relationship Id="rId3" Type="http://schemas.openxmlformats.org/officeDocument/2006/relationships/slideLayout" Target="../slideLayouts/slideLayout90.xml"/><Relationship Id="rId4" Type="http://schemas.openxmlformats.org/officeDocument/2006/relationships/slideLayout" Target="../slideLayouts/slideLayout91.xml"/><Relationship Id="rId9" Type="http://schemas.openxmlformats.org/officeDocument/2006/relationships/slideLayout" Target="../slideLayouts/slideLayout96.xml"/><Relationship Id="rId5" Type="http://schemas.openxmlformats.org/officeDocument/2006/relationships/slideLayout" Target="../slideLayouts/slideLayout92.xml"/><Relationship Id="rId6" Type="http://schemas.openxmlformats.org/officeDocument/2006/relationships/slideLayout" Target="../slideLayouts/slideLayout93.xml"/><Relationship Id="rId7" Type="http://schemas.openxmlformats.org/officeDocument/2006/relationships/slideLayout" Target="../slideLayouts/slideLayout94.xml"/><Relationship Id="rId8" Type="http://schemas.openxmlformats.org/officeDocument/2006/relationships/slideLayout" Target="../slideLayouts/slideLayout95.xml"/><Relationship Id="rId11" Type="http://schemas.openxmlformats.org/officeDocument/2006/relationships/slideLayout" Target="../slideLayouts/slideLayout98.xml"/><Relationship Id="rId10" Type="http://schemas.openxmlformats.org/officeDocument/2006/relationships/slideLayout" Target="../slideLayouts/slideLayout97.xml"/><Relationship Id="rId13" Type="http://schemas.openxmlformats.org/officeDocument/2006/relationships/slideLayout" Target="../slideLayouts/slideLayout100.xml"/><Relationship Id="rId12" Type="http://schemas.openxmlformats.org/officeDocument/2006/relationships/slideLayout" Target="../slideLayouts/slideLayout99.xml"/><Relationship Id="rId15" Type="http://schemas.openxmlformats.org/officeDocument/2006/relationships/slideLayout" Target="../slideLayouts/slideLayout102.xml"/><Relationship Id="rId14" Type="http://schemas.openxmlformats.org/officeDocument/2006/relationships/slideLayout" Target="../slideLayouts/slideLayout101.xml"/><Relationship Id="rId17" Type="http://schemas.openxmlformats.org/officeDocument/2006/relationships/slideLayout" Target="../slideLayouts/slideLayout104.xml"/><Relationship Id="rId16" Type="http://schemas.openxmlformats.org/officeDocument/2006/relationships/slideLayout" Target="../slideLayouts/slideLayout103.xml"/><Relationship Id="rId19" Type="http://schemas.openxmlformats.org/officeDocument/2006/relationships/theme" Target="../theme/theme3.xml"/><Relationship Id="rId18" Type="http://schemas.openxmlformats.org/officeDocument/2006/relationships/slideLayout" Target="../slideLayouts/slideLayout105.xml"/></Relationships>
</file>

<file path=ppt/slideMasters/_rels/slideMaster7.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06.xml"/><Relationship Id="rId3" Type="http://schemas.openxmlformats.org/officeDocument/2006/relationships/slideLayout" Target="../slideLayouts/slideLayout107.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5" Type="http://schemas.openxmlformats.org/officeDocument/2006/relationships/slideLayout" Target="../slideLayouts/slideLayout109.xml"/><Relationship Id="rId6" Type="http://schemas.openxmlformats.org/officeDocument/2006/relationships/slideLayout" Target="../slideLayouts/slideLayout110.xml"/><Relationship Id="rId7" Type="http://schemas.openxmlformats.org/officeDocument/2006/relationships/slideLayout" Target="../slideLayouts/slideLayout111.xml"/><Relationship Id="rId8" Type="http://schemas.openxmlformats.org/officeDocument/2006/relationships/slideLayout" Target="../slideLayouts/slideLayout112.xml"/><Relationship Id="rId11" Type="http://schemas.openxmlformats.org/officeDocument/2006/relationships/slideLayout" Target="../slideLayouts/slideLayout115.xml"/><Relationship Id="rId10" Type="http://schemas.openxmlformats.org/officeDocument/2006/relationships/slideLayout" Target="../slideLayouts/slideLayout114.xml"/><Relationship Id="rId13" Type="http://schemas.openxmlformats.org/officeDocument/2006/relationships/slideLayout" Target="../slideLayouts/slideLayout117.xml"/><Relationship Id="rId12" Type="http://schemas.openxmlformats.org/officeDocument/2006/relationships/slideLayout" Target="../slideLayouts/slideLayout116.xml"/><Relationship Id="rId14" Type="http://schemas.openxmlformats.org/officeDocument/2006/relationships/theme" Target="../theme/theme9.xml"/></Relationships>
</file>

<file path=ppt/slideMasters/_rels/slideMaster8.xml.rels><?xml version="1.0" encoding="UTF-8" standalone="yes"?><Relationships xmlns="http://schemas.openxmlformats.org/package/2006/relationships"><Relationship Id="rId20" Type="http://schemas.openxmlformats.org/officeDocument/2006/relationships/slideLayout" Target="../slideLayouts/slideLayout136.xml"/><Relationship Id="rId22" Type="http://schemas.openxmlformats.org/officeDocument/2006/relationships/slideLayout" Target="../slideLayouts/slideLayout138.xml"/><Relationship Id="rId21" Type="http://schemas.openxmlformats.org/officeDocument/2006/relationships/slideLayout" Target="../slideLayouts/slideLayout137.xml"/><Relationship Id="rId24" Type="http://schemas.openxmlformats.org/officeDocument/2006/relationships/slideLayout" Target="../slideLayouts/slideLayout140.xml"/><Relationship Id="rId23" Type="http://schemas.openxmlformats.org/officeDocument/2006/relationships/slideLayout" Target="../slideLayouts/slideLayout139.xml"/><Relationship Id="rId1" Type="http://schemas.openxmlformats.org/officeDocument/2006/relationships/image" Target="../media/image17.png"/><Relationship Id="rId2" Type="http://schemas.openxmlformats.org/officeDocument/2006/relationships/slideLayout" Target="../slideLayouts/slideLayout118.xml"/><Relationship Id="rId3" Type="http://schemas.openxmlformats.org/officeDocument/2006/relationships/slideLayout" Target="../slideLayouts/slideLayout119.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25" Type="http://schemas.openxmlformats.org/officeDocument/2006/relationships/theme" Target="../theme/theme5.xml"/><Relationship Id="rId5" Type="http://schemas.openxmlformats.org/officeDocument/2006/relationships/slideLayout" Target="../slideLayouts/slideLayout121.xml"/><Relationship Id="rId6" Type="http://schemas.openxmlformats.org/officeDocument/2006/relationships/slideLayout" Target="../slideLayouts/slideLayout122.xml"/><Relationship Id="rId7" Type="http://schemas.openxmlformats.org/officeDocument/2006/relationships/slideLayout" Target="../slideLayouts/slideLayout123.xml"/><Relationship Id="rId8" Type="http://schemas.openxmlformats.org/officeDocument/2006/relationships/slideLayout" Target="../slideLayouts/slideLayout124.xml"/><Relationship Id="rId11" Type="http://schemas.openxmlformats.org/officeDocument/2006/relationships/slideLayout" Target="../slideLayouts/slideLayout127.xml"/><Relationship Id="rId10" Type="http://schemas.openxmlformats.org/officeDocument/2006/relationships/slideLayout" Target="../slideLayouts/slideLayout126.xml"/><Relationship Id="rId13" Type="http://schemas.openxmlformats.org/officeDocument/2006/relationships/slideLayout" Target="../slideLayouts/slideLayout129.xml"/><Relationship Id="rId12" Type="http://schemas.openxmlformats.org/officeDocument/2006/relationships/slideLayout" Target="../slideLayouts/slideLayout128.xml"/><Relationship Id="rId15" Type="http://schemas.openxmlformats.org/officeDocument/2006/relationships/slideLayout" Target="../slideLayouts/slideLayout131.xml"/><Relationship Id="rId14" Type="http://schemas.openxmlformats.org/officeDocument/2006/relationships/slideLayout" Target="../slideLayouts/slideLayout130.xml"/><Relationship Id="rId17" Type="http://schemas.openxmlformats.org/officeDocument/2006/relationships/slideLayout" Target="../slideLayouts/slideLayout133.xml"/><Relationship Id="rId16" Type="http://schemas.openxmlformats.org/officeDocument/2006/relationships/slideLayout" Target="../slideLayouts/slideLayout132.xml"/><Relationship Id="rId19" Type="http://schemas.openxmlformats.org/officeDocument/2006/relationships/slideLayout" Target="../slideLayouts/slideLayout135.xml"/><Relationship Id="rId18" Type="http://schemas.openxmlformats.org/officeDocument/2006/relationships/slideLayout" Target="../slideLayouts/slideLayout134.xml"/></Relationships>
</file>

<file path=ppt/slideMasters/_rels/slideMaster9.xml.rels><?xml version="1.0" encoding="UTF-8" standalone="yes"?><Relationships xmlns="http://schemas.openxmlformats.org/package/2006/relationships"><Relationship Id="rId20" Type="http://schemas.openxmlformats.org/officeDocument/2006/relationships/slideLayout" Target="../slideLayouts/slideLayout159.xml"/><Relationship Id="rId22" Type="http://schemas.openxmlformats.org/officeDocument/2006/relationships/slideLayout" Target="../slideLayouts/slideLayout161.xml"/><Relationship Id="rId21" Type="http://schemas.openxmlformats.org/officeDocument/2006/relationships/slideLayout" Target="../slideLayouts/slideLayout160.xml"/><Relationship Id="rId24" Type="http://schemas.openxmlformats.org/officeDocument/2006/relationships/slideLayout" Target="../slideLayouts/slideLayout163.xml"/><Relationship Id="rId23" Type="http://schemas.openxmlformats.org/officeDocument/2006/relationships/slideLayout" Target="../slideLayouts/slideLayout162.xml"/><Relationship Id="rId1" Type="http://schemas.openxmlformats.org/officeDocument/2006/relationships/image" Target="../media/image17.png"/><Relationship Id="rId2" Type="http://schemas.openxmlformats.org/officeDocument/2006/relationships/slideLayout" Target="../slideLayouts/slideLayout141.xml"/><Relationship Id="rId3" Type="http://schemas.openxmlformats.org/officeDocument/2006/relationships/slideLayout" Target="../slideLayouts/slideLayout142.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25" Type="http://schemas.openxmlformats.org/officeDocument/2006/relationships/theme" Target="../theme/theme6.xml"/><Relationship Id="rId5" Type="http://schemas.openxmlformats.org/officeDocument/2006/relationships/slideLayout" Target="../slideLayouts/slideLayout144.xml"/><Relationship Id="rId6" Type="http://schemas.openxmlformats.org/officeDocument/2006/relationships/slideLayout" Target="../slideLayouts/slideLayout145.xml"/><Relationship Id="rId7" Type="http://schemas.openxmlformats.org/officeDocument/2006/relationships/slideLayout" Target="../slideLayouts/slideLayout146.xml"/><Relationship Id="rId8" Type="http://schemas.openxmlformats.org/officeDocument/2006/relationships/slideLayout" Target="../slideLayouts/slideLayout147.xml"/><Relationship Id="rId11" Type="http://schemas.openxmlformats.org/officeDocument/2006/relationships/slideLayout" Target="../slideLayouts/slideLayout150.xml"/><Relationship Id="rId10" Type="http://schemas.openxmlformats.org/officeDocument/2006/relationships/slideLayout" Target="../slideLayouts/slideLayout149.xml"/><Relationship Id="rId13" Type="http://schemas.openxmlformats.org/officeDocument/2006/relationships/slideLayout" Target="../slideLayouts/slideLayout152.xml"/><Relationship Id="rId12" Type="http://schemas.openxmlformats.org/officeDocument/2006/relationships/slideLayout" Target="../slideLayouts/slideLayout151.xml"/><Relationship Id="rId15" Type="http://schemas.openxmlformats.org/officeDocument/2006/relationships/slideLayout" Target="../slideLayouts/slideLayout154.xml"/><Relationship Id="rId14" Type="http://schemas.openxmlformats.org/officeDocument/2006/relationships/slideLayout" Target="../slideLayouts/slideLayout153.xml"/><Relationship Id="rId17" Type="http://schemas.openxmlformats.org/officeDocument/2006/relationships/slideLayout" Target="../slideLayouts/slideLayout156.xml"/><Relationship Id="rId16" Type="http://schemas.openxmlformats.org/officeDocument/2006/relationships/slideLayout" Target="../slideLayouts/slideLayout155.xml"/><Relationship Id="rId19" Type="http://schemas.openxmlformats.org/officeDocument/2006/relationships/slideLayout" Target="../slideLayouts/slideLayout158.xml"/><Relationship Id="rId18" Type="http://schemas.openxmlformats.org/officeDocument/2006/relationships/slideLayout" Target="../slideLayouts/slideLayout157.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2.xml"/><Relationship Id="rId22" Type="http://schemas.openxmlformats.org/officeDocument/2006/relationships/slideLayout" Target="../slideLayouts/slideLayout184.xml"/><Relationship Id="rId21" Type="http://schemas.openxmlformats.org/officeDocument/2006/relationships/slideLayout" Target="../slideLayouts/slideLayout183.xml"/><Relationship Id="rId24" Type="http://schemas.openxmlformats.org/officeDocument/2006/relationships/slideLayout" Target="../slideLayouts/slideLayout186.xml"/><Relationship Id="rId23" Type="http://schemas.openxmlformats.org/officeDocument/2006/relationships/slideLayout" Target="../slideLayouts/slideLayout185.xml"/><Relationship Id="rId1" Type="http://schemas.openxmlformats.org/officeDocument/2006/relationships/image" Target="../media/image17.png"/><Relationship Id="rId2" Type="http://schemas.openxmlformats.org/officeDocument/2006/relationships/slideLayout" Target="../slideLayouts/slideLayout164.xml"/><Relationship Id="rId3" Type="http://schemas.openxmlformats.org/officeDocument/2006/relationships/slideLayout" Target="../slideLayouts/slideLayout165.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26" Type="http://schemas.openxmlformats.org/officeDocument/2006/relationships/slideLayout" Target="../slideLayouts/slideLayout188.xml"/><Relationship Id="rId25" Type="http://schemas.openxmlformats.org/officeDocument/2006/relationships/slideLayout" Target="../slideLayouts/slideLayout187.xml"/><Relationship Id="rId27" Type="http://schemas.openxmlformats.org/officeDocument/2006/relationships/theme" Target="../theme/theme1.xml"/><Relationship Id="rId5" Type="http://schemas.openxmlformats.org/officeDocument/2006/relationships/slideLayout" Target="../slideLayouts/slideLayout167.xml"/><Relationship Id="rId6" Type="http://schemas.openxmlformats.org/officeDocument/2006/relationships/slideLayout" Target="../slideLayouts/slideLayout168.xml"/><Relationship Id="rId7" Type="http://schemas.openxmlformats.org/officeDocument/2006/relationships/slideLayout" Target="../slideLayouts/slideLayout169.xml"/><Relationship Id="rId8" Type="http://schemas.openxmlformats.org/officeDocument/2006/relationships/slideLayout" Target="../slideLayouts/slideLayout170.xml"/><Relationship Id="rId11" Type="http://schemas.openxmlformats.org/officeDocument/2006/relationships/slideLayout" Target="../slideLayouts/slideLayout173.xml"/><Relationship Id="rId10" Type="http://schemas.openxmlformats.org/officeDocument/2006/relationships/slideLayout" Target="../slideLayouts/slideLayout172.xml"/><Relationship Id="rId13" Type="http://schemas.openxmlformats.org/officeDocument/2006/relationships/slideLayout" Target="../slideLayouts/slideLayout175.xml"/><Relationship Id="rId12" Type="http://schemas.openxmlformats.org/officeDocument/2006/relationships/slideLayout" Target="../slideLayouts/slideLayout174.xml"/><Relationship Id="rId15" Type="http://schemas.openxmlformats.org/officeDocument/2006/relationships/slideLayout" Target="../slideLayouts/slideLayout177.xml"/><Relationship Id="rId14" Type="http://schemas.openxmlformats.org/officeDocument/2006/relationships/slideLayout" Target="../slideLayouts/slideLayout176.xml"/><Relationship Id="rId17" Type="http://schemas.openxmlformats.org/officeDocument/2006/relationships/slideLayout" Target="../slideLayouts/slideLayout179.xml"/><Relationship Id="rId16" Type="http://schemas.openxmlformats.org/officeDocument/2006/relationships/slideLayout" Target="../slideLayouts/slideLayout178.xml"/><Relationship Id="rId19" Type="http://schemas.openxmlformats.org/officeDocument/2006/relationships/slideLayout" Target="../slideLayouts/slideLayout181.xml"/><Relationship Id="rId18" Type="http://schemas.openxmlformats.org/officeDocument/2006/relationships/slideLayout" Target="../slideLayouts/slideLayout18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6" name="Shape 56"/>
        <p:cNvGrpSpPr/>
        <p:nvPr/>
      </p:nvGrpSpPr>
      <p:grpSpPr>
        <a:xfrm>
          <a:off x="0" y="0"/>
          <a:ext cx="0" cy="0"/>
          <a:chOff x="0" y="0"/>
          <a:chExt cx="0" cy="0"/>
        </a:xfrm>
      </p:grpSpPr>
      <p:sp>
        <p:nvSpPr>
          <p:cNvPr id="57" name="Google Shape;57;p14"/>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 name="Google Shape;58;p14"/>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a:t>
            </a:r>
            <a:r>
              <a:rPr lang="en" sz="800">
                <a:solidFill>
                  <a:srgbClr val="FFFFFF"/>
                </a:solidFill>
                <a:latin typeface="Roboto"/>
                <a:ea typeface="Roboto"/>
                <a:cs typeface="Roboto"/>
                <a:sym typeface="Roboto"/>
              </a:rPr>
              <a:t>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59" name="Google Shape;59;p14"/>
          <p:cNvSpPr txBox="1"/>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t/>
            </a:r>
            <a:endParaRPr b="1" i="0" sz="3600" u="none" cap="none" strike="noStrike">
              <a:solidFill>
                <a:schemeClr val="lt1"/>
              </a:solidFill>
              <a:latin typeface="Roboto Condensed"/>
              <a:ea typeface="Roboto Condensed"/>
              <a:cs typeface="Roboto Condensed"/>
              <a:sym typeface="Roboto Condensed"/>
            </a:endParaRPr>
          </a:p>
        </p:txBody>
      </p:sp>
      <p:sp>
        <p:nvSpPr>
          <p:cNvPr id="60" name="Google Shape;60;p14"/>
          <p:cNvSpPr txBox="1"/>
          <p:nvPr>
            <p:ph idx="1" type="body"/>
          </p:nvPr>
        </p:nvSpPr>
        <p:spPr>
          <a:xfrm>
            <a:off x="176494" y="987387"/>
            <a:ext cx="8790900" cy="3754200"/>
          </a:xfrm>
          <a:prstGeom prst="rect">
            <a:avLst/>
          </a:prstGeom>
          <a:noFill/>
          <a:ln>
            <a:noFill/>
          </a:ln>
        </p:spPr>
        <p:txBody>
          <a:bodyPr anchorCtr="0" anchor="t" bIns="0" lIns="0" spcFirstLastPara="1" rIns="0" wrap="square" tIns="0">
            <a:noAutofit/>
          </a:bodyPr>
          <a:lstStyle>
            <a:lvl1pPr indent="-374650" lvl="0" marL="457200" marR="0" rtl="0" algn="l">
              <a:lnSpc>
                <a:spcPct val="100000"/>
              </a:lnSpc>
              <a:spcBef>
                <a:spcPts val="0"/>
              </a:spcBef>
              <a:spcAft>
                <a:spcPts val="0"/>
              </a:spcAft>
              <a:buClr>
                <a:schemeClr val="dk2"/>
              </a:buClr>
              <a:buSzPts val="2300"/>
              <a:buFont typeface="Noto Sans Symbols"/>
              <a:buChar char="▪"/>
              <a:defRPr b="0" i="0" sz="2000" u="none" cap="none" strike="noStrike">
                <a:solidFill>
                  <a:schemeClr val="lt1"/>
                </a:solidFill>
                <a:latin typeface="Roboto"/>
                <a:ea typeface="Roboto"/>
                <a:cs typeface="Roboto"/>
                <a:sym typeface="Roboto"/>
              </a:defRPr>
            </a:lvl1pPr>
            <a:lvl2pPr indent="-377190" lvl="1" marL="914400" marR="0" rtl="0" algn="l">
              <a:lnSpc>
                <a:spcPct val="100000"/>
              </a:lnSpc>
              <a:spcBef>
                <a:spcPts val="600"/>
              </a:spcBef>
              <a:spcAft>
                <a:spcPts val="0"/>
              </a:spcAft>
              <a:buClr>
                <a:schemeClr val="dk2"/>
              </a:buClr>
              <a:buSzPts val="2340"/>
              <a:buFont typeface="NTR"/>
              <a:buChar char="▫"/>
              <a:defRPr b="0" i="0" sz="1800" u="none" cap="none" strike="noStrike">
                <a:solidFill>
                  <a:schemeClr val="lt1"/>
                </a:solidFill>
                <a:latin typeface="Roboto"/>
                <a:ea typeface="Roboto"/>
                <a:cs typeface="Roboto"/>
                <a:sym typeface="Roboto"/>
              </a:defRPr>
            </a:lvl2pPr>
            <a:lvl3pPr indent="-345439" lvl="2" marL="1371600" marR="0" rtl="0" algn="l">
              <a:lnSpc>
                <a:spcPct val="100000"/>
              </a:lnSpc>
              <a:spcBef>
                <a:spcPts val="600"/>
              </a:spcBef>
              <a:spcAft>
                <a:spcPts val="0"/>
              </a:spcAft>
              <a:buClr>
                <a:schemeClr val="dk2"/>
              </a:buClr>
              <a:buSzPts val="1840"/>
              <a:buFont typeface="Noto Sans Symbols"/>
              <a:buChar char="▪"/>
              <a:defRPr b="0" i="0" sz="1600" u="none" cap="none" strike="noStrike">
                <a:solidFill>
                  <a:schemeClr val="lt1"/>
                </a:solidFill>
                <a:latin typeface="Roboto"/>
                <a:ea typeface="Roboto"/>
                <a:cs typeface="Roboto"/>
                <a:sym typeface="Roboto"/>
              </a:defRPr>
            </a:lvl3pPr>
            <a:lvl4pPr indent="-344169" lvl="3" marL="1828800" marR="0" rtl="0" algn="l">
              <a:lnSpc>
                <a:spcPct val="100000"/>
              </a:lnSpc>
              <a:spcBef>
                <a:spcPts val="600"/>
              </a:spcBef>
              <a:spcAft>
                <a:spcPts val="0"/>
              </a:spcAft>
              <a:buClr>
                <a:schemeClr val="dk2"/>
              </a:buClr>
              <a:buSzPts val="1820"/>
              <a:buFont typeface="NTR"/>
              <a:buChar char="▫"/>
              <a:defRPr b="0" i="0" sz="1400" u="none" cap="none" strike="noStrike">
                <a:solidFill>
                  <a:schemeClr val="lt1"/>
                </a:solidFill>
                <a:latin typeface="Roboto"/>
                <a:ea typeface="Roboto"/>
                <a:cs typeface="Roboto"/>
                <a:sym typeface="Roboto"/>
              </a:defRPr>
            </a:lvl4pPr>
            <a:lvl5pPr indent="-321945" lvl="4" marL="2286000" marR="0" rtl="0" algn="l">
              <a:lnSpc>
                <a:spcPct val="100000"/>
              </a:lnSpc>
              <a:spcBef>
                <a:spcPts val="600"/>
              </a:spcBef>
              <a:spcAft>
                <a:spcPts val="0"/>
              </a:spcAft>
              <a:buClr>
                <a:schemeClr val="dk2"/>
              </a:buClr>
              <a:buSzPts val="1470"/>
              <a:buFont typeface="Noto Sans Symbols"/>
              <a:buChar char="▪"/>
              <a:defRPr b="0" i="0" sz="1400" u="none" cap="none" strike="noStrike">
                <a:solidFill>
                  <a:schemeClr val="lt1"/>
                </a:solidFill>
                <a:latin typeface="Roboto"/>
                <a:ea typeface="Roboto"/>
                <a:cs typeface="Roboto"/>
                <a:sym typeface="Roboto"/>
              </a:defRPr>
            </a:lvl5pPr>
            <a:lvl6pPr indent="-317500" lvl="5" marL="2743200" marR="0" rtl="0" algn="l">
              <a:lnSpc>
                <a:spcPct val="100000"/>
              </a:lnSpc>
              <a:spcBef>
                <a:spcPts val="600"/>
              </a:spcBef>
              <a:spcAft>
                <a:spcPts val="0"/>
              </a:spcAft>
              <a:buClr>
                <a:schemeClr val="dk2"/>
              </a:buClr>
              <a:buSzPts val="1400"/>
              <a:buFont typeface="NTR"/>
              <a:buChar char="▫"/>
              <a:defRPr b="0" i="0" sz="1400" u="none" cap="none" strike="noStrike">
                <a:solidFill>
                  <a:schemeClr val="lt1"/>
                </a:solidFill>
                <a:latin typeface="Roboto"/>
                <a:ea typeface="Roboto"/>
                <a:cs typeface="Roboto"/>
                <a:sym typeface="Roboto"/>
              </a:defRPr>
            </a:lvl6pPr>
            <a:lvl7pPr indent="-308610" lvl="6" marL="3200400" marR="0" rtl="0" algn="l">
              <a:lnSpc>
                <a:spcPct val="100000"/>
              </a:lnSpc>
              <a:spcBef>
                <a:spcPts val="600"/>
              </a:spcBef>
              <a:spcAft>
                <a:spcPts val="0"/>
              </a:spcAft>
              <a:buClr>
                <a:schemeClr val="dk2"/>
              </a:buClr>
              <a:buSzPts val="1260"/>
              <a:buFont typeface="Noto Sans Symbols"/>
              <a:buChar char="▪"/>
              <a:defRPr b="0" i="0" sz="1200" u="none" cap="none" strike="noStrike">
                <a:solidFill>
                  <a:schemeClr val="lt1"/>
                </a:solidFill>
                <a:latin typeface="Roboto"/>
                <a:ea typeface="Roboto"/>
                <a:cs typeface="Roboto"/>
                <a:sym typeface="Roboto"/>
              </a:defRPr>
            </a:lvl7pPr>
            <a:lvl8pPr indent="-327659" lvl="7" marL="3657600" marR="0" rtl="0" algn="l">
              <a:lnSpc>
                <a:spcPct val="100000"/>
              </a:lnSpc>
              <a:spcBef>
                <a:spcPts val="600"/>
              </a:spcBef>
              <a:spcAft>
                <a:spcPts val="0"/>
              </a:spcAft>
              <a:buClr>
                <a:schemeClr val="dk2"/>
              </a:buClr>
              <a:buSzPts val="1560"/>
              <a:buFont typeface="NTR"/>
              <a:buChar char="▫"/>
              <a:defRPr b="0" i="0" sz="1200" u="none" cap="none" strike="noStrike">
                <a:solidFill>
                  <a:schemeClr val="lt1"/>
                </a:solidFill>
                <a:latin typeface="Roboto"/>
                <a:ea typeface="Roboto"/>
                <a:cs typeface="Roboto"/>
                <a:sym typeface="Roboto"/>
              </a:defRPr>
            </a:lvl8pPr>
            <a:lvl9pPr indent="-304800" lvl="8" marL="4114800" marR="0" rtl="0" algn="l">
              <a:lnSpc>
                <a:spcPct val="100000"/>
              </a:lnSpc>
              <a:spcBef>
                <a:spcPts val="600"/>
              </a:spcBef>
              <a:spcAft>
                <a:spcPts val="600"/>
              </a:spcAft>
              <a:buClr>
                <a:schemeClr val="dk2"/>
              </a:buClr>
              <a:buSzPts val="1200"/>
              <a:buFont typeface="Noto Sans Symbols"/>
              <a:buChar char="▪"/>
              <a:defRPr b="0" i="0" sz="1200" u="none" cap="none" strike="noStrike">
                <a:solidFill>
                  <a:schemeClr val="lt1"/>
                </a:solidFill>
                <a:latin typeface="Roboto"/>
                <a:ea typeface="Roboto"/>
                <a:cs typeface="Roboto"/>
                <a:sym typeface="Roboto"/>
              </a:defRPr>
            </a:lvl9pPr>
          </a:lstStyle>
          <a:p/>
        </p:txBody>
      </p:sp>
      <p:sp>
        <p:nvSpPr>
          <p:cNvPr id="61" name="Google Shape;61;p14"/>
          <p:cNvSpPr txBox="1"/>
          <p:nvPr>
            <p:ph type="title"/>
          </p:nvPr>
        </p:nvSpPr>
        <p:spPr>
          <a:xfrm>
            <a:off x="176493" y="101600"/>
            <a:ext cx="8790900" cy="784200"/>
          </a:xfrm>
          <a:prstGeom prst="rect">
            <a:avLst/>
          </a:prstGeom>
          <a:noFill/>
          <a:ln>
            <a:noFill/>
          </a:ln>
        </p:spPr>
        <p:txBody>
          <a:bodyPr anchorCtr="0" anchor="ctr" bIns="0" lIns="0" spcFirstLastPara="1" rIns="0" wrap="square" tIns="0">
            <a:normAutofit/>
          </a:bodyPr>
          <a:lstStyle>
            <a:lvl1pPr lvl="0" marR="0" rtl="0" algn="l">
              <a:lnSpc>
                <a:spcPct val="100000"/>
              </a:lnSpc>
              <a:spcBef>
                <a:spcPts val="0"/>
              </a:spcBef>
              <a:spcAft>
                <a:spcPts val="0"/>
              </a:spcAft>
              <a:buSzPts val="1400"/>
              <a:buNone/>
              <a:defRPr b="0" i="0" sz="3600" u="none" cap="none" strike="noStrike">
                <a:solidFill>
                  <a:schemeClr val="lt1"/>
                </a:solidFill>
                <a:latin typeface="Roboto Condensed"/>
                <a:ea typeface="Roboto Condensed"/>
                <a:cs typeface="Roboto Condensed"/>
                <a:sym typeface="Roboto Condensed"/>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white and green logo on a black background&#10;&#10;Description automatically generated" id="62" name="Google Shape;62;p14"/>
          <p:cNvPicPr preferRelativeResize="0"/>
          <p:nvPr/>
        </p:nvPicPr>
        <p:blipFill rotWithShape="1">
          <a:blip r:embed="rId1">
            <a:alphaModFix/>
          </a:blip>
          <a:srcRect b="0" l="0" r="0" t="0"/>
          <a:stretch/>
        </p:blipFill>
        <p:spPr>
          <a:xfrm>
            <a:off x="51470" y="4732862"/>
            <a:ext cx="1175168" cy="35654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p50"/>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dk1"/>
                </a:solidFill>
                <a:latin typeface="Roboto"/>
                <a:ea typeface="Roboto"/>
                <a:cs typeface="Roboto"/>
                <a:sym typeface="Roboto"/>
              </a:rPr>
              <a:t>Page </a:t>
            </a:r>
            <a:fld id="{00000000-1234-1234-1234-123412341234}" type="slidenum">
              <a:rPr lang="en" sz="800">
                <a:solidFill>
                  <a:schemeClr val="dk1"/>
                </a:solidFill>
                <a:latin typeface="Roboto"/>
                <a:ea typeface="Roboto"/>
                <a:cs typeface="Roboto"/>
                <a:sym typeface="Roboto"/>
              </a:rPr>
              <a:t>‹#›</a:t>
            </a:fld>
            <a:r>
              <a:rPr lang="en" sz="800">
                <a:solidFill>
                  <a:schemeClr val="lt1"/>
                </a:solidFill>
                <a:latin typeface="Roboto"/>
                <a:ea typeface="Roboto"/>
                <a:cs typeface="Roboto"/>
                <a:sym typeface="Roboto"/>
              </a:rPr>
              <a:t> </a:t>
            </a:r>
            <a:r>
              <a:rPr lang="en" sz="800">
                <a:solidFill>
                  <a:schemeClr val="dk1"/>
                </a:solidFill>
                <a:latin typeface="Roboto"/>
                <a:ea typeface="Roboto"/>
                <a:cs typeface="Roboto"/>
                <a:sym typeface="Roboto"/>
              </a:rPr>
              <a:t>| </a:t>
            </a:r>
            <a:r>
              <a:rPr b="0" i="0" lang="en" sz="800" u="none" cap="none" strike="noStrike">
                <a:solidFill>
                  <a:schemeClr val="dk1"/>
                </a:solidFill>
                <a:latin typeface="Roboto"/>
                <a:ea typeface="Roboto"/>
                <a:cs typeface="Roboto"/>
                <a:sym typeface="Roboto"/>
              </a:rPr>
              <a:t>© </a:t>
            </a:r>
            <a:r>
              <a:rPr lang="en" sz="800">
                <a:solidFill>
                  <a:schemeClr val="dk1"/>
                </a:solidFill>
                <a:latin typeface="Roboto"/>
                <a:ea typeface="Roboto"/>
                <a:cs typeface="Roboto"/>
                <a:sym typeface="Roboto"/>
              </a:rPr>
              <a:t>2025</a:t>
            </a:r>
            <a:r>
              <a:rPr b="0" i="0" lang="en" sz="800" u="none" cap="none" strike="noStrike">
                <a:solidFill>
                  <a:schemeClr val="dk1"/>
                </a:solidFill>
                <a:latin typeface="Roboto"/>
                <a:ea typeface="Roboto"/>
                <a:cs typeface="Roboto"/>
                <a:sym typeface="Roboto"/>
              </a:rPr>
              <a:t> Flexxbotics</a:t>
            </a:r>
            <a:endParaRPr b="0" i="0" sz="700" u="none" cap="none" strike="noStrike">
              <a:solidFill>
                <a:schemeClr val="dk1"/>
              </a:solidFill>
              <a:latin typeface="Roboto"/>
              <a:ea typeface="Roboto"/>
              <a:cs typeface="Roboto"/>
              <a:sym typeface="Roboto"/>
            </a:endParaRPr>
          </a:p>
        </p:txBody>
      </p:sp>
      <p:sp>
        <p:nvSpPr>
          <p:cNvPr id="208" name="Google Shape;208;p50"/>
          <p:cNvSpPr txBox="1"/>
          <p:nvPr>
            <p:ph idx="1" type="body"/>
          </p:nvPr>
        </p:nvSpPr>
        <p:spPr>
          <a:xfrm>
            <a:off x="168255" y="848500"/>
            <a:ext cx="8807400" cy="3945900"/>
          </a:xfrm>
          <a:prstGeom prst="rect">
            <a:avLst/>
          </a:prstGeom>
          <a:noFill/>
          <a:ln>
            <a:noFill/>
          </a:ln>
        </p:spPr>
        <p:txBody>
          <a:bodyPr anchorCtr="0" anchor="t" bIns="0" lIns="0" spcFirstLastPara="1" rIns="0" wrap="square" tIns="0">
            <a:noAutofit/>
          </a:bodyPr>
          <a:lstStyle>
            <a:lvl1pPr indent="-361950" lvl="0" marL="457200" marR="0" algn="l">
              <a:lnSpc>
                <a:spcPct val="100000"/>
              </a:lnSpc>
              <a:spcBef>
                <a:spcPts val="0"/>
              </a:spcBef>
              <a:spcAft>
                <a:spcPts val="0"/>
              </a:spcAft>
              <a:buClr>
                <a:schemeClr val="dk2"/>
              </a:buClr>
              <a:buSzPts val="2100"/>
              <a:buFont typeface="Noto Sans Symbols"/>
              <a:buChar char="▪"/>
              <a:defRPr b="0" i="0" sz="2000" u="none" cap="none" strike="noStrike">
                <a:solidFill>
                  <a:srgbClr val="000000"/>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rgbClr val="000000"/>
                </a:solidFill>
                <a:latin typeface="Roboto"/>
                <a:ea typeface="Roboto"/>
                <a:cs typeface="Roboto"/>
                <a:sym typeface="Roboto"/>
              </a:defRPr>
            </a:lvl2pPr>
            <a:lvl3pPr indent="-335280" lvl="2" marL="1371600" marR="0" algn="l">
              <a:lnSpc>
                <a:spcPct val="100000"/>
              </a:lnSpc>
              <a:spcBef>
                <a:spcPts val="600"/>
              </a:spcBef>
              <a:spcAft>
                <a:spcPts val="0"/>
              </a:spcAft>
              <a:buClr>
                <a:schemeClr val="dk2"/>
              </a:buClr>
              <a:buSzPts val="1680"/>
              <a:buFont typeface="Noto Sans Symbols"/>
              <a:buChar char="▪"/>
              <a:defRPr b="0" i="0" sz="1600" u="none" cap="none" strike="noStrike">
                <a:solidFill>
                  <a:srgbClr val="000000"/>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rgbClr val="000000"/>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rgbClr val="000000"/>
                </a:solidFill>
                <a:latin typeface="Roboto"/>
                <a:ea typeface="Roboto"/>
                <a:cs typeface="Roboto"/>
                <a:sym typeface="Roboto"/>
              </a:defRPr>
            </a:lvl5pPr>
            <a:lvl6pPr indent="-344170" lvl="5" marL="2743200" marR="0" algn="l">
              <a:lnSpc>
                <a:spcPct val="100000"/>
              </a:lnSpc>
              <a:spcBef>
                <a:spcPts val="600"/>
              </a:spcBef>
              <a:spcAft>
                <a:spcPts val="0"/>
              </a:spcAft>
              <a:buClr>
                <a:schemeClr val="dk2"/>
              </a:buClr>
              <a:buSzPts val="1820"/>
              <a:buFont typeface="NTR"/>
              <a:buChar char="▫"/>
              <a:defRPr b="0" i="0" sz="1400" u="none" cap="none" strike="noStrike">
                <a:solidFill>
                  <a:srgbClr val="000000"/>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rgbClr val="000000"/>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rgbClr val="000000"/>
                </a:solidFill>
                <a:latin typeface="Roboto"/>
                <a:ea typeface="Roboto"/>
                <a:cs typeface="Roboto"/>
                <a:sym typeface="Roboto"/>
              </a:defRPr>
            </a:lvl8pPr>
            <a:lvl9pPr indent="-308609" lvl="8" marL="4114800" marR="0" algn="l">
              <a:lnSpc>
                <a:spcPct val="100000"/>
              </a:lnSpc>
              <a:spcBef>
                <a:spcPts val="600"/>
              </a:spcBef>
              <a:spcAft>
                <a:spcPts val="600"/>
              </a:spcAft>
              <a:buClr>
                <a:schemeClr val="dk2"/>
              </a:buClr>
              <a:buSzPts val="1260"/>
              <a:buFont typeface="Noto Sans Symbols"/>
              <a:buChar char="▪"/>
              <a:defRPr b="0" i="0" sz="1200" u="none" cap="none" strike="noStrike">
                <a:solidFill>
                  <a:srgbClr val="000000"/>
                </a:solidFill>
                <a:latin typeface="Roboto"/>
                <a:ea typeface="Roboto"/>
                <a:cs typeface="Roboto"/>
                <a:sym typeface="Roboto"/>
              </a:defRPr>
            </a:lvl9pPr>
          </a:lstStyle>
          <a:p/>
        </p:txBody>
      </p:sp>
      <p:sp>
        <p:nvSpPr>
          <p:cNvPr id="209" name="Google Shape;209;p50"/>
          <p:cNvSpPr txBox="1"/>
          <p:nvPr>
            <p:ph type="title"/>
          </p:nvPr>
        </p:nvSpPr>
        <p:spPr>
          <a:xfrm>
            <a:off x="168255" y="222422"/>
            <a:ext cx="8790900" cy="552000"/>
          </a:xfrm>
          <a:prstGeom prst="rect">
            <a:avLst/>
          </a:prstGeom>
          <a:noFill/>
          <a:ln>
            <a:noFill/>
          </a:ln>
        </p:spPr>
        <p:txBody>
          <a:bodyPr anchorCtr="0" anchor="ctr" bIns="0" lIns="0" spcFirstLastPara="1" rIns="0" wrap="square" tIns="0">
            <a:noAutofit/>
          </a:bodyPr>
          <a:lstStyle>
            <a:lvl1pPr lvl="0" marR="0" algn="l">
              <a:lnSpc>
                <a:spcPct val="100000"/>
              </a:lnSpc>
              <a:spcBef>
                <a:spcPts val="0"/>
              </a:spcBef>
              <a:spcAft>
                <a:spcPts val="0"/>
              </a:spcAft>
              <a:buSzPts val="1400"/>
              <a:buNone/>
              <a:defRPr b="0" i="0" sz="3600" u="none" cap="none" strike="noStrike">
                <a:solidFill>
                  <a:srgbClr val="000000"/>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blue x on a black background&#10;&#10;Description automatically generated" id="210" name="Google Shape;210;p50"/>
          <p:cNvPicPr preferRelativeResize="0"/>
          <p:nvPr/>
        </p:nvPicPr>
        <p:blipFill rotWithShape="1">
          <a:blip r:embed="rId1">
            <a:alphaModFix/>
          </a:blip>
          <a:srcRect b="0" l="0" r="0" t="0"/>
          <a:stretch/>
        </p:blipFill>
        <p:spPr>
          <a:xfrm>
            <a:off x="54466" y="4730931"/>
            <a:ext cx="1174680" cy="35640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48" name="Shape 248"/>
        <p:cNvGrpSpPr/>
        <p:nvPr/>
      </p:nvGrpSpPr>
      <p:grpSpPr>
        <a:xfrm>
          <a:off x="0" y="0"/>
          <a:ext cx="0" cy="0"/>
          <a:chOff x="0" y="0"/>
          <a:chExt cx="0" cy="0"/>
        </a:xfrm>
      </p:grpSpPr>
      <p:sp>
        <p:nvSpPr>
          <p:cNvPr id="249" name="Google Shape;249;p61"/>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0" name="Google Shape;250;p61"/>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2025 Flexxbotics</a:t>
            </a:r>
            <a:endParaRPr b="0" i="0" sz="700" u="none" cap="none" strike="noStrike">
              <a:solidFill>
                <a:srgbClr val="000000"/>
              </a:solidFill>
              <a:latin typeface="Roboto"/>
              <a:ea typeface="Roboto"/>
              <a:cs typeface="Roboto"/>
              <a:sym typeface="Roboto"/>
            </a:endParaRPr>
          </a:p>
        </p:txBody>
      </p:sp>
      <p:sp>
        <p:nvSpPr>
          <p:cNvPr id="251" name="Google Shape;251;p61"/>
          <p:cNvSpPr txBox="1"/>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t/>
            </a:r>
            <a:endParaRPr b="1" i="0" sz="3600" u="none" cap="none" strike="noStrike">
              <a:solidFill>
                <a:schemeClr val="lt1"/>
              </a:solidFill>
              <a:latin typeface="Roboto Condensed"/>
              <a:ea typeface="Roboto Condensed"/>
              <a:cs typeface="Roboto Condensed"/>
              <a:sym typeface="Roboto Condensed"/>
            </a:endParaRPr>
          </a:p>
        </p:txBody>
      </p:sp>
      <p:sp>
        <p:nvSpPr>
          <p:cNvPr id="252" name="Google Shape;252;p61"/>
          <p:cNvSpPr txBox="1"/>
          <p:nvPr>
            <p:ph idx="1" type="body"/>
          </p:nvPr>
        </p:nvSpPr>
        <p:spPr>
          <a:xfrm>
            <a:off x="176494" y="987387"/>
            <a:ext cx="8790900" cy="3754200"/>
          </a:xfrm>
          <a:prstGeom prst="rect">
            <a:avLst/>
          </a:prstGeom>
          <a:noFill/>
          <a:ln>
            <a:noFill/>
          </a:ln>
        </p:spPr>
        <p:txBody>
          <a:bodyPr anchorCtr="0" anchor="t" bIns="0" lIns="0" spcFirstLastPara="1" rIns="0" wrap="square" tIns="0">
            <a:noAutofit/>
          </a:bodyPr>
          <a:lstStyle>
            <a:lvl1pPr indent="-374650" lvl="0" marL="457200" marR="0" algn="l">
              <a:lnSpc>
                <a:spcPct val="100000"/>
              </a:lnSpc>
              <a:spcBef>
                <a:spcPts val="0"/>
              </a:spcBef>
              <a:spcAft>
                <a:spcPts val="0"/>
              </a:spcAft>
              <a:buClr>
                <a:schemeClr val="dk2"/>
              </a:buClr>
              <a:buSzPts val="2300"/>
              <a:buFont typeface="Noto Sans Symbols"/>
              <a:buChar char="▪"/>
              <a:defRPr b="0" i="0" sz="2000" u="none" cap="none" strike="noStrike">
                <a:solidFill>
                  <a:schemeClr val="lt1"/>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chemeClr val="lt1"/>
                </a:solidFill>
                <a:latin typeface="Roboto"/>
                <a:ea typeface="Roboto"/>
                <a:cs typeface="Roboto"/>
                <a:sym typeface="Roboto"/>
              </a:defRPr>
            </a:lvl2pPr>
            <a:lvl3pPr indent="-345439" lvl="2" marL="1371600" marR="0" algn="l">
              <a:lnSpc>
                <a:spcPct val="100000"/>
              </a:lnSpc>
              <a:spcBef>
                <a:spcPts val="600"/>
              </a:spcBef>
              <a:spcAft>
                <a:spcPts val="0"/>
              </a:spcAft>
              <a:buClr>
                <a:schemeClr val="dk2"/>
              </a:buClr>
              <a:buSzPts val="1840"/>
              <a:buFont typeface="Noto Sans Symbols"/>
              <a:buChar char="▪"/>
              <a:defRPr b="0" i="0" sz="1600" u="none" cap="none" strike="noStrike">
                <a:solidFill>
                  <a:schemeClr val="lt1"/>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chemeClr val="lt1"/>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chemeClr val="lt1"/>
                </a:solidFill>
                <a:latin typeface="Roboto"/>
                <a:ea typeface="Roboto"/>
                <a:cs typeface="Roboto"/>
                <a:sym typeface="Roboto"/>
              </a:defRPr>
            </a:lvl5pPr>
            <a:lvl6pPr indent="-317500" lvl="5" marL="2743200" marR="0" algn="l">
              <a:lnSpc>
                <a:spcPct val="100000"/>
              </a:lnSpc>
              <a:spcBef>
                <a:spcPts val="600"/>
              </a:spcBef>
              <a:spcAft>
                <a:spcPts val="0"/>
              </a:spcAft>
              <a:buClr>
                <a:schemeClr val="dk2"/>
              </a:buClr>
              <a:buSzPts val="1400"/>
              <a:buFont typeface="NTR"/>
              <a:buChar char="▫"/>
              <a:defRPr b="0" i="0" sz="1400" u="none" cap="none" strike="noStrike">
                <a:solidFill>
                  <a:schemeClr val="lt1"/>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chemeClr val="lt1"/>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chemeClr val="lt1"/>
                </a:solidFill>
                <a:latin typeface="Roboto"/>
                <a:ea typeface="Roboto"/>
                <a:cs typeface="Roboto"/>
                <a:sym typeface="Roboto"/>
              </a:defRPr>
            </a:lvl8pPr>
            <a:lvl9pPr indent="-304800" lvl="8" marL="4114800" marR="0" algn="l">
              <a:lnSpc>
                <a:spcPct val="100000"/>
              </a:lnSpc>
              <a:spcBef>
                <a:spcPts val="600"/>
              </a:spcBef>
              <a:spcAft>
                <a:spcPts val="600"/>
              </a:spcAft>
              <a:buClr>
                <a:schemeClr val="dk2"/>
              </a:buClr>
              <a:buSzPts val="1200"/>
              <a:buFont typeface="Noto Sans Symbols"/>
              <a:buChar char="▪"/>
              <a:defRPr b="0" i="0" sz="1200" u="none" cap="none" strike="noStrike">
                <a:solidFill>
                  <a:schemeClr val="lt1"/>
                </a:solidFill>
                <a:latin typeface="Roboto"/>
                <a:ea typeface="Roboto"/>
                <a:cs typeface="Roboto"/>
                <a:sym typeface="Roboto"/>
              </a:defRPr>
            </a:lvl9pPr>
          </a:lstStyle>
          <a:p/>
        </p:txBody>
      </p:sp>
      <p:sp>
        <p:nvSpPr>
          <p:cNvPr id="253" name="Google Shape;253;p61"/>
          <p:cNvSpPr txBox="1"/>
          <p:nvPr>
            <p:ph type="title"/>
          </p:nvPr>
        </p:nvSpPr>
        <p:spPr>
          <a:xfrm>
            <a:off x="176493" y="101600"/>
            <a:ext cx="8790900" cy="784200"/>
          </a:xfrm>
          <a:prstGeom prst="rect">
            <a:avLst/>
          </a:prstGeom>
          <a:noFill/>
          <a:ln>
            <a:noFill/>
          </a:ln>
        </p:spPr>
        <p:txBody>
          <a:bodyPr anchorCtr="0" anchor="ctr" bIns="0" lIns="0" spcFirstLastPara="1" rIns="0" wrap="square" tIns="0">
            <a:normAutofit/>
          </a:bodyPr>
          <a:lstStyle>
            <a:lvl1pPr lvl="0" marR="0" algn="l">
              <a:lnSpc>
                <a:spcPct val="100000"/>
              </a:lnSpc>
              <a:spcBef>
                <a:spcPts val="0"/>
              </a:spcBef>
              <a:spcAft>
                <a:spcPts val="0"/>
              </a:spcAft>
              <a:buSzPts val="1400"/>
              <a:buNone/>
              <a:defRPr b="0" i="0" sz="3600" u="none" cap="none" strike="noStrike">
                <a:solidFill>
                  <a:schemeClr val="lt1"/>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white and green logo on a black background&#10;&#10;Description automatically generated" id="254" name="Google Shape;254;p61"/>
          <p:cNvPicPr preferRelativeResize="0"/>
          <p:nvPr/>
        </p:nvPicPr>
        <p:blipFill rotWithShape="1">
          <a:blip r:embed="rId1">
            <a:alphaModFix/>
          </a:blip>
          <a:srcRect b="0" l="0" r="0" t="0"/>
          <a:stretch/>
        </p:blipFill>
        <p:spPr>
          <a:xfrm>
            <a:off x="51470" y="4732862"/>
            <a:ext cx="1175168" cy="35654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6" name="Shape 356"/>
        <p:cNvGrpSpPr/>
        <p:nvPr/>
      </p:nvGrpSpPr>
      <p:grpSpPr>
        <a:xfrm>
          <a:off x="0" y="0"/>
          <a:ext cx="0" cy="0"/>
          <a:chOff x="0" y="0"/>
          <a:chExt cx="0" cy="0"/>
        </a:xfrm>
      </p:grpSpPr>
      <p:sp>
        <p:nvSpPr>
          <p:cNvPr id="357" name="Google Shape;357;p82"/>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dk1"/>
                </a:solidFill>
                <a:latin typeface="Roboto"/>
                <a:ea typeface="Roboto"/>
                <a:cs typeface="Roboto"/>
                <a:sym typeface="Roboto"/>
              </a:rPr>
              <a:t>Page </a:t>
            </a:r>
            <a:fld id="{00000000-1234-1234-1234-123412341234}" type="slidenum">
              <a:rPr lang="en" sz="800">
                <a:solidFill>
                  <a:schemeClr val="dk1"/>
                </a:solidFill>
                <a:latin typeface="Roboto"/>
                <a:ea typeface="Roboto"/>
                <a:cs typeface="Roboto"/>
                <a:sym typeface="Roboto"/>
              </a:rPr>
              <a:t>‹#›</a:t>
            </a:fld>
            <a:r>
              <a:rPr lang="en" sz="800">
                <a:solidFill>
                  <a:schemeClr val="dk1"/>
                </a:solidFill>
                <a:latin typeface="Roboto"/>
                <a:ea typeface="Roboto"/>
                <a:cs typeface="Roboto"/>
                <a:sym typeface="Roboto"/>
              </a:rPr>
              <a:t> | </a:t>
            </a:r>
            <a:r>
              <a:rPr b="0" i="0" lang="en" sz="800" u="none" cap="none" strike="noStrike">
                <a:solidFill>
                  <a:schemeClr val="dk1"/>
                </a:solidFill>
                <a:latin typeface="Roboto"/>
                <a:ea typeface="Roboto"/>
                <a:cs typeface="Roboto"/>
                <a:sym typeface="Roboto"/>
              </a:rPr>
              <a:t>Confidential</a:t>
            </a:r>
            <a:endParaRPr b="0" i="0" sz="700" u="none" cap="none" strike="noStrike">
              <a:solidFill>
                <a:schemeClr val="dk1"/>
              </a:solidFill>
              <a:latin typeface="Roboto"/>
              <a:ea typeface="Roboto"/>
              <a:cs typeface="Roboto"/>
              <a:sym typeface="Roboto"/>
            </a:endParaRPr>
          </a:p>
        </p:txBody>
      </p:sp>
      <p:sp>
        <p:nvSpPr>
          <p:cNvPr id="358" name="Google Shape;358;p82"/>
          <p:cNvSpPr txBox="1"/>
          <p:nvPr>
            <p:ph idx="1" type="body"/>
          </p:nvPr>
        </p:nvSpPr>
        <p:spPr>
          <a:xfrm>
            <a:off x="168255" y="848500"/>
            <a:ext cx="8807400" cy="3945900"/>
          </a:xfrm>
          <a:prstGeom prst="rect">
            <a:avLst/>
          </a:prstGeom>
          <a:noFill/>
          <a:ln>
            <a:noFill/>
          </a:ln>
        </p:spPr>
        <p:txBody>
          <a:bodyPr anchorCtr="0" anchor="t" bIns="0" lIns="0" spcFirstLastPara="1" rIns="0" wrap="square" tIns="0">
            <a:noAutofit/>
          </a:bodyPr>
          <a:lstStyle>
            <a:lvl1pPr indent="-361950" lvl="0" marL="457200" marR="0" algn="l">
              <a:lnSpc>
                <a:spcPct val="100000"/>
              </a:lnSpc>
              <a:spcBef>
                <a:spcPts val="0"/>
              </a:spcBef>
              <a:spcAft>
                <a:spcPts val="0"/>
              </a:spcAft>
              <a:buClr>
                <a:schemeClr val="dk2"/>
              </a:buClr>
              <a:buSzPts val="2100"/>
              <a:buFont typeface="Noto Sans Symbols"/>
              <a:buChar char="▪"/>
              <a:defRPr b="0" i="0" sz="2000" u="none" cap="none" strike="noStrike">
                <a:solidFill>
                  <a:srgbClr val="000000"/>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rgbClr val="000000"/>
                </a:solidFill>
                <a:latin typeface="Roboto"/>
                <a:ea typeface="Roboto"/>
                <a:cs typeface="Roboto"/>
                <a:sym typeface="Roboto"/>
              </a:defRPr>
            </a:lvl2pPr>
            <a:lvl3pPr indent="-335280" lvl="2" marL="1371600" marR="0" algn="l">
              <a:lnSpc>
                <a:spcPct val="100000"/>
              </a:lnSpc>
              <a:spcBef>
                <a:spcPts val="600"/>
              </a:spcBef>
              <a:spcAft>
                <a:spcPts val="0"/>
              </a:spcAft>
              <a:buClr>
                <a:schemeClr val="dk2"/>
              </a:buClr>
              <a:buSzPts val="1680"/>
              <a:buFont typeface="Noto Sans Symbols"/>
              <a:buChar char="▪"/>
              <a:defRPr b="0" i="0" sz="1600" u="none" cap="none" strike="noStrike">
                <a:solidFill>
                  <a:srgbClr val="000000"/>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rgbClr val="000000"/>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rgbClr val="000000"/>
                </a:solidFill>
                <a:latin typeface="Roboto"/>
                <a:ea typeface="Roboto"/>
                <a:cs typeface="Roboto"/>
                <a:sym typeface="Roboto"/>
              </a:defRPr>
            </a:lvl5pPr>
            <a:lvl6pPr indent="-344170" lvl="5" marL="2743200" marR="0" algn="l">
              <a:lnSpc>
                <a:spcPct val="100000"/>
              </a:lnSpc>
              <a:spcBef>
                <a:spcPts val="600"/>
              </a:spcBef>
              <a:spcAft>
                <a:spcPts val="0"/>
              </a:spcAft>
              <a:buClr>
                <a:schemeClr val="dk2"/>
              </a:buClr>
              <a:buSzPts val="1820"/>
              <a:buFont typeface="NTR"/>
              <a:buChar char="▫"/>
              <a:defRPr b="0" i="0" sz="1400" u="none" cap="none" strike="noStrike">
                <a:solidFill>
                  <a:srgbClr val="000000"/>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rgbClr val="000000"/>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rgbClr val="000000"/>
                </a:solidFill>
                <a:latin typeface="Roboto"/>
                <a:ea typeface="Roboto"/>
                <a:cs typeface="Roboto"/>
                <a:sym typeface="Roboto"/>
              </a:defRPr>
            </a:lvl8pPr>
            <a:lvl9pPr indent="-308609" lvl="8" marL="4114800" marR="0" algn="l">
              <a:lnSpc>
                <a:spcPct val="100000"/>
              </a:lnSpc>
              <a:spcBef>
                <a:spcPts val="600"/>
              </a:spcBef>
              <a:spcAft>
                <a:spcPts val="600"/>
              </a:spcAft>
              <a:buClr>
                <a:schemeClr val="dk2"/>
              </a:buClr>
              <a:buSzPts val="1260"/>
              <a:buFont typeface="Noto Sans Symbols"/>
              <a:buChar char="▪"/>
              <a:defRPr b="0" i="0" sz="1200" u="none" cap="none" strike="noStrike">
                <a:solidFill>
                  <a:srgbClr val="000000"/>
                </a:solidFill>
                <a:latin typeface="Roboto"/>
                <a:ea typeface="Roboto"/>
                <a:cs typeface="Roboto"/>
                <a:sym typeface="Roboto"/>
              </a:defRPr>
            </a:lvl9pPr>
          </a:lstStyle>
          <a:p/>
        </p:txBody>
      </p:sp>
      <p:sp>
        <p:nvSpPr>
          <p:cNvPr id="359" name="Google Shape;359;p82"/>
          <p:cNvSpPr txBox="1"/>
          <p:nvPr>
            <p:ph type="title"/>
          </p:nvPr>
        </p:nvSpPr>
        <p:spPr>
          <a:xfrm>
            <a:off x="168255" y="222422"/>
            <a:ext cx="8790900" cy="552000"/>
          </a:xfrm>
          <a:prstGeom prst="rect">
            <a:avLst/>
          </a:prstGeom>
          <a:noFill/>
          <a:ln>
            <a:noFill/>
          </a:ln>
        </p:spPr>
        <p:txBody>
          <a:bodyPr anchorCtr="0" anchor="ctr" bIns="0" lIns="0" spcFirstLastPara="1" rIns="0" wrap="square" tIns="0">
            <a:noAutofit/>
          </a:bodyPr>
          <a:lstStyle>
            <a:lvl1pPr lvl="0" marR="0" algn="l">
              <a:lnSpc>
                <a:spcPct val="100000"/>
              </a:lnSpc>
              <a:spcBef>
                <a:spcPts val="0"/>
              </a:spcBef>
              <a:spcAft>
                <a:spcPts val="0"/>
              </a:spcAft>
              <a:buSzPts val="1400"/>
              <a:buNone/>
              <a:defRPr b="0" i="0" sz="3600" u="none" cap="none" strike="noStrike">
                <a:solidFill>
                  <a:srgbClr val="000000"/>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blue x on a black background&#10;&#10;Description automatically generated" id="360" name="Google Shape;360;p82"/>
          <p:cNvPicPr preferRelativeResize="0"/>
          <p:nvPr/>
        </p:nvPicPr>
        <p:blipFill rotWithShape="1">
          <a:blip r:embed="rId1">
            <a:alphaModFix/>
          </a:blip>
          <a:srcRect b="0" l="0" r="0" t="0"/>
          <a:stretch/>
        </p:blipFill>
        <p:spPr>
          <a:xfrm>
            <a:off x="54466" y="4730931"/>
            <a:ext cx="1174680" cy="35640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05" name="Shape 405"/>
        <p:cNvGrpSpPr/>
        <p:nvPr/>
      </p:nvGrpSpPr>
      <p:grpSpPr>
        <a:xfrm>
          <a:off x="0" y="0"/>
          <a:ext cx="0" cy="0"/>
          <a:chOff x="0" y="0"/>
          <a:chExt cx="0" cy="0"/>
        </a:xfrm>
      </p:grpSpPr>
      <p:sp>
        <p:nvSpPr>
          <p:cNvPr id="406" name="Google Shape;406;p94"/>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7" name="Google Shape;407;p94"/>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408" name="Google Shape;408;p94"/>
          <p:cNvSpPr txBox="1"/>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t/>
            </a:r>
            <a:endParaRPr b="1" i="0" sz="3600" u="none" cap="none" strike="noStrike">
              <a:solidFill>
                <a:schemeClr val="lt1"/>
              </a:solidFill>
              <a:latin typeface="Roboto Condensed"/>
              <a:ea typeface="Roboto Condensed"/>
              <a:cs typeface="Roboto Condensed"/>
              <a:sym typeface="Roboto Condensed"/>
            </a:endParaRPr>
          </a:p>
        </p:txBody>
      </p:sp>
      <p:sp>
        <p:nvSpPr>
          <p:cNvPr id="409" name="Google Shape;409;p94"/>
          <p:cNvSpPr txBox="1"/>
          <p:nvPr>
            <p:ph idx="1" type="body"/>
          </p:nvPr>
        </p:nvSpPr>
        <p:spPr>
          <a:xfrm>
            <a:off x="176494" y="987387"/>
            <a:ext cx="8790900" cy="3754200"/>
          </a:xfrm>
          <a:prstGeom prst="rect">
            <a:avLst/>
          </a:prstGeom>
          <a:noFill/>
          <a:ln>
            <a:noFill/>
          </a:ln>
        </p:spPr>
        <p:txBody>
          <a:bodyPr anchorCtr="0" anchor="t" bIns="0" lIns="0" spcFirstLastPara="1" rIns="0" wrap="square" tIns="0">
            <a:noAutofit/>
          </a:bodyPr>
          <a:lstStyle>
            <a:lvl1pPr indent="-374650" lvl="0" marL="457200" marR="0" algn="l">
              <a:lnSpc>
                <a:spcPct val="100000"/>
              </a:lnSpc>
              <a:spcBef>
                <a:spcPts val="0"/>
              </a:spcBef>
              <a:spcAft>
                <a:spcPts val="0"/>
              </a:spcAft>
              <a:buClr>
                <a:schemeClr val="dk2"/>
              </a:buClr>
              <a:buSzPts val="2300"/>
              <a:buFont typeface="Noto Sans Symbols"/>
              <a:buChar char="▪"/>
              <a:defRPr b="0" i="0" sz="2000" u="none" cap="none" strike="noStrike">
                <a:solidFill>
                  <a:schemeClr val="lt1"/>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chemeClr val="lt1"/>
                </a:solidFill>
                <a:latin typeface="Roboto"/>
                <a:ea typeface="Roboto"/>
                <a:cs typeface="Roboto"/>
                <a:sym typeface="Roboto"/>
              </a:defRPr>
            </a:lvl2pPr>
            <a:lvl3pPr indent="-345439" lvl="2" marL="1371600" marR="0" algn="l">
              <a:lnSpc>
                <a:spcPct val="100000"/>
              </a:lnSpc>
              <a:spcBef>
                <a:spcPts val="600"/>
              </a:spcBef>
              <a:spcAft>
                <a:spcPts val="0"/>
              </a:spcAft>
              <a:buClr>
                <a:schemeClr val="dk2"/>
              </a:buClr>
              <a:buSzPts val="1840"/>
              <a:buFont typeface="Noto Sans Symbols"/>
              <a:buChar char="▪"/>
              <a:defRPr b="0" i="0" sz="1600" u="none" cap="none" strike="noStrike">
                <a:solidFill>
                  <a:schemeClr val="lt1"/>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chemeClr val="lt1"/>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chemeClr val="lt1"/>
                </a:solidFill>
                <a:latin typeface="Roboto"/>
                <a:ea typeface="Roboto"/>
                <a:cs typeface="Roboto"/>
                <a:sym typeface="Roboto"/>
              </a:defRPr>
            </a:lvl5pPr>
            <a:lvl6pPr indent="-317500" lvl="5" marL="2743200" marR="0" algn="l">
              <a:lnSpc>
                <a:spcPct val="100000"/>
              </a:lnSpc>
              <a:spcBef>
                <a:spcPts val="600"/>
              </a:spcBef>
              <a:spcAft>
                <a:spcPts val="0"/>
              </a:spcAft>
              <a:buClr>
                <a:schemeClr val="dk2"/>
              </a:buClr>
              <a:buSzPts val="1400"/>
              <a:buFont typeface="NTR"/>
              <a:buChar char="▫"/>
              <a:defRPr b="0" i="0" sz="1400" u="none" cap="none" strike="noStrike">
                <a:solidFill>
                  <a:schemeClr val="lt1"/>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chemeClr val="lt1"/>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chemeClr val="lt1"/>
                </a:solidFill>
                <a:latin typeface="Roboto"/>
                <a:ea typeface="Roboto"/>
                <a:cs typeface="Roboto"/>
                <a:sym typeface="Roboto"/>
              </a:defRPr>
            </a:lvl8pPr>
            <a:lvl9pPr indent="-304800" lvl="8" marL="4114800" marR="0" algn="l">
              <a:lnSpc>
                <a:spcPct val="100000"/>
              </a:lnSpc>
              <a:spcBef>
                <a:spcPts val="600"/>
              </a:spcBef>
              <a:spcAft>
                <a:spcPts val="600"/>
              </a:spcAft>
              <a:buClr>
                <a:schemeClr val="dk2"/>
              </a:buClr>
              <a:buSzPts val="1200"/>
              <a:buFont typeface="Noto Sans Symbols"/>
              <a:buChar char="▪"/>
              <a:defRPr b="0" i="0" sz="1200" u="none" cap="none" strike="noStrike">
                <a:solidFill>
                  <a:schemeClr val="lt1"/>
                </a:solidFill>
                <a:latin typeface="Roboto"/>
                <a:ea typeface="Roboto"/>
                <a:cs typeface="Roboto"/>
                <a:sym typeface="Roboto"/>
              </a:defRPr>
            </a:lvl9pPr>
          </a:lstStyle>
          <a:p/>
        </p:txBody>
      </p:sp>
      <p:sp>
        <p:nvSpPr>
          <p:cNvPr id="410" name="Google Shape;410;p94"/>
          <p:cNvSpPr txBox="1"/>
          <p:nvPr>
            <p:ph type="title"/>
          </p:nvPr>
        </p:nvSpPr>
        <p:spPr>
          <a:xfrm>
            <a:off x="176493" y="101600"/>
            <a:ext cx="8790900" cy="784200"/>
          </a:xfrm>
          <a:prstGeom prst="rect">
            <a:avLst/>
          </a:prstGeom>
          <a:noFill/>
          <a:ln>
            <a:noFill/>
          </a:ln>
        </p:spPr>
        <p:txBody>
          <a:bodyPr anchorCtr="0" anchor="ctr" bIns="0" lIns="0" spcFirstLastPara="1" rIns="0" wrap="square" tIns="0">
            <a:normAutofit/>
          </a:bodyPr>
          <a:lstStyle>
            <a:lvl1pPr lvl="0" marR="0" algn="l">
              <a:lnSpc>
                <a:spcPct val="100000"/>
              </a:lnSpc>
              <a:spcBef>
                <a:spcPts val="0"/>
              </a:spcBef>
              <a:spcAft>
                <a:spcPts val="0"/>
              </a:spcAft>
              <a:buSzPts val="1400"/>
              <a:buNone/>
              <a:defRPr b="0" i="0" sz="3600" u="none" cap="none" strike="noStrike">
                <a:solidFill>
                  <a:schemeClr val="lt1"/>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white and green logo on a black background&#10;&#10;Description automatically generated" id="411" name="Google Shape;411;p94"/>
          <p:cNvPicPr preferRelativeResize="0"/>
          <p:nvPr/>
        </p:nvPicPr>
        <p:blipFill rotWithShape="1">
          <a:blip r:embed="rId1">
            <a:alphaModFix/>
          </a:blip>
          <a:srcRect b="0" l="0" r="0" t="0"/>
          <a:stretch/>
        </p:blipFill>
        <p:spPr>
          <a:xfrm>
            <a:off x="51470" y="4732862"/>
            <a:ext cx="1175168" cy="35654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6" name="Shape 496"/>
        <p:cNvGrpSpPr/>
        <p:nvPr/>
      </p:nvGrpSpPr>
      <p:grpSpPr>
        <a:xfrm>
          <a:off x="0" y="0"/>
          <a:ext cx="0" cy="0"/>
          <a:chOff x="0" y="0"/>
          <a:chExt cx="0" cy="0"/>
        </a:xfrm>
      </p:grpSpPr>
      <p:sp>
        <p:nvSpPr>
          <p:cNvPr id="497" name="Google Shape;497;p112"/>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dk1"/>
                </a:solidFill>
                <a:latin typeface="Roboto"/>
                <a:ea typeface="Roboto"/>
                <a:cs typeface="Roboto"/>
                <a:sym typeface="Roboto"/>
              </a:rPr>
              <a:t>© </a:t>
            </a:r>
            <a:r>
              <a:rPr lang="en" sz="800">
                <a:solidFill>
                  <a:schemeClr val="dk1"/>
                </a:solidFill>
                <a:latin typeface="Roboto"/>
                <a:ea typeface="Roboto"/>
                <a:cs typeface="Roboto"/>
                <a:sym typeface="Roboto"/>
              </a:rPr>
              <a:t>2025</a:t>
            </a:r>
            <a:r>
              <a:rPr b="0" i="0" lang="en" sz="800" u="none" cap="none" strike="noStrike">
                <a:solidFill>
                  <a:schemeClr val="dk1"/>
                </a:solidFill>
                <a:latin typeface="Roboto"/>
                <a:ea typeface="Roboto"/>
                <a:cs typeface="Roboto"/>
                <a:sym typeface="Roboto"/>
              </a:rPr>
              <a:t> Flexxbotics</a:t>
            </a:r>
            <a:endParaRPr b="0" i="0" sz="700" u="none" cap="none" strike="noStrike">
              <a:solidFill>
                <a:schemeClr val="dk1"/>
              </a:solidFill>
              <a:latin typeface="Roboto"/>
              <a:ea typeface="Roboto"/>
              <a:cs typeface="Roboto"/>
              <a:sym typeface="Roboto"/>
            </a:endParaRPr>
          </a:p>
        </p:txBody>
      </p:sp>
      <p:sp>
        <p:nvSpPr>
          <p:cNvPr id="498" name="Google Shape;498;p112"/>
          <p:cNvSpPr txBox="1"/>
          <p:nvPr>
            <p:ph idx="1" type="body"/>
          </p:nvPr>
        </p:nvSpPr>
        <p:spPr>
          <a:xfrm>
            <a:off x="168255" y="848500"/>
            <a:ext cx="8807400" cy="3945900"/>
          </a:xfrm>
          <a:prstGeom prst="rect">
            <a:avLst/>
          </a:prstGeom>
          <a:noFill/>
          <a:ln>
            <a:noFill/>
          </a:ln>
        </p:spPr>
        <p:txBody>
          <a:bodyPr anchorCtr="0" anchor="t" bIns="0" lIns="0" spcFirstLastPara="1" rIns="0" wrap="square" tIns="0">
            <a:noAutofit/>
          </a:bodyPr>
          <a:lstStyle>
            <a:lvl1pPr indent="-361950" lvl="0" marL="457200" marR="0" algn="l">
              <a:lnSpc>
                <a:spcPct val="100000"/>
              </a:lnSpc>
              <a:spcBef>
                <a:spcPts val="0"/>
              </a:spcBef>
              <a:spcAft>
                <a:spcPts val="0"/>
              </a:spcAft>
              <a:buClr>
                <a:schemeClr val="dk2"/>
              </a:buClr>
              <a:buSzPts val="2100"/>
              <a:buFont typeface="Noto Sans Symbols"/>
              <a:buChar char="▪"/>
              <a:defRPr b="0" i="0" sz="2000" u="none" cap="none" strike="noStrike">
                <a:solidFill>
                  <a:srgbClr val="000000"/>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rgbClr val="000000"/>
                </a:solidFill>
                <a:latin typeface="Roboto"/>
                <a:ea typeface="Roboto"/>
                <a:cs typeface="Roboto"/>
                <a:sym typeface="Roboto"/>
              </a:defRPr>
            </a:lvl2pPr>
            <a:lvl3pPr indent="-335280" lvl="2" marL="1371600" marR="0" algn="l">
              <a:lnSpc>
                <a:spcPct val="100000"/>
              </a:lnSpc>
              <a:spcBef>
                <a:spcPts val="600"/>
              </a:spcBef>
              <a:spcAft>
                <a:spcPts val="0"/>
              </a:spcAft>
              <a:buClr>
                <a:schemeClr val="dk2"/>
              </a:buClr>
              <a:buSzPts val="1680"/>
              <a:buFont typeface="Noto Sans Symbols"/>
              <a:buChar char="▪"/>
              <a:defRPr b="0" i="0" sz="1600" u="none" cap="none" strike="noStrike">
                <a:solidFill>
                  <a:srgbClr val="000000"/>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rgbClr val="000000"/>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rgbClr val="000000"/>
                </a:solidFill>
                <a:latin typeface="Roboto"/>
                <a:ea typeface="Roboto"/>
                <a:cs typeface="Roboto"/>
                <a:sym typeface="Roboto"/>
              </a:defRPr>
            </a:lvl5pPr>
            <a:lvl6pPr indent="-344170" lvl="5" marL="2743200" marR="0" algn="l">
              <a:lnSpc>
                <a:spcPct val="100000"/>
              </a:lnSpc>
              <a:spcBef>
                <a:spcPts val="600"/>
              </a:spcBef>
              <a:spcAft>
                <a:spcPts val="0"/>
              </a:spcAft>
              <a:buClr>
                <a:schemeClr val="dk2"/>
              </a:buClr>
              <a:buSzPts val="1820"/>
              <a:buFont typeface="NTR"/>
              <a:buChar char="▫"/>
              <a:defRPr b="0" i="0" sz="1400" u="none" cap="none" strike="noStrike">
                <a:solidFill>
                  <a:srgbClr val="000000"/>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rgbClr val="000000"/>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rgbClr val="000000"/>
                </a:solidFill>
                <a:latin typeface="Roboto"/>
                <a:ea typeface="Roboto"/>
                <a:cs typeface="Roboto"/>
                <a:sym typeface="Roboto"/>
              </a:defRPr>
            </a:lvl8pPr>
            <a:lvl9pPr indent="-308609" lvl="8" marL="4114800" marR="0" algn="l">
              <a:lnSpc>
                <a:spcPct val="100000"/>
              </a:lnSpc>
              <a:spcBef>
                <a:spcPts val="600"/>
              </a:spcBef>
              <a:spcAft>
                <a:spcPts val="600"/>
              </a:spcAft>
              <a:buClr>
                <a:schemeClr val="dk2"/>
              </a:buClr>
              <a:buSzPts val="1260"/>
              <a:buFont typeface="Noto Sans Symbols"/>
              <a:buChar char="▪"/>
              <a:defRPr b="0" i="0" sz="1200" u="none" cap="none" strike="noStrike">
                <a:solidFill>
                  <a:srgbClr val="000000"/>
                </a:solidFill>
                <a:latin typeface="Roboto"/>
                <a:ea typeface="Roboto"/>
                <a:cs typeface="Roboto"/>
                <a:sym typeface="Roboto"/>
              </a:defRPr>
            </a:lvl9pPr>
          </a:lstStyle>
          <a:p/>
        </p:txBody>
      </p:sp>
      <p:sp>
        <p:nvSpPr>
          <p:cNvPr id="499" name="Google Shape;499;p112"/>
          <p:cNvSpPr txBox="1"/>
          <p:nvPr>
            <p:ph type="title"/>
          </p:nvPr>
        </p:nvSpPr>
        <p:spPr>
          <a:xfrm>
            <a:off x="168255" y="222422"/>
            <a:ext cx="8790900" cy="552000"/>
          </a:xfrm>
          <a:prstGeom prst="rect">
            <a:avLst/>
          </a:prstGeom>
          <a:noFill/>
          <a:ln>
            <a:noFill/>
          </a:ln>
        </p:spPr>
        <p:txBody>
          <a:bodyPr anchorCtr="0" anchor="ctr" bIns="0" lIns="0" spcFirstLastPara="1" rIns="0" wrap="square" tIns="0">
            <a:noAutofit/>
          </a:bodyPr>
          <a:lstStyle>
            <a:lvl1pPr lvl="0" marR="0" algn="l">
              <a:lnSpc>
                <a:spcPct val="100000"/>
              </a:lnSpc>
              <a:spcBef>
                <a:spcPts val="0"/>
              </a:spcBef>
              <a:spcAft>
                <a:spcPts val="0"/>
              </a:spcAft>
              <a:buSzPts val="1400"/>
              <a:buNone/>
              <a:defRPr b="0" i="0" sz="3600" u="none" cap="none" strike="noStrike">
                <a:solidFill>
                  <a:srgbClr val="000000"/>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blue x on a black background&#10;&#10;Description automatically generated" id="500" name="Google Shape;500;p112"/>
          <p:cNvPicPr preferRelativeResize="0"/>
          <p:nvPr/>
        </p:nvPicPr>
        <p:blipFill rotWithShape="1">
          <a:blip r:embed="rId1">
            <a:alphaModFix/>
          </a:blip>
          <a:srcRect b="0" l="0" r="0" t="0"/>
          <a:stretch/>
        </p:blipFill>
        <p:spPr>
          <a:xfrm>
            <a:off x="54466" y="4730931"/>
            <a:ext cx="1174680" cy="35640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49" name="Shape 549"/>
        <p:cNvGrpSpPr/>
        <p:nvPr/>
      </p:nvGrpSpPr>
      <p:grpSpPr>
        <a:xfrm>
          <a:off x="0" y="0"/>
          <a:ext cx="0" cy="0"/>
          <a:chOff x="0" y="0"/>
          <a:chExt cx="0" cy="0"/>
        </a:xfrm>
      </p:grpSpPr>
      <p:sp>
        <p:nvSpPr>
          <p:cNvPr id="550" name="Google Shape;550;p125"/>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1" name="Google Shape;551;p125"/>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552" name="Google Shape;552;p125"/>
          <p:cNvSpPr txBox="1"/>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t/>
            </a:r>
            <a:endParaRPr b="1" i="0" sz="3600" u="none" cap="none" strike="noStrike">
              <a:solidFill>
                <a:schemeClr val="lt1"/>
              </a:solidFill>
              <a:latin typeface="Roboto Condensed"/>
              <a:ea typeface="Roboto Condensed"/>
              <a:cs typeface="Roboto Condensed"/>
              <a:sym typeface="Roboto Condensed"/>
            </a:endParaRPr>
          </a:p>
        </p:txBody>
      </p:sp>
      <p:sp>
        <p:nvSpPr>
          <p:cNvPr id="553" name="Google Shape;553;p125"/>
          <p:cNvSpPr txBox="1"/>
          <p:nvPr>
            <p:ph idx="1" type="body"/>
          </p:nvPr>
        </p:nvSpPr>
        <p:spPr>
          <a:xfrm>
            <a:off x="176494" y="987387"/>
            <a:ext cx="8790900" cy="3754200"/>
          </a:xfrm>
          <a:prstGeom prst="rect">
            <a:avLst/>
          </a:prstGeom>
          <a:noFill/>
          <a:ln>
            <a:noFill/>
          </a:ln>
        </p:spPr>
        <p:txBody>
          <a:bodyPr anchorCtr="0" anchor="t" bIns="0" lIns="0" spcFirstLastPara="1" rIns="0" wrap="square" tIns="0">
            <a:noAutofit/>
          </a:bodyPr>
          <a:lstStyle>
            <a:lvl1pPr indent="-374650" lvl="0" marL="457200" marR="0" algn="l">
              <a:lnSpc>
                <a:spcPct val="100000"/>
              </a:lnSpc>
              <a:spcBef>
                <a:spcPts val="0"/>
              </a:spcBef>
              <a:spcAft>
                <a:spcPts val="0"/>
              </a:spcAft>
              <a:buClr>
                <a:schemeClr val="dk2"/>
              </a:buClr>
              <a:buSzPts val="2300"/>
              <a:buFont typeface="Noto Sans Symbols"/>
              <a:buChar char="▪"/>
              <a:defRPr b="0" i="0" sz="2000" u="none" cap="none" strike="noStrike">
                <a:solidFill>
                  <a:schemeClr val="lt1"/>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chemeClr val="lt1"/>
                </a:solidFill>
                <a:latin typeface="Roboto"/>
                <a:ea typeface="Roboto"/>
                <a:cs typeface="Roboto"/>
                <a:sym typeface="Roboto"/>
              </a:defRPr>
            </a:lvl2pPr>
            <a:lvl3pPr indent="-345439" lvl="2" marL="1371600" marR="0" algn="l">
              <a:lnSpc>
                <a:spcPct val="100000"/>
              </a:lnSpc>
              <a:spcBef>
                <a:spcPts val="600"/>
              </a:spcBef>
              <a:spcAft>
                <a:spcPts val="0"/>
              </a:spcAft>
              <a:buClr>
                <a:schemeClr val="dk2"/>
              </a:buClr>
              <a:buSzPts val="1840"/>
              <a:buFont typeface="Noto Sans Symbols"/>
              <a:buChar char="▪"/>
              <a:defRPr b="0" i="0" sz="1600" u="none" cap="none" strike="noStrike">
                <a:solidFill>
                  <a:schemeClr val="lt1"/>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chemeClr val="lt1"/>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chemeClr val="lt1"/>
                </a:solidFill>
                <a:latin typeface="Roboto"/>
                <a:ea typeface="Roboto"/>
                <a:cs typeface="Roboto"/>
                <a:sym typeface="Roboto"/>
              </a:defRPr>
            </a:lvl5pPr>
            <a:lvl6pPr indent="-317500" lvl="5" marL="2743200" marR="0" algn="l">
              <a:lnSpc>
                <a:spcPct val="100000"/>
              </a:lnSpc>
              <a:spcBef>
                <a:spcPts val="600"/>
              </a:spcBef>
              <a:spcAft>
                <a:spcPts val="0"/>
              </a:spcAft>
              <a:buClr>
                <a:schemeClr val="dk2"/>
              </a:buClr>
              <a:buSzPts val="1400"/>
              <a:buFont typeface="NTR"/>
              <a:buChar char="▫"/>
              <a:defRPr b="0" i="0" sz="1400" u="none" cap="none" strike="noStrike">
                <a:solidFill>
                  <a:schemeClr val="lt1"/>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chemeClr val="lt1"/>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chemeClr val="lt1"/>
                </a:solidFill>
                <a:latin typeface="Roboto"/>
                <a:ea typeface="Roboto"/>
                <a:cs typeface="Roboto"/>
                <a:sym typeface="Roboto"/>
              </a:defRPr>
            </a:lvl8pPr>
            <a:lvl9pPr indent="-304800" lvl="8" marL="4114800" marR="0" algn="l">
              <a:lnSpc>
                <a:spcPct val="100000"/>
              </a:lnSpc>
              <a:spcBef>
                <a:spcPts val="600"/>
              </a:spcBef>
              <a:spcAft>
                <a:spcPts val="600"/>
              </a:spcAft>
              <a:buClr>
                <a:schemeClr val="dk2"/>
              </a:buClr>
              <a:buSzPts val="1200"/>
              <a:buFont typeface="Noto Sans Symbols"/>
              <a:buChar char="▪"/>
              <a:defRPr b="0" i="0" sz="1200" u="none" cap="none" strike="noStrike">
                <a:solidFill>
                  <a:schemeClr val="lt1"/>
                </a:solidFill>
                <a:latin typeface="Roboto"/>
                <a:ea typeface="Roboto"/>
                <a:cs typeface="Roboto"/>
                <a:sym typeface="Roboto"/>
              </a:defRPr>
            </a:lvl9pPr>
          </a:lstStyle>
          <a:p/>
        </p:txBody>
      </p:sp>
      <p:sp>
        <p:nvSpPr>
          <p:cNvPr id="554" name="Google Shape;554;p125"/>
          <p:cNvSpPr txBox="1"/>
          <p:nvPr>
            <p:ph type="title"/>
          </p:nvPr>
        </p:nvSpPr>
        <p:spPr>
          <a:xfrm>
            <a:off x="176493" y="101600"/>
            <a:ext cx="8790900" cy="784200"/>
          </a:xfrm>
          <a:prstGeom prst="rect">
            <a:avLst/>
          </a:prstGeom>
          <a:noFill/>
          <a:ln>
            <a:noFill/>
          </a:ln>
        </p:spPr>
        <p:txBody>
          <a:bodyPr anchorCtr="0" anchor="ctr" bIns="0" lIns="0" spcFirstLastPara="1" rIns="0" wrap="square" tIns="0">
            <a:normAutofit/>
          </a:bodyPr>
          <a:lstStyle>
            <a:lvl1pPr lvl="0" marR="0" algn="l">
              <a:lnSpc>
                <a:spcPct val="100000"/>
              </a:lnSpc>
              <a:spcBef>
                <a:spcPts val="0"/>
              </a:spcBef>
              <a:spcAft>
                <a:spcPts val="0"/>
              </a:spcAft>
              <a:buSzPts val="1400"/>
              <a:buNone/>
              <a:defRPr b="0" i="0" sz="3600" u="none" cap="none" strike="noStrike">
                <a:solidFill>
                  <a:schemeClr val="lt1"/>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white and green logo on a black background&#10;&#10;Description automatically generated" id="555" name="Google Shape;555;p125"/>
          <p:cNvPicPr preferRelativeResize="0"/>
          <p:nvPr/>
        </p:nvPicPr>
        <p:blipFill rotWithShape="1">
          <a:blip r:embed="rId1">
            <a:alphaModFix/>
          </a:blip>
          <a:srcRect b="0" l="0" r="0" t="0"/>
          <a:stretch/>
        </p:blipFill>
        <p:spPr>
          <a:xfrm>
            <a:off x="51470" y="4732862"/>
            <a:ext cx="1175168" cy="35654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64" name="Shape 664"/>
        <p:cNvGrpSpPr/>
        <p:nvPr/>
      </p:nvGrpSpPr>
      <p:grpSpPr>
        <a:xfrm>
          <a:off x="0" y="0"/>
          <a:ext cx="0" cy="0"/>
          <a:chOff x="0" y="0"/>
          <a:chExt cx="0" cy="0"/>
        </a:xfrm>
      </p:grpSpPr>
      <p:sp>
        <p:nvSpPr>
          <p:cNvPr id="665" name="Google Shape;665;p149"/>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6" name="Google Shape;666;p149"/>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a:t>
            </a:r>
            <a:r>
              <a:rPr b="0" i="0" lang="en" sz="800" u="none" cap="none" strike="noStrike">
                <a:solidFill>
                  <a:srgbClr val="FFFFFF"/>
                </a:solidFill>
                <a:latin typeface="Roboto"/>
                <a:ea typeface="Roboto"/>
                <a:cs typeface="Roboto"/>
                <a:sym typeface="Roboto"/>
              </a:rPr>
              <a:t> </a:t>
            </a:r>
            <a:r>
              <a:rPr lang="en" sz="800">
                <a:solidFill>
                  <a:srgbClr val="FFFFFF"/>
                </a:solidFill>
                <a:latin typeface="Roboto"/>
                <a:ea typeface="Roboto"/>
                <a:cs typeface="Roboto"/>
                <a:sym typeface="Roboto"/>
              </a:rPr>
              <a:t>2025</a:t>
            </a:r>
            <a:r>
              <a:rPr b="0" i="0" lang="en" sz="800" u="none" cap="none" strike="noStrike">
                <a:solidFill>
                  <a:srgbClr val="FFFFFF"/>
                </a:solidFill>
                <a:latin typeface="Roboto"/>
                <a:ea typeface="Roboto"/>
                <a:cs typeface="Roboto"/>
                <a:sym typeface="Roboto"/>
              </a:rPr>
              <a:t> Flexxbotics</a:t>
            </a:r>
            <a:endParaRPr b="0" i="0" sz="700" u="none" cap="none" strike="noStrike">
              <a:solidFill>
                <a:srgbClr val="000000"/>
              </a:solidFill>
              <a:latin typeface="Roboto"/>
              <a:ea typeface="Roboto"/>
              <a:cs typeface="Roboto"/>
              <a:sym typeface="Roboto"/>
            </a:endParaRPr>
          </a:p>
        </p:txBody>
      </p:sp>
      <p:sp>
        <p:nvSpPr>
          <p:cNvPr id="667" name="Google Shape;667;p149"/>
          <p:cNvSpPr txBox="1"/>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t/>
            </a:r>
            <a:endParaRPr b="1" i="0" sz="3600" u="none" cap="none" strike="noStrike">
              <a:solidFill>
                <a:schemeClr val="lt1"/>
              </a:solidFill>
              <a:latin typeface="Roboto Condensed"/>
              <a:ea typeface="Roboto Condensed"/>
              <a:cs typeface="Roboto Condensed"/>
              <a:sym typeface="Roboto Condensed"/>
            </a:endParaRPr>
          </a:p>
        </p:txBody>
      </p:sp>
      <p:sp>
        <p:nvSpPr>
          <p:cNvPr id="668" name="Google Shape;668;p149"/>
          <p:cNvSpPr txBox="1"/>
          <p:nvPr>
            <p:ph idx="1" type="body"/>
          </p:nvPr>
        </p:nvSpPr>
        <p:spPr>
          <a:xfrm>
            <a:off x="176494" y="987387"/>
            <a:ext cx="8790900" cy="3754200"/>
          </a:xfrm>
          <a:prstGeom prst="rect">
            <a:avLst/>
          </a:prstGeom>
          <a:noFill/>
          <a:ln>
            <a:noFill/>
          </a:ln>
        </p:spPr>
        <p:txBody>
          <a:bodyPr anchorCtr="0" anchor="t" bIns="0" lIns="0" spcFirstLastPara="1" rIns="0" wrap="square" tIns="0">
            <a:noAutofit/>
          </a:bodyPr>
          <a:lstStyle>
            <a:lvl1pPr indent="-374650" lvl="0" marL="457200" marR="0" algn="l">
              <a:lnSpc>
                <a:spcPct val="100000"/>
              </a:lnSpc>
              <a:spcBef>
                <a:spcPts val="0"/>
              </a:spcBef>
              <a:spcAft>
                <a:spcPts val="0"/>
              </a:spcAft>
              <a:buClr>
                <a:schemeClr val="dk2"/>
              </a:buClr>
              <a:buSzPts val="2300"/>
              <a:buFont typeface="Noto Sans Symbols"/>
              <a:buChar char="▪"/>
              <a:defRPr b="0" i="0" sz="2000" u="none" cap="none" strike="noStrike">
                <a:solidFill>
                  <a:schemeClr val="lt1"/>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chemeClr val="lt1"/>
                </a:solidFill>
                <a:latin typeface="Roboto"/>
                <a:ea typeface="Roboto"/>
                <a:cs typeface="Roboto"/>
                <a:sym typeface="Roboto"/>
              </a:defRPr>
            </a:lvl2pPr>
            <a:lvl3pPr indent="-345439" lvl="2" marL="1371600" marR="0" algn="l">
              <a:lnSpc>
                <a:spcPct val="100000"/>
              </a:lnSpc>
              <a:spcBef>
                <a:spcPts val="600"/>
              </a:spcBef>
              <a:spcAft>
                <a:spcPts val="0"/>
              </a:spcAft>
              <a:buClr>
                <a:schemeClr val="dk2"/>
              </a:buClr>
              <a:buSzPts val="1840"/>
              <a:buFont typeface="Noto Sans Symbols"/>
              <a:buChar char="▪"/>
              <a:defRPr b="0" i="0" sz="1600" u="none" cap="none" strike="noStrike">
                <a:solidFill>
                  <a:schemeClr val="lt1"/>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chemeClr val="lt1"/>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chemeClr val="lt1"/>
                </a:solidFill>
                <a:latin typeface="Roboto"/>
                <a:ea typeface="Roboto"/>
                <a:cs typeface="Roboto"/>
                <a:sym typeface="Roboto"/>
              </a:defRPr>
            </a:lvl5pPr>
            <a:lvl6pPr indent="-317500" lvl="5" marL="2743200" marR="0" algn="l">
              <a:lnSpc>
                <a:spcPct val="100000"/>
              </a:lnSpc>
              <a:spcBef>
                <a:spcPts val="600"/>
              </a:spcBef>
              <a:spcAft>
                <a:spcPts val="0"/>
              </a:spcAft>
              <a:buClr>
                <a:schemeClr val="dk2"/>
              </a:buClr>
              <a:buSzPts val="1400"/>
              <a:buFont typeface="NTR"/>
              <a:buChar char="▫"/>
              <a:defRPr b="0" i="0" sz="1400" u="none" cap="none" strike="noStrike">
                <a:solidFill>
                  <a:schemeClr val="lt1"/>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chemeClr val="lt1"/>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chemeClr val="lt1"/>
                </a:solidFill>
                <a:latin typeface="Roboto"/>
                <a:ea typeface="Roboto"/>
                <a:cs typeface="Roboto"/>
                <a:sym typeface="Roboto"/>
              </a:defRPr>
            </a:lvl8pPr>
            <a:lvl9pPr indent="-304800" lvl="8" marL="4114800" marR="0" algn="l">
              <a:lnSpc>
                <a:spcPct val="100000"/>
              </a:lnSpc>
              <a:spcBef>
                <a:spcPts val="600"/>
              </a:spcBef>
              <a:spcAft>
                <a:spcPts val="600"/>
              </a:spcAft>
              <a:buClr>
                <a:schemeClr val="dk2"/>
              </a:buClr>
              <a:buSzPts val="1200"/>
              <a:buFont typeface="Noto Sans Symbols"/>
              <a:buChar char="▪"/>
              <a:defRPr b="0" i="0" sz="1200" u="none" cap="none" strike="noStrike">
                <a:solidFill>
                  <a:schemeClr val="lt1"/>
                </a:solidFill>
                <a:latin typeface="Roboto"/>
                <a:ea typeface="Roboto"/>
                <a:cs typeface="Roboto"/>
                <a:sym typeface="Roboto"/>
              </a:defRPr>
            </a:lvl9pPr>
          </a:lstStyle>
          <a:p/>
        </p:txBody>
      </p:sp>
      <p:sp>
        <p:nvSpPr>
          <p:cNvPr id="669" name="Google Shape;669;p149"/>
          <p:cNvSpPr txBox="1"/>
          <p:nvPr>
            <p:ph type="title"/>
          </p:nvPr>
        </p:nvSpPr>
        <p:spPr>
          <a:xfrm>
            <a:off x="176493" y="101600"/>
            <a:ext cx="8790900" cy="784200"/>
          </a:xfrm>
          <a:prstGeom prst="rect">
            <a:avLst/>
          </a:prstGeom>
          <a:noFill/>
          <a:ln>
            <a:noFill/>
          </a:ln>
        </p:spPr>
        <p:txBody>
          <a:bodyPr anchorCtr="0" anchor="ctr" bIns="0" lIns="0" spcFirstLastPara="1" rIns="0" wrap="square" tIns="0">
            <a:normAutofit/>
          </a:bodyPr>
          <a:lstStyle>
            <a:lvl1pPr lvl="0" marR="0" algn="l">
              <a:lnSpc>
                <a:spcPct val="100000"/>
              </a:lnSpc>
              <a:spcBef>
                <a:spcPts val="0"/>
              </a:spcBef>
              <a:spcAft>
                <a:spcPts val="0"/>
              </a:spcAft>
              <a:buSzPts val="1400"/>
              <a:buNone/>
              <a:defRPr b="0" i="0" sz="3600" u="none" cap="none" strike="noStrike">
                <a:solidFill>
                  <a:schemeClr val="lt1"/>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white and green logo on a black background&#10;&#10;Description automatically generated" id="670" name="Google Shape;670;p149"/>
          <p:cNvPicPr preferRelativeResize="0"/>
          <p:nvPr/>
        </p:nvPicPr>
        <p:blipFill rotWithShape="1">
          <a:blip r:embed="rId1">
            <a:alphaModFix/>
          </a:blip>
          <a:srcRect b="0" l="0" r="0" t="0"/>
          <a:stretch/>
        </p:blipFill>
        <p:spPr>
          <a:xfrm>
            <a:off x="51470" y="4732862"/>
            <a:ext cx="1175168" cy="35654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79" name="Shape 779"/>
        <p:cNvGrpSpPr/>
        <p:nvPr/>
      </p:nvGrpSpPr>
      <p:grpSpPr>
        <a:xfrm>
          <a:off x="0" y="0"/>
          <a:ext cx="0" cy="0"/>
          <a:chOff x="0" y="0"/>
          <a:chExt cx="0" cy="0"/>
        </a:xfrm>
      </p:grpSpPr>
      <p:sp>
        <p:nvSpPr>
          <p:cNvPr id="780" name="Google Shape;780;p173"/>
          <p:cNvSpPr/>
          <p:nvPr/>
        </p:nvSpPr>
        <p:spPr>
          <a:xfrm>
            <a:off x="0" y="-1"/>
            <a:ext cx="9144000" cy="5143500"/>
          </a:xfrm>
          <a:prstGeom prst="rect">
            <a:avLst/>
          </a:prstGeom>
          <a:gradFill>
            <a:gsLst>
              <a:gs pos="0">
                <a:schemeClr val="dk1"/>
              </a:gs>
              <a:gs pos="13000">
                <a:schemeClr val="dk1"/>
              </a:gs>
              <a:gs pos="100000">
                <a:schemeClr val="dk1"/>
              </a:gs>
            </a:gsLst>
            <a:lin ang="1890004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1" name="Google Shape;781;p173"/>
          <p:cNvSpPr txBox="1"/>
          <p:nvPr/>
        </p:nvSpPr>
        <p:spPr>
          <a:xfrm>
            <a:off x="7620000" y="4849635"/>
            <a:ext cx="1347600" cy="123000"/>
          </a:xfrm>
          <a:prstGeom prst="rect">
            <a:avLst/>
          </a:prstGeom>
          <a:noFill/>
          <a:ln>
            <a:noFill/>
          </a:ln>
        </p:spPr>
        <p:txBody>
          <a:bodyPr anchorCtr="0" anchor="t" bIns="0" lIns="0" spcFirstLastPara="1" rIns="0" wrap="square" tIns="0">
            <a:spAutoFit/>
          </a:bodyPr>
          <a:lstStyle/>
          <a:p>
            <a:pPr indent="0" lvl="0" marL="0" marR="0" rtl="0" algn="r">
              <a:lnSpc>
                <a:spcPct val="125316"/>
              </a:lnSpc>
              <a:spcBef>
                <a:spcPts val="0"/>
              </a:spcBef>
              <a:spcAft>
                <a:spcPts val="0"/>
              </a:spcAft>
              <a:buClr>
                <a:srgbClr val="000000"/>
              </a:buClr>
              <a:buSzPts val="800"/>
              <a:buFont typeface="Arial"/>
              <a:buNone/>
            </a:pPr>
            <a:r>
              <a:rPr lang="en" sz="800">
                <a:solidFill>
                  <a:schemeClr val="lt1"/>
                </a:solidFill>
                <a:latin typeface="Roboto"/>
                <a:ea typeface="Roboto"/>
                <a:cs typeface="Roboto"/>
                <a:sym typeface="Roboto"/>
              </a:rPr>
              <a:t>Page </a:t>
            </a:r>
            <a:fld id="{00000000-1234-1234-1234-123412341234}" type="slidenum">
              <a:rPr lang="en" sz="800">
                <a:solidFill>
                  <a:schemeClr val="lt1"/>
                </a:solidFill>
                <a:latin typeface="Roboto"/>
                <a:ea typeface="Roboto"/>
                <a:cs typeface="Roboto"/>
                <a:sym typeface="Roboto"/>
              </a:rPr>
              <a:t>‹#›</a:t>
            </a:fld>
            <a:r>
              <a:rPr lang="en" sz="800">
                <a:solidFill>
                  <a:schemeClr val="lt1"/>
                </a:solidFill>
                <a:latin typeface="Roboto"/>
                <a:ea typeface="Roboto"/>
                <a:cs typeface="Roboto"/>
                <a:sym typeface="Roboto"/>
              </a:rPr>
              <a:t> | </a:t>
            </a:r>
            <a:r>
              <a:rPr b="0" i="0" lang="en" sz="800" u="none" cap="none" strike="noStrike">
                <a:solidFill>
                  <a:schemeClr val="lt1"/>
                </a:solidFill>
                <a:latin typeface="Roboto"/>
                <a:ea typeface="Roboto"/>
                <a:cs typeface="Roboto"/>
                <a:sym typeface="Roboto"/>
              </a:rPr>
              <a:t>Confidential</a:t>
            </a:r>
            <a:endParaRPr b="0" i="0" sz="700" u="none" cap="none" strike="noStrike">
              <a:solidFill>
                <a:srgbClr val="000000"/>
              </a:solidFill>
              <a:latin typeface="Roboto"/>
              <a:ea typeface="Roboto"/>
              <a:cs typeface="Roboto"/>
              <a:sym typeface="Roboto"/>
            </a:endParaRPr>
          </a:p>
        </p:txBody>
      </p:sp>
      <p:sp>
        <p:nvSpPr>
          <p:cNvPr id="782" name="Google Shape;782;p173"/>
          <p:cNvSpPr txBox="1"/>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t/>
            </a:r>
            <a:endParaRPr b="1" i="0" sz="3600" u="none" cap="none" strike="noStrike">
              <a:solidFill>
                <a:schemeClr val="lt1"/>
              </a:solidFill>
              <a:latin typeface="Roboto Condensed"/>
              <a:ea typeface="Roboto Condensed"/>
              <a:cs typeface="Roboto Condensed"/>
              <a:sym typeface="Roboto Condensed"/>
            </a:endParaRPr>
          </a:p>
        </p:txBody>
      </p:sp>
      <p:sp>
        <p:nvSpPr>
          <p:cNvPr id="783" name="Google Shape;783;p173"/>
          <p:cNvSpPr txBox="1"/>
          <p:nvPr>
            <p:ph idx="1" type="body"/>
          </p:nvPr>
        </p:nvSpPr>
        <p:spPr>
          <a:xfrm>
            <a:off x="176494" y="987387"/>
            <a:ext cx="8790900" cy="3754200"/>
          </a:xfrm>
          <a:prstGeom prst="rect">
            <a:avLst/>
          </a:prstGeom>
          <a:noFill/>
          <a:ln>
            <a:noFill/>
          </a:ln>
        </p:spPr>
        <p:txBody>
          <a:bodyPr anchorCtr="0" anchor="t" bIns="0" lIns="0" spcFirstLastPara="1" rIns="0" wrap="square" tIns="0">
            <a:noAutofit/>
          </a:bodyPr>
          <a:lstStyle>
            <a:lvl1pPr indent="-374650" lvl="0" marL="457200" marR="0" algn="l">
              <a:lnSpc>
                <a:spcPct val="100000"/>
              </a:lnSpc>
              <a:spcBef>
                <a:spcPts val="0"/>
              </a:spcBef>
              <a:spcAft>
                <a:spcPts val="0"/>
              </a:spcAft>
              <a:buClr>
                <a:schemeClr val="dk2"/>
              </a:buClr>
              <a:buSzPts val="2300"/>
              <a:buFont typeface="Noto Sans Symbols"/>
              <a:buChar char="▪"/>
              <a:defRPr b="0" i="0" sz="2000" u="none" cap="none" strike="noStrike">
                <a:solidFill>
                  <a:schemeClr val="lt1"/>
                </a:solidFill>
                <a:latin typeface="Roboto"/>
                <a:ea typeface="Roboto"/>
                <a:cs typeface="Roboto"/>
                <a:sym typeface="Roboto"/>
              </a:defRPr>
            </a:lvl1pPr>
            <a:lvl2pPr indent="-377190" lvl="1" marL="914400" marR="0" algn="l">
              <a:lnSpc>
                <a:spcPct val="100000"/>
              </a:lnSpc>
              <a:spcBef>
                <a:spcPts val="600"/>
              </a:spcBef>
              <a:spcAft>
                <a:spcPts val="0"/>
              </a:spcAft>
              <a:buClr>
                <a:schemeClr val="dk2"/>
              </a:buClr>
              <a:buSzPts val="2340"/>
              <a:buFont typeface="NTR"/>
              <a:buChar char="▫"/>
              <a:defRPr b="0" i="0" sz="1800" u="none" cap="none" strike="noStrike">
                <a:solidFill>
                  <a:schemeClr val="lt1"/>
                </a:solidFill>
                <a:latin typeface="Roboto"/>
                <a:ea typeface="Roboto"/>
                <a:cs typeface="Roboto"/>
                <a:sym typeface="Roboto"/>
              </a:defRPr>
            </a:lvl2pPr>
            <a:lvl3pPr indent="-345439" lvl="2" marL="1371600" marR="0" algn="l">
              <a:lnSpc>
                <a:spcPct val="100000"/>
              </a:lnSpc>
              <a:spcBef>
                <a:spcPts val="600"/>
              </a:spcBef>
              <a:spcAft>
                <a:spcPts val="0"/>
              </a:spcAft>
              <a:buClr>
                <a:schemeClr val="dk2"/>
              </a:buClr>
              <a:buSzPts val="1840"/>
              <a:buFont typeface="Noto Sans Symbols"/>
              <a:buChar char="▪"/>
              <a:defRPr b="0" i="0" sz="1600" u="none" cap="none" strike="noStrike">
                <a:solidFill>
                  <a:schemeClr val="lt1"/>
                </a:solidFill>
                <a:latin typeface="Roboto"/>
                <a:ea typeface="Roboto"/>
                <a:cs typeface="Roboto"/>
                <a:sym typeface="Roboto"/>
              </a:defRPr>
            </a:lvl3pPr>
            <a:lvl4pPr indent="-344169" lvl="3" marL="1828800" marR="0" algn="l">
              <a:lnSpc>
                <a:spcPct val="100000"/>
              </a:lnSpc>
              <a:spcBef>
                <a:spcPts val="600"/>
              </a:spcBef>
              <a:spcAft>
                <a:spcPts val="0"/>
              </a:spcAft>
              <a:buClr>
                <a:schemeClr val="dk2"/>
              </a:buClr>
              <a:buSzPts val="1820"/>
              <a:buFont typeface="NTR"/>
              <a:buChar char="▫"/>
              <a:defRPr b="0" i="0" sz="1400" u="none" cap="none" strike="noStrike">
                <a:solidFill>
                  <a:schemeClr val="lt1"/>
                </a:solidFill>
                <a:latin typeface="Roboto"/>
                <a:ea typeface="Roboto"/>
                <a:cs typeface="Roboto"/>
                <a:sym typeface="Roboto"/>
              </a:defRPr>
            </a:lvl4pPr>
            <a:lvl5pPr indent="-321945" lvl="4" marL="2286000" marR="0" algn="l">
              <a:lnSpc>
                <a:spcPct val="100000"/>
              </a:lnSpc>
              <a:spcBef>
                <a:spcPts val="600"/>
              </a:spcBef>
              <a:spcAft>
                <a:spcPts val="0"/>
              </a:spcAft>
              <a:buClr>
                <a:schemeClr val="dk2"/>
              </a:buClr>
              <a:buSzPts val="1470"/>
              <a:buFont typeface="Noto Sans Symbols"/>
              <a:buChar char="▪"/>
              <a:defRPr b="0" i="0" sz="1400" u="none" cap="none" strike="noStrike">
                <a:solidFill>
                  <a:schemeClr val="lt1"/>
                </a:solidFill>
                <a:latin typeface="Roboto"/>
                <a:ea typeface="Roboto"/>
                <a:cs typeface="Roboto"/>
                <a:sym typeface="Roboto"/>
              </a:defRPr>
            </a:lvl5pPr>
            <a:lvl6pPr indent="-317500" lvl="5" marL="2743200" marR="0" algn="l">
              <a:lnSpc>
                <a:spcPct val="100000"/>
              </a:lnSpc>
              <a:spcBef>
                <a:spcPts val="600"/>
              </a:spcBef>
              <a:spcAft>
                <a:spcPts val="0"/>
              </a:spcAft>
              <a:buClr>
                <a:schemeClr val="dk2"/>
              </a:buClr>
              <a:buSzPts val="1400"/>
              <a:buFont typeface="NTR"/>
              <a:buChar char="▫"/>
              <a:defRPr b="0" i="0" sz="1400" u="none" cap="none" strike="noStrike">
                <a:solidFill>
                  <a:schemeClr val="lt1"/>
                </a:solidFill>
                <a:latin typeface="Roboto"/>
                <a:ea typeface="Roboto"/>
                <a:cs typeface="Roboto"/>
                <a:sym typeface="Roboto"/>
              </a:defRPr>
            </a:lvl6pPr>
            <a:lvl7pPr indent="-308610" lvl="6" marL="3200400" marR="0" algn="l">
              <a:lnSpc>
                <a:spcPct val="100000"/>
              </a:lnSpc>
              <a:spcBef>
                <a:spcPts val="600"/>
              </a:spcBef>
              <a:spcAft>
                <a:spcPts val="0"/>
              </a:spcAft>
              <a:buClr>
                <a:schemeClr val="dk2"/>
              </a:buClr>
              <a:buSzPts val="1260"/>
              <a:buFont typeface="Noto Sans Symbols"/>
              <a:buChar char="▪"/>
              <a:defRPr b="0" i="0" sz="1200" u="none" cap="none" strike="noStrike">
                <a:solidFill>
                  <a:schemeClr val="lt1"/>
                </a:solidFill>
                <a:latin typeface="Roboto"/>
                <a:ea typeface="Roboto"/>
                <a:cs typeface="Roboto"/>
                <a:sym typeface="Roboto"/>
              </a:defRPr>
            </a:lvl7pPr>
            <a:lvl8pPr indent="-327659" lvl="7" marL="3657600" marR="0" algn="l">
              <a:lnSpc>
                <a:spcPct val="100000"/>
              </a:lnSpc>
              <a:spcBef>
                <a:spcPts val="600"/>
              </a:spcBef>
              <a:spcAft>
                <a:spcPts val="0"/>
              </a:spcAft>
              <a:buClr>
                <a:schemeClr val="dk2"/>
              </a:buClr>
              <a:buSzPts val="1560"/>
              <a:buFont typeface="NTR"/>
              <a:buChar char="▫"/>
              <a:defRPr b="0" i="0" sz="1200" u="none" cap="none" strike="noStrike">
                <a:solidFill>
                  <a:schemeClr val="lt1"/>
                </a:solidFill>
                <a:latin typeface="Roboto"/>
                <a:ea typeface="Roboto"/>
                <a:cs typeface="Roboto"/>
                <a:sym typeface="Roboto"/>
              </a:defRPr>
            </a:lvl8pPr>
            <a:lvl9pPr indent="-304800" lvl="8" marL="4114800" marR="0" algn="l">
              <a:lnSpc>
                <a:spcPct val="100000"/>
              </a:lnSpc>
              <a:spcBef>
                <a:spcPts val="600"/>
              </a:spcBef>
              <a:spcAft>
                <a:spcPts val="600"/>
              </a:spcAft>
              <a:buClr>
                <a:schemeClr val="dk2"/>
              </a:buClr>
              <a:buSzPts val="1200"/>
              <a:buFont typeface="Noto Sans Symbols"/>
              <a:buChar char="▪"/>
              <a:defRPr b="0" i="0" sz="1200" u="none" cap="none" strike="noStrike">
                <a:solidFill>
                  <a:schemeClr val="lt1"/>
                </a:solidFill>
                <a:latin typeface="Roboto"/>
                <a:ea typeface="Roboto"/>
                <a:cs typeface="Roboto"/>
                <a:sym typeface="Roboto"/>
              </a:defRPr>
            </a:lvl9pPr>
          </a:lstStyle>
          <a:p/>
        </p:txBody>
      </p:sp>
      <p:sp>
        <p:nvSpPr>
          <p:cNvPr id="784" name="Google Shape;784;p173"/>
          <p:cNvSpPr txBox="1"/>
          <p:nvPr>
            <p:ph type="title"/>
          </p:nvPr>
        </p:nvSpPr>
        <p:spPr>
          <a:xfrm>
            <a:off x="176493" y="101600"/>
            <a:ext cx="8790900" cy="784200"/>
          </a:xfrm>
          <a:prstGeom prst="rect">
            <a:avLst/>
          </a:prstGeom>
          <a:noFill/>
          <a:ln>
            <a:noFill/>
          </a:ln>
        </p:spPr>
        <p:txBody>
          <a:bodyPr anchorCtr="0" anchor="ctr" bIns="0" lIns="0" spcFirstLastPara="1" rIns="0" wrap="square" tIns="0">
            <a:normAutofit/>
          </a:bodyPr>
          <a:lstStyle>
            <a:lvl1pPr lvl="0" marR="0" algn="l">
              <a:lnSpc>
                <a:spcPct val="100000"/>
              </a:lnSpc>
              <a:spcBef>
                <a:spcPts val="0"/>
              </a:spcBef>
              <a:spcAft>
                <a:spcPts val="0"/>
              </a:spcAft>
              <a:buSzPts val="1400"/>
              <a:buNone/>
              <a:defRPr b="0" i="0" sz="3600" u="none" cap="none" strike="noStrike">
                <a:solidFill>
                  <a:schemeClr val="lt1"/>
                </a:solidFill>
                <a:latin typeface="Roboto Condensed"/>
                <a:ea typeface="Roboto Condensed"/>
                <a:cs typeface="Roboto Condensed"/>
                <a:sym typeface="Roboto Condense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descr="A white and green logo on a black background&#10;&#10;Description automatically generated" id="785" name="Google Shape;785;p173"/>
          <p:cNvPicPr preferRelativeResize="0"/>
          <p:nvPr/>
        </p:nvPicPr>
        <p:blipFill rotWithShape="1">
          <a:blip r:embed="rId1">
            <a:alphaModFix/>
          </a:blip>
          <a:srcRect b="0" l="0" r="0" t="0"/>
          <a:stretch/>
        </p:blipFill>
        <p:spPr>
          <a:xfrm>
            <a:off x="51470" y="4732862"/>
            <a:ext cx="1175168" cy="35654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 id="2147483834" r:id="rId25"/>
    <p:sldLayoutId id="2147483835"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2.xml"/><Relationship Id="rId3" Type="http://schemas.openxmlformats.org/officeDocument/2006/relationships/image" Target="../media/image124.png"/><Relationship Id="rId4" Type="http://schemas.openxmlformats.org/officeDocument/2006/relationships/image" Target="../media/image71.png"/><Relationship Id="rId5" Type="http://schemas.openxmlformats.org/officeDocument/2006/relationships/hyperlink" Target="https://www.therobotreport.com/reindustrialization-wont-work-without-robotics/" TargetMode="External"/><Relationship Id="rId6" Type="http://schemas.openxmlformats.org/officeDocument/2006/relationships/image" Target="../media/image7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xml"/><Relationship Id="rId3" Type="http://schemas.openxmlformats.org/officeDocument/2006/relationships/image" Target="../media/image8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 Id="rId3" Type="http://schemas.openxmlformats.org/officeDocument/2006/relationships/image" Target="../media/image8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5.xml"/><Relationship Id="rId3" Type="http://schemas.openxmlformats.org/officeDocument/2006/relationships/image" Target="../media/image8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xml"/><Relationship Id="rId3" Type="http://schemas.openxmlformats.org/officeDocument/2006/relationships/image" Target="../media/image8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8.xml"/><Relationship Id="rId3" Type="http://schemas.openxmlformats.org/officeDocument/2006/relationships/image" Target="../media/image7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9.xml"/><Relationship Id="rId3" Type="http://schemas.openxmlformats.org/officeDocument/2006/relationships/image" Target="../media/image7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10.xml"/><Relationship Id="rId3" Type="http://schemas.openxmlformats.org/officeDocument/2006/relationships/image" Target="../media/image75.png"/></Relationships>
</file>

<file path=ppt/slides/_rels/slide11.xml.rels><?xml version="1.0" encoding="UTF-8" standalone="yes"?><Relationships xmlns="http://schemas.openxmlformats.org/package/2006/relationships"><Relationship Id="rId20" Type="http://schemas.openxmlformats.org/officeDocument/2006/relationships/image" Target="../media/image98.png"/><Relationship Id="rId22" Type="http://schemas.openxmlformats.org/officeDocument/2006/relationships/image" Target="../media/image97.png"/><Relationship Id="rId21" Type="http://schemas.openxmlformats.org/officeDocument/2006/relationships/image" Target="../media/image105.png"/><Relationship Id="rId24" Type="http://schemas.openxmlformats.org/officeDocument/2006/relationships/image" Target="../media/image99.png"/><Relationship Id="rId23" Type="http://schemas.openxmlformats.org/officeDocument/2006/relationships/image" Target="../media/image100.png"/><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78.png"/><Relationship Id="rId4" Type="http://schemas.openxmlformats.org/officeDocument/2006/relationships/image" Target="../media/image74.png"/><Relationship Id="rId9" Type="http://schemas.openxmlformats.org/officeDocument/2006/relationships/image" Target="../media/image114.png"/><Relationship Id="rId26" Type="http://schemas.openxmlformats.org/officeDocument/2006/relationships/image" Target="../media/image109.png"/><Relationship Id="rId25" Type="http://schemas.openxmlformats.org/officeDocument/2006/relationships/image" Target="../media/image107.png"/><Relationship Id="rId28" Type="http://schemas.openxmlformats.org/officeDocument/2006/relationships/image" Target="../media/image108.png"/><Relationship Id="rId27" Type="http://schemas.openxmlformats.org/officeDocument/2006/relationships/image" Target="../media/image110.png"/><Relationship Id="rId5" Type="http://schemas.openxmlformats.org/officeDocument/2006/relationships/image" Target="../media/image79.png"/><Relationship Id="rId6" Type="http://schemas.openxmlformats.org/officeDocument/2006/relationships/image" Target="../media/image83.png"/><Relationship Id="rId29" Type="http://schemas.openxmlformats.org/officeDocument/2006/relationships/image" Target="../media/image113.png"/><Relationship Id="rId7" Type="http://schemas.openxmlformats.org/officeDocument/2006/relationships/image" Target="../media/image81.png"/><Relationship Id="rId8" Type="http://schemas.openxmlformats.org/officeDocument/2006/relationships/image" Target="../media/image86.png"/><Relationship Id="rId31" Type="http://schemas.openxmlformats.org/officeDocument/2006/relationships/image" Target="../media/image129.png"/><Relationship Id="rId30" Type="http://schemas.openxmlformats.org/officeDocument/2006/relationships/image" Target="../media/image112.png"/><Relationship Id="rId11" Type="http://schemas.openxmlformats.org/officeDocument/2006/relationships/image" Target="../media/image88.png"/><Relationship Id="rId33" Type="http://schemas.openxmlformats.org/officeDocument/2006/relationships/image" Target="../media/image118.png"/><Relationship Id="rId10" Type="http://schemas.openxmlformats.org/officeDocument/2006/relationships/image" Target="../media/image89.png"/><Relationship Id="rId32" Type="http://schemas.openxmlformats.org/officeDocument/2006/relationships/image" Target="../media/image122.png"/><Relationship Id="rId13" Type="http://schemas.openxmlformats.org/officeDocument/2006/relationships/image" Target="../media/image91.png"/><Relationship Id="rId12" Type="http://schemas.openxmlformats.org/officeDocument/2006/relationships/image" Target="../media/image111.png"/><Relationship Id="rId34" Type="http://schemas.openxmlformats.org/officeDocument/2006/relationships/image" Target="../media/image75.png"/><Relationship Id="rId15" Type="http://schemas.openxmlformats.org/officeDocument/2006/relationships/image" Target="../media/image96.png"/><Relationship Id="rId14" Type="http://schemas.openxmlformats.org/officeDocument/2006/relationships/image" Target="../media/image93.png"/><Relationship Id="rId17" Type="http://schemas.openxmlformats.org/officeDocument/2006/relationships/image" Target="../media/image95.png"/><Relationship Id="rId16" Type="http://schemas.openxmlformats.org/officeDocument/2006/relationships/image" Target="../media/image102.png"/><Relationship Id="rId19" Type="http://schemas.openxmlformats.org/officeDocument/2006/relationships/image" Target="../media/image94.png"/><Relationship Id="rId18" Type="http://schemas.openxmlformats.org/officeDocument/2006/relationships/image" Target="../media/image9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2.xml"/><Relationship Id="rId3" Type="http://schemas.openxmlformats.org/officeDocument/2006/relationships/image" Target="../media/image127.jpg"/><Relationship Id="rId4" Type="http://schemas.openxmlformats.org/officeDocument/2006/relationships/image" Target="../media/image1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13.xml"/><Relationship Id="rId3" Type="http://schemas.openxmlformats.org/officeDocument/2006/relationships/image" Target="../media/image1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9.xml"/><Relationship Id="rId2" Type="http://schemas.openxmlformats.org/officeDocument/2006/relationships/notesSlide" Target="../notesSlides/notesSlide15.xml"/><Relationship Id="rId3" Type="http://schemas.openxmlformats.org/officeDocument/2006/relationships/image" Target="../media/image169.png"/><Relationship Id="rId4" Type="http://schemas.openxmlformats.org/officeDocument/2006/relationships/hyperlink" Target="https://flexxboticsinc.com/1wef" TargetMode="External"/><Relationship Id="rId5" Type="http://schemas.openxmlformats.org/officeDocument/2006/relationships/image" Target="../media/image248.png"/><Relationship Id="rId6" Type="http://schemas.openxmlformats.org/officeDocument/2006/relationships/hyperlink" Target="https://flexxboticsinc.com/1wef" TargetMode="External"/><Relationship Id="rId7" Type="http://schemas.openxmlformats.org/officeDocument/2006/relationships/image" Target="../media/image1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0.xml"/><Relationship Id="rId2" Type="http://schemas.openxmlformats.org/officeDocument/2006/relationships/notesSlide" Target="../notesSlides/notesSlide16.xml"/><Relationship Id="rId3" Type="http://schemas.openxmlformats.org/officeDocument/2006/relationships/hyperlink" Target="http://drive.google.com/file/d/1yPhhCLk6SeCdJ-o1Mz-YEPt9qlO-m7Ho/view" TargetMode="External"/><Relationship Id="rId4" Type="http://schemas.openxmlformats.org/officeDocument/2006/relationships/image" Target="../media/image10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3.xml"/><Relationship Id="rId2" Type="http://schemas.openxmlformats.org/officeDocument/2006/relationships/notesSlide" Target="../notesSlides/notesSlide17.xml"/><Relationship Id="rId3" Type="http://schemas.openxmlformats.org/officeDocument/2006/relationships/image" Target="../media/image7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3.xml"/><Relationship Id="rId2" Type="http://schemas.openxmlformats.org/officeDocument/2006/relationships/notesSlide" Target="../notesSlides/notesSlide18.xml"/><Relationship Id="rId3" Type="http://schemas.openxmlformats.org/officeDocument/2006/relationships/image" Target="../media/image251.png"/><Relationship Id="rId4" Type="http://schemas.openxmlformats.org/officeDocument/2006/relationships/image" Target="../media/image130.png"/><Relationship Id="rId9" Type="http://schemas.openxmlformats.org/officeDocument/2006/relationships/image" Target="../media/image115.png"/><Relationship Id="rId5" Type="http://schemas.openxmlformats.org/officeDocument/2006/relationships/image" Target="../media/image121.png"/><Relationship Id="rId6" Type="http://schemas.openxmlformats.org/officeDocument/2006/relationships/image" Target="../media/image119.png"/><Relationship Id="rId7" Type="http://schemas.openxmlformats.org/officeDocument/2006/relationships/image" Target="../media/image117.png"/><Relationship Id="rId8" Type="http://schemas.openxmlformats.org/officeDocument/2006/relationships/image" Target="../media/image151.png"/></Relationships>
</file>

<file path=ppt/slides/_rels/slide19.xml.rels><?xml version="1.0" encoding="UTF-8" standalone="yes"?><Relationships xmlns="http://schemas.openxmlformats.org/package/2006/relationships"><Relationship Id="rId40" Type="http://schemas.openxmlformats.org/officeDocument/2006/relationships/image" Target="../media/image164.png"/><Relationship Id="rId42" Type="http://schemas.openxmlformats.org/officeDocument/2006/relationships/image" Target="../media/image160.png"/><Relationship Id="rId41" Type="http://schemas.openxmlformats.org/officeDocument/2006/relationships/image" Target="../media/image161.png"/><Relationship Id="rId44" Type="http://schemas.openxmlformats.org/officeDocument/2006/relationships/image" Target="../media/image159.png"/><Relationship Id="rId43" Type="http://schemas.openxmlformats.org/officeDocument/2006/relationships/image" Target="../media/image197.png"/><Relationship Id="rId46" Type="http://schemas.openxmlformats.org/officeDocument/2006/relationships/image" Target="../media/image178.png"/><Relationship Id="rId45" Type="http://schemas.openxmlformats.org/officeDocument/2006/relationships/image" Target="../media/image209.png"/><Relationship Id="rId1" Type="http://schemas.openxmlformats.org/officeDocument/2006/relationships/slideLayout" Target="../slideLayouts/slideLayout85.xml"/><Relationship Id="rId2" Type="http://schemas.openxmlformats.org/officeDocument/2006/relationships/notesSlide" Target="../notesSlides/notesSlide19.xml"/><Relationship Id="rId3" Type="http://schemas.openxmlformats.org/officeDocument/2006/relationships/image" Target="../media/image131.png"/><Relationship Id="rId4" Type="http://schemas.openxmlformats.org/officeDocument/2006/relationships/image" Target="../media/image139.png"/><Relationship Id="rId9" Type="http://schemas.openxmlformats.org/officeDocument/2006/relationships/image" Target="../media/image125.png"/><Relationship Id="rId48" Type="http://schemas.openxmlformats.org/officeDocument/2006/relationships/image" Target="../media/image170.png"/><Relationship Id="rId47" Type="http://schemas.openxmlformats.org/officeDocument/2006/relationships/image" Target="../media/image181.png"/><Relationship Id="rId49" Type="http://schemas.openxmlformats.org/officeDocument/2006/relationships/image" Target="../media/image172.png"/><Relationship Id="rId5" Type="http://schemas.openxmlformats.org/officeDocument/2006/relationships/image" Target="../media/image128.png"/><Relationship Id="rId6" Type="http://schemas.openxmlformats.org/officeDocument/2006/relationships/image" Target="../media/image163.png"/><Relationship Id="rId7" Type="http://schemas.openxmlformats.org/officeDocument/2006/relationships/image" Target="../media/image142.png"/><Relationship Id="rId8" Type="http://schemas.openxmlformats.org/officeDocument/2006/relationships/image" Target="../media/image132.png"/><Relationship Id="rId31" Type="http://schemas.openxmlformats.org/officeDocument/2006/relationships/image" Target="../media/image148.png"/><Relationship Id="rId30" Type="http://schemas.openxmlformats.org/officeDocument/2006/relationships/image" Target="../media/image153.png"/><Relationship Id="rId33" Type="http://schemas.openxmlformats.org/officeDocument/2006/relationships/image" Target="../media/image179.png"/><Relationship Id="rId32" Type="http://schemas.openxmlformats.org/officeDocument/2006/relationships/image" Target="../media/image155.png"/><Relationship Id="rId35" Type="http://schemas.openxmlformats.org/officeDocument/2006/relationships/image" Target="../media/image162.png"/><Relationship Id="rId34" Type="http://schemas.openxmlformats.org/officeDocument/2006/relationships/image" Target="../media/image152.png"/><Relationship Id="rId37" Type="http://schemas.openxmlformats.org/officeDocument/2006/relationships/image" Target="../media/image171.png"/><Relationship Id="rId36" Type="http://schemas.openxmlformats.org/officeDocument/2006/relationships/image" Target="../media/image166.png"/><Relationship Id="rId39" Type="http://schemas.openxmlformats.org/officeDocument/2006/relationships/image" Target="../media/image165.png"/><Relationship Id="rId38" Type="http://schemas.openxmlformats.org/officeDocument/2006/relationships/image" Target="../media/image150.gif"/><Relationship Id="rId20" Type="http://schemas.openxmlformats.org/officeDocument/2006/relationships/image" Target="../media/image138.png"/><Relationship Id="rId22" Type="http://schemas.openxmlformats.org/officeDocument/2006/relationships/image" Target="../media/image145.png"/><Relationship Id="rId21" Type="http://schemas.openxmlformats.org/officeDocument/2006/relationships/image" Target="../media/image135.png"/><Relationship Id="rId24" Type="http://schemas.openxmlformats.org/officeDocument/2006/relationships/image" Target="../media/image156.png"/><Relationship Id="rId23" Type="http://schemas.openxmlformats.org/officeDocument/2006/relationships/image" Target="../media/image149.png"/><Relationship Id="rId26" Type="http://schemas.openxmlformats.org/officeDocument/2006/relationships/image" Target="../media/image143.png"/><Relationship Id="rId25" Type="http://schemas.openxmlformats.org/officeDocument/2006/relationships/image" Target="../media/image158.png"/><Relationship Id="rId28" Type="http://schemas.openxmlformats.org/officeDocument/2006/relationships/image" Target="../media/image157.png"/><Relationship Id="rId27" Type="http://schemas.openxmlformats.org/officeDocument/2006/relationships/image" Target="../media/image173.png"/><Relationship Id="rId29" Type="http://schemas.openxmlformats.org/officeDocument/2006/relationships/image" Target="../media/image147.png"/><Relationship Id="rId51" Type="http://schemas.openxmlformats.org/officeDocument/2006/relationships/image" Target="../media/image193.png"/><Relationship Id="rId50" Type="http://schemas.openxmlformats.org/officeDocument/2006/relationships/image" Target="../media/image167.png"/><Relationship Id="rId53" Type="http://schemas.openxmlformats.org/officeDocument/2006/relationships/image" Target="../media/image229.png"/><Relationship Id="rId52" Type="http://schemas.openxmlformats.org/officeDocument/2006/relationships/image" Target="../media/image168.png"/><Relationship Id="rId11" Type="http://schemas.openxmlformats.org/officeDocument/2006/relationships/image" Target="../media/image140.png"/><Relationship Id="rId55" Type="http://schemas.openxmlformats.org/officeDocument/2006/relationships/image" Target="../media/image201.png"/><Relationship Id="rId10" Type="http://schemas.openxmlformats.org/officeDocument/2006/relationships/image" Target="../media/image133.png"/><Relationship Id="rId54" Type="http://schemas.openxmlformats.org/officeDocument/2006/relationships/image" Target="../media/image195.png"/><Relationship Id="rId13" Type="http://schemas.openxmlformats.org/officeDocument/2006/relationships/image" Target="../media/image134.png"/><Relationship Id="rId57" Type="http://schemas.openxmlformats.org/officeDocument/2006/relationships/image" Target="../media/image194.png"/><Relationship Id="rId12" Type="http://schemas.openxmlformats.org/officeDocument/2006/relationships/image" Target="../media/image126.png"/><Relationship Id="rId56" Type="http://schemas.openxmlformats.org/officeDocument/2006/relationships/image" Target="../media/image189.png"/><Relationship Id="rId15" Type="http://schemas.openxmlformats.org/officeDocument/2006/relationships/image" Target="../media/image137.png"/><Relationship Id="rId14" Type="http://schemas.openxmlformats.org/officeDocument/2006/relationships/image" Target="../media/image146.png"/><Relationship Id="rId58" Type="http://schemas.openxmlformats.org/officeDocument/2006/relationships/image" Target="../media/image213.png"/><Relationship Id="rId17" Type="http://schemas.openxmlformats.org/officeDocument/2006/relationships/image" Target="../media/image154.png"/><Relationship Id="rId16" Type="http://schemas.openxmlformats.org/officeDocument/2006/relationships/image" Target="../media/image144.png"/><Relationship Id="rId19" Type="http://schemas.openxmlformats.org/officeDocument/2006/relationships/image" Target="../media/image136.png"/><Relationship Id="rId18" Type="http://schemas.openxmlformats.org/officeDocument/2006/relationships/image" Target="../media/image1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0.xml"/><Relationship Id="rId3" Type="http://schemas.openxmlformats.org/officeDocument/2006/relationships/image" Target="../media/image180.png"/><Relationship Id="rId4" Type="http://schemas.openxmlformats.org/officeDocument/2006/relationships/image" Target="../media/image249.png"/><Relationship Id="rId5" Type="http://schemas.openxmlformats.org/officeDocument/2006/relationships/image" Target="../media/image17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1.xml"/><Relationship Id="rId3" Type="http://schemas.openxmlformats.org/officeDocument/2006/relationships/image" Target="../media/image176.png"/><Relationship Id="rId4" Type="http://schemas.openxmlformats.org/officeDocument/2006/relationships/image" Target="../media/image177.png"/><Relationship Id="rId9" Type="http://schemas.openxmlformats.org/officeDocument/2006/relationships/image" Target="../media/image188.png"/><Relationship Id="rId5" Type="http://schemas.openxmlformats.org/officeDocument/2006/relationships/image" Target="../media/image175.png"/><Relationship Id="rId6" Type="http://schemas.openxmlformats.org/officeDocument/2006/relationships/image" Target="../media/image182.png"/><Relationship Id="rId7" Type="http://schemas.openxmlformats.org/officeDocument/2006/relationships/image" Target="../media/image183.png"/><Relationship Id="rId8" Type="http://schemas.openxmlformats.org/officeDocument/2006/relationships/image" Target="../media/image184.png"/><Relationship Id="rId31" Type="http://schemas.openxmlformats.org/officeDocument/2006/relationships/image" Target="../media/image244.png"/><Relationship Id="rId30" Type="http://schemas.openxmlformats.org/officeDocument/2006/relationships/image" Target="../media/image223.png"/><Relationship Id="rId32" Type="http://schemas.openxmlformats.org/officeDocument/2006/relationships/image" Target="../media/image230.png"/><Relationship Id="rId20" Type="http://schemas.openxmlformats.org/officeDocument/2006/relationships/image" Target="../media/image200.png"/><Relationship Id="rId22" Type="http://schemas.openxmlformats.org/officeDocument/2006/relationships/image" Target="../media/image207.png"/><Relationship Id="rId21" Type="http://schemas.openxmlformats.org/officeDocument/2006/relationships/image" Target="../media/image202.png"/><Relationship Id="rId24" Type="http://schemas.openxmlformats.org/officeDocument/2006/relationships/image" Target="../media/image203.png"/><Relationship Id="rId23" Type="http://schemas.openxmlformats.org/officeDocument/2006/relationships/image" Target="../media/image205.png"/><Relationship Id="rId26" Type="http://schemas.openxmlformats.org/officeDocument/2006/relationships/image" Target="../media/image206.png"/><Relationship Id="rId25" Type="http://schemas.openxmlformats.org/officeDocument/2006/relationships/image" Target="../media/image208.png"/><Relationship Id="rId28" Type="http://schemas.openxmlformats.org/officeDocument/2006/relationships/image" Target="../media/image75.png"/><Relationship Id="rId27" Type="http://schemas.openxmlformats.org/officeDocument/2006/relationships/image" Target="../media/image204.png"/><Relationship Id="rId29" Type="http://schemas.openxmlformats.org/officeDocument/2006/relationships/image" Target="../media/image212.png"/><Relationship Id="rId11" Type="http://schemas.openxmlformats.org/officeDocument/2006/relationships/image" Target="../media/image185.png"/><Relationship Id="rId10" Type="http://schemas.openxmlformats.org/officeDocument/2006/relationships/image" Target="../media/image186.png"/><Relationship Id="rId13" Type="http://schemas.openxmlformats.org/officeDocument/2006/relationships/image" Target="../media/image190.png"/><Relationship Id="rId12" Type="http://schemas.openxmlformats.org/officeDocument/2006/relationships/image" Target="../media/image187.png"/><Relationship Id="rId15" Type="http://schemas.openxmlformats.org/officeDocument/2006/relationships/image" Target="../media/image192.png"/><Relationship Id="rId14" Type="http://schemas.openxmlformats.org/officeDocument/2006/relationships/image" Target="../media/image191.png"/><Relationship Id="rId17" Type="http://schemas.openxmlformats.org/officeDocument/2006/relationships/image" Target="../media/image198.png"/><Relationship Id="rId16" Type="http://schemas.openxmlformats.org/officeDocument/2006/relationships/image" Target="../media/image196.png"/><Relationship Id="rId19" Type="http://schemas.openxmlformats.org/officeDocument/2006/relationships/image" Target="../media/image211.png"/><Relationship Id="rId18" Type="http://schemas.openxmlformats.org/officeDocument/2006/relationships/image" Target="../media/image19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9.xml"/><Relationship Id="rId2" Type="http://schemas.openxmlformats.org/officeDocument/2006/relationships/notesSlide" Target="../notesSlides/notesSlide22.xml"/><Relationship Id="rId3" Type="http://schemas.openxmlformats.org/officeDocument/2006/relationships/hyperlink" Target="mailto:tylermb@flexxbotics.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5.xml"/><Relationship Id="rId3" Type="http://schemas.openxmlformats.org/officeDocument/2006/relationships/image" Target="../media/image250.png"/><Relationship Id="rId4" Type="http://schemas.openxmlformats.org/officeDocument/2006/relationships/image" Target="../media/image221.png"/><Relationship Id="rId5" Type="http://schemas.openxmlformats.org/officeDocument/2006/relationships/image" Target="../media/image239.png"/><Relationship Id="rId6" Type="http://schemas.openxmlformats.org/officeDocument/2006/relationships/image" Target="../media/image246.jpg"/><Relationship Id="rId7" Type="http://schemas.openxmlformats.org/officeDocument/2006/relationships/image" Target="../media/image2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6.xml"/><Relationship Id="rId3" Type="http://schemas.openxmlformats.org/officeDocument/2006/relationships/hyperlink" Target="http://www.machinesafetyspecialists.com/u-s-safety-standards/ansi-b11-tr3-2015/" TargetMode="External"/><Relationship Id="rId4" Type="http://schemas.openxmlformats.org/officeDocument/2006/relationships/image" Target="../media/image2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 Id="rId3" Type="http://schemas.openxmlformats.org/officeDocument/2006/relationships/image" Target="../media/image227.jpg"/><Relationship Id="rId4" Type="http://schemas.openxmlformats.org/officeDocument/2006/relationships/image" Target="../media/image236.png"/><Relationship Id="rId9" Type="http://schemas.openxmlformats.org/officeDocument/2006/relationships/image" Target="../media/image235.png"/><Relationship Id="rId5" Type="http://schemas.openxmlformats.org/officeDocument/2006/relationships/image" Target="../media/image245.png"/><Relationship Id="rId6" Type="http://schemas.openxmlformats.org/officeDocument/2006/relationships/image" Target="../media/image237.png"/><Relationship Id="rId7" Type="http://schemas.openxmlformats.org/officeDocument/2006/relationships/image" Target="../media/image240.png"/><Relationship Id="rId8" Type="http://schemas.openxmlformats.org/officeDocument/2006/relationships/image" Target="../media/image2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2.xml"/><Relationship Id="rId3" Type="http://schemas.openxmlformats.org/officeDocument/2006/relationships/image" Target="../media/image238.png"/><Relationship Id="rId4" Type="http://schemas.openxmlformats.org/officeDocument/2006/relationships/image" Target="../media/image242.png"/><Relationship Id="rId5" Type="http://schemas.openxmlformats.org/officeDocument/2006/relationships/image" Target="../media/image24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3.xml"/><Relationship Id="rId3" Type="http://schemas.openxmlformats.org/officeDocument/2006/relationships/image" Target="../media/image2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hyperlink" Target="https://flexxboticsinc.com/fso" TargetMode="External"/><Relationship Id="rId4" Type="http://schemas.openxmlformats.org/officeDocument/2006/relationships/hyperlink" Target="https://flexxboticsinc.com/fco" TargetMode="External"/><Relationship Id="rId5" Type="http://schemas.openxmlformats.org/officeDocument/2006/relationships/hyperlink" Target="https://flexxboticsinc.com/frp" TargetMode="External"/><Relationship Id="rId6" Type="http://schemas.openxmlformats.org/officeDocument/2006/relationships/hyperlink" Target="https://flexxboticsinc.com/frw" TargetMode="External"/><Relationship Id="rId7" Type="http://schemas.openxmlformats.org/officeDocument/2006/relationships/hyperlink" Target="https://flexxboticsinc.com/ff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199"/>
          <p:cNvSpPr txBox="1"/>
          <p:nvPr>
            <p:ph type="ctrTitle"/>
          </p:nvPr>
        </p:nvSpPr>
        <p:spPr>
          <a:xfrm>
            <a:off x="176494" y="744575"/>
            <a:ext cx="8745000" cy="2052600"/>
          </a:xfrm>
          <a:prstGeom prst="rect">
            <a:avLst/>
          </a:prstGeom>
        </p:spPr>
        <p:txBody>
          <a:bodyPr anchorCtr="0" anchor="b" bIns="0" lIns="0" spcFirstLastPara="1" rIns="0" wrap="square" tIns="0">
            <a:normAutofit/>
          </a:bodyPr>
          <a:lstStyle/>
          <a:p>
            <a:pPr indent="0" lvl="0" marL="0" rtl="0" algn="l">
              <a:lnSpc>
                <a:spcPct val="119427"/>
              </a:lnSpc>
              <a:spcBef>
                <a:spcPts val="0"/>
              </a:spcBef>
              <a:spcAft>
                <a:spcPts val="0"/>
              </a:spcAft>
              <a:buClr>
                <a:schemeClr val="accent3"/>
              </a:buClr>
              <a:buSzPts val="5200"/>
              <a:buFont typeface="Arial"/>
              <a:buNone/>
            </a:pPr>
            <a:r>
              <a:rPr b="1" lang="en" sz="6800">
                <a:solidFill>
                  <a:schemeClr val="accent4"/>
                </a:solidFill>
              </a:rPr>
              <a:t>FLEXXBOTICS</a:t>
            </a:r>
            <a:endParaRPr/>
          </a:p>
        </p:txBody>
      </p:sp>
      <p:sp>
        <p:nvSpPr>
          <p:cNvPr id="900" name="Google Shape;900;p199"/>
          <p:cNvSpPr txBox="1"/>
          <p:nvPr>
            <p:ph idx="1" type="subTitle"/>
          </p:nvPr>
        </p:nvSpPr>
        <p:spPr>
          <a:xfrm>
            <a:off x="176494" y="2815130"/>
            <a:ext cx="8745000" cy="792600"/>
          </a:xfrm>
          <a:prstGeom prst="rect">
            <a:avLst/>
          </a:prstGeom>
        </p:spPr>
        <p:txBody>
          <a:bodyPr anchorCtr="0" anchor="t" bIns="0" lIns="0" spcFirstLastPara="1" rIns="0" wrap="square" tIns="0">
            <a:normAutofit lnSpcReduction="20000"/>
          </a:bodyPr>
          <a:lstStyle/>
          <a:p>
            <a:pPr indent="0" lvl="0" marL="0" rtl="0" algn="l">
              <a:spcBef>
                <a:spcPts val="0"/>
              </a:spcBef>
              <a:spcAft>
                <a:spcPts val="0"/>
              </a:spcAft>
              <a:buClr>
                <a:schemeClr val="accent3"/>
              </a:buClr>
              <a:buSzPts val="2800"/>
              <a:buFont typeface="Arial"/>
              <a:buNone/>
            </a:pPr>
            <a:r>
              <a:rPr lang="en" sz="3100">
                <a:solidFill>
                  <a:schemeClr val="accent4"/>
                </a:solidFill>
                <a:latin typeface="Roboto Light"/>
                <a:ea typeface="Roboto Light"/>
                <a:cs typeface="Roboto Light"/>
                <a:sym typeface="Roboto Light"/>
              </a:rPr>
              <a:t>Robot-Driven Manufacturing</a:t>
            </a:r>
            <a:endParaRPr sz="3100">
              <a:solidFill>
                <a:schemeClr val="accent4"/>
              </a:solidFill>
            </a:endParaRPr>
          </a:p>
          <a:p>
            <a:pPr indent="0" lvl="0" marL="0" rtl="0" algn="l">
              <a:spcBef>
                <a:spcPts val="600"/>
              </a:spcBef>
              <a:spcAft>
                <a:spcPts val="600"/>
              </a:spcAft>
              <a:buNone/>
            </a:pPr>
            <a:r>
              <a:t/>
            </a:r>
            <a:endParaRPr/>
          </a:p>
        </p:txBody>
      </p:sp>
      <p:sp>
        <p:nvSpPr>
          <p:cNvPr id="901" name="Google Shape;901;p199"/>
          <p:cNvSpPr txBox="1"/>
          <p:nvPr>
            <p:ph idx="2" type="body"/>
          </p:nvPr>
        </p:nvSpPr>
        <p:spPr>
          <a:xfrm>
            <a:off x="176494" y="3813979"/>
            <a:ext cx="6115200" cy="466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solidFill>
                  <a:srgbClr val="FFFFFF"/>
                </a:solidFill>
              </a:rPr>
              <a:t>Tyler Bouchard</a:t>
            </a:r>
            <a:endParaRPr sz="1600">
              <a:solidFill>
                <a:srgbClr val="FFFFFF"/>
              </a:solidFill>
            </a:endParaRPr>
          </a:p>
          <a:p>
            <a:pPr indent="0" lvl="0" marL="0" rtl="0" algn="l">
              <a:spcBef>
                <a:spcPts val="0"/>
              </a:spcBef>
              <a:spcAft>
                <a:spcPts val="0"/>
              </a:spcAft>
              <a:buNone/>
            </a:pPr>
            <a:r>
              <a:rPr lang="en" sz="1100">
                <a:solidFill>
                  <a:srgbClr val="FFFFFF"/>
                </a:solidFill>
              </a:rPr>
              <a:t>tylermb@flexxbotics.com</a:t>
            </a:r>
            <a:endParaRPr sz="1100">
              <a:solidFill>
                <a:srgbClr val="FFFFFF"/>
              </a:solidFill>
            </a:endParaRPr>
          </a:p>
          <a:p>
            <a:pPr indent="0" lvl="0" marL="0" rtl="0" algn="l">
              <a:spcBef>
                <a:spcPts val="0"/>
              </a:spcBef>
              <a:spcAft>
                <a:spcPts val="0"/>
              </a:spcAft>
              <a:buNone/>
            </a:pPr>
            <a:r>
              <a:rPr lang="en" sz="1100">
                <a:solidFill>
                  <a:srgbClr val="FFFFFF"/>
                </a:solidFill>
              </a:rPr>
              <a:t>CEO &amp; Co-Founder | Flexxbotics</a:t>
            </a:r>
            <a:endParaRPr sz="11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pic>
        <p:nvPicPr>
          <p:cNvPr id="906" name="Google Shape;906;p200"/>
          <p:cNvPicPr preferRelativeResize="0"/>
          <p:nvPr/>
        </p:nvPicPr>
        <p:blipFill>
          <a:blip r:embed="rId3">
            <a:alphaModFix/>
          </a:blip>
          <a:stretch>
            <a:fillRect/>
          </a:stretch>
        </p:blipFill>
        <p:spPr>
          <a:xfrm>
            <a:off x="0" y="0"/>
            <a:ext cx="9144000" cy="5143500"/>
          </a:xfrm>
          <a:prstGeom prst="rect">
            <a:avLst/>
          </a:prstGeom>
          <a:noFill/>
          <a:ln>
            <a:noFill/>
          </a:ln>
        </p:spPr>
      </p:pic>
      <p:grpSp>
        <p:nvGrpSpPr>
          <p:cNvPr id="907" name="Google Shape;907;p200"/>
          <p:cNvGrpSpPr/>
          <p:nvPr/>
        </p:nvGrpSpPr>
        <p:grpSpPr>
          <a:xfrm>
            <a:off x="1787525" y="4169275"/>
            <a:ext cx="206053" cy="113575"/>
            <a:chOff x="3009900" y="4325075"/>
            <a:chExt cx="206053" cy="113575"/>
          </a:xfrm>
        </p:grpSpPr>
        <p:pic>
          <p:nvPicPr>
            <p:cNvPr id="908" name="Google Shape;908;p200"/>
            <p:cNvPicPr preferRelativeResize="0"/>
            <p:nvPr/>
          </p:nvPicPr>
          <p:blipFill>
            <a:blip r:embed="rId4">
              <a:alphaModFix/>
            </a:blip>
            <a:stretch>
              <a:fillRect/>
            </a:stretch>
          </p:blipFill>
          <p:spPr>
            <a:xfrm>
              <a:off x="3009900" y="4325075"/>
              <a:ext cx="113575" cy="113575"/>
            </a:xfrm>
            <a:prstGeom prst="rect">
              <a:avLst/>
            </a:prstGeom>
            <a:noFill/>
            <a:ln>
              <a:noFill/>
            </a:ln>
          </p:spPr>
        </p:pic>
        <p:pic>
          <p:nvPicPr>
            <p:cNvPr id="909" name="Google Shape;909;p200"/>
            <p:cNvPicPr preferRelativeResize="0"/>
            <p:nvPr/>
          </p:nvPicPr>
          <p:blipFill>
            <a:blip r:embed="rId4">
              <a:alphaModFix/>
            </a:blip>
            <a:stretch>
              <a:fillRect/>
            </a:stretch>
          </p:blipFill>
          <p:spPr>
            <a:xfrm>
              <a:off x="3102379" y="4325075"/>
              <a:ext cx="113575" cy="113575"/>
            </a:xfrm>
            <a:prstGeom prst="rect">
              <a:avLst/>
            </a:prstGeom>
            <a:noFill/>
            <a:ln>
              <a:noFill/>
            </a:ln>
          </p:spPr>
        </p:pic>
      </p:grpSp>
      <p:grpSp>
        <p:nvGrpSpPr>
          <p:cNvPr id="910" name="Google Shape;910;p200"/>
          <p:cNvGrpSpPr/>
          <p:nvPr/>
        </p:nvGrpSpPr>
        <p:grpSpPr>
          <a:xfrm>
            <a:off x="6230275" y="4609300"/>
            <a:ext cx="206053" cy="113575"/>
            <a:chOff x="3009900" y="4325075"/>
            <a:chExt cx="206053" cy="113575"/>
          </a:xfrm>
        </p:grpSpPr>
        <p:pic>
          <p:nvPicPr>
            <p:cNvPr id="911" name="Google Shape;911;p200"/>
            <p:cNvPicPr preferRelativeResize="0"/>
            <p:nvPr/>
          </p:nvPicPr>
          <p:blipFill>
            <a:blip r:embed="rId4">
              <a:alphaModFix/>
            </a:blip>
            <a:stretch>
              <a:fillRect/>
            </a:stretch>
          </p:blipFill>
          <p:spPr>
            <a:xfrm>
              <a:off x="3009900" y="4325075"/>
              <a:ext cx="113575" cy="113575"/>
            </a:xfrm>
            <a:prstGeom prst="rect">
              <a:avLst/>
            </a:prstGeom>
            <a:noFill/>
            <a:ln>
              <a:noFill/>
            </a:ln>
          </p:spPr>
        </p:pic>
        <p:pic>
          <p:nvPicPr>
            <p:cNvPr id="912" name="Google Shape;912;p200"/>
            <p:cNvPicPr preferRelativeResize="0"/>
            <p:nvPr/>
          </p:nvPicPr>
          <p:blipFill>
            <a:blip r:embed="rId4">
              <a:alphaModFix/>
            </a:blip>
            <a:stretch>
              <a:fillRect/>
            </a:stretch>
          </p:blipFill>
          <p:spPr>
            <a:xfrm>
              <a:off x="3102379" y="4325075"/>
              <a:ext cx="113575" cy="113575"/>
            </a:xfrm>
            <a:prstGeom prst="rect">
              <a:avLst/>
            </a:prstGeom>
            <a:noFill/>
            <a:ln>
              <a:noFill/>
            </a:ln>
          </p:spPr>
        </p:pic>
      </p:grpSp>
      <p:grpSp>
        <p:nvGrpSpPr>
          <p:cNvPr id="913" name="Google Shape;913;p200"/>
          <p:cNvGrpSpPr/>
          <p:nvPr/>
        </p:nvGrpSpPr>
        <p:grpSpPr>
          <a:xfrm>
            <a:off x="7774620" y="2533083"/>
            <a:ext cx="96371" cy="53119"/>
            <a:chOff x="3009900" y="4325075"/>
            <a:chExt cx="206053" cy="113575"/>
          </a:xfrm>
        </p:grpSpPr>
        <p:pic>
          <p:nvPicPr>
            <p:cNvPr id="914" name="Google Shape;914;p200"/>
            <p:cNvPicPr preferRelativeResize="0"/>
            <p:nvPr/>
          </p:nvPicPr>
          <p:blipFill>
            <a:blip r:embed="rId4">
              <a:alphaModFix/>
            </a:blip>
            <a:stretch>
              <a:fillRect/>
            </a:stretch>
          </p:blipFill>
          <p:spPr>
            <a:xfrm>
              <a:off x="3009900" y="4325075"/>
              <a:ext cx="113575" cy="113575"/>
            </a:xfrm>
            <a:prstGeom prst="rect">
              <a:avLst/>
            </a:prstGeom>
            <a:noFill/>
            <a:ln>
              <a:noFill/>
            </a:ln>
          </p:spPr>
        </p:pic>
        <p:pic>
          <p:nvPicPr>
            <p:cNvPr id="915" name="Google Shape;915;p200"/>
            <p:cNvPicPr preferRelativeResize="0"/>
            <p:nvPr/>
          </p:nvPicPr>
          <p:blipFill>
            <a:blip r:embed="rId4">
              <a:alphaModFix/>
            </a:blip>
            <a:stretch>
              <a:fillRect/>
            </a:stretch>
          </p:blipFill>
          <p:spPr>
            <a:xfrm>
              <a:off x="3102379" y="4325075"/>
              <a:ext cx="113575" cy="113575"/>
            </a:xfrm>
            <a:prstGeom prst="rect">
              <a:avLst/>
            </a:prstGeom>
            <a:noFill/>
            <a:ln>
              <a:noFill/>
            </a:ln>
          </p:spPr>
        </p:pic>
      </p:grpSp>
      <p:grpSp>
        <p:nvGrpSpPr>
          <p:cNvPr id="916" name="Google Shape;916;p200"/>
          <p:cNvGrpSpPr/>
          <p:nvPr/>
        </p:nvGrpSpPr>
        <p:grpSpPr>
          <a:xfrm>
            <a:off x="2308163" y="2113898"/>
            <a:ext cx="96392" cy="53130"/>
            <a:chOff x="3009900" y="4325075"/>
            <a:chExt cx="206053" cy="113575"/>
          </a:xfrm>
        </p:grpSpPr>
        <p:pic>
          <p:nvPicPr>
            <p:cNvPr id="917" name="Google Shape;917;p200"/>
            <p:cNvPicPr preferRelativeResize="0"/>
            <p:nvPr/>
          </p:nvPicPr>
          <p:blipFill>
            <a:blip r:embed="rId4">
              <a:alphaModFix/>
            </a:blip>
            <a:stretch>
              <a:fillRect/>
            </a:stretch>
          </p:blipFill>
          <p:spPr>
            <a:xfrm>
              <a:off x="3009900" y="4325075"/>
              <a:ext cx="113575" cy="113575"/>
            </a:xfrm>
            <a:prstGeom prst="rect">
              <a:avLst/>
            </a:prstGeom>
            <a:noFill/>
            <a:ln>
              <a:noFill/>
            </a:ln>
          </p:spPr>
        </p:pic>
        <p:pic>
          <p:nvPicPr>
            <p:cNvPr id="918" name="Google Shape;918;p200"/>
            <p:cNvPicPr preferRelativeResize="0"/>
            <p:nvPr/>
          </p:nvPicPr>
          <p:blipFill>
            <a:blip r:embed="rId4">
              <a:alphaModFix/>
            </a:blip>
            <a:stretch>
              <a:fillRect/>
            </a:stretch>
          </p:blipFill>
          <p:spPr>
            <a:xfrm>
              <a:off x="3102379" y="4325075"/>
              <a:ext cx="113575" cy="113575"/>
            </a:xfrm>
            <a:prstGeom prst="rect">
              <a:avLst/>
            </a:prstGeom>
            <a:noFill/>
            <a:ln>
              <a:noFill/>
            </a:ln>
          </p:spPr>
        </p:pic>
      </p:grpSp>
      <p:grpSp>
        <p:nvGrpSpPr>
          <p:cNvPr id="919" name="Google Shape;919;p200"/>
          <p:cNvGrpSpPr/>
          <p:nvPr/>
        </p:nvGrpSpPr>
        <p:grpSpPr>
          <a:xfrm>
            <a:off x="4898963" y="1861473"/>
            <a:ext cx="96392" cy="53130"/>
            <a:chOff x="3009900" y="4325075"/>
            <a:chExt cx="206053" cy="113575"/>
          </a:xfrm>
        </p:grpSpPr>
        <p:pic>
          <p:nvPicPr>
            <p:cNvPr id="920" name="Google Shape;920;p200"/>
            <p:cNvPicPr preferRelativeResize="0"/>
            <p:nvPr/>
          </p:nvPicPr>
          <p:blipFill>
            <a:blip r:embed="rId4">
              <a:alphaModFix/>
            </a:blip>
            <a:stretch>
              <a:fillRect/>
            </a:stretch>
          </p:blipFill>
          <p:spPr>
            <a:xfrm>
              <a:off x="3009900" y="4325075"/>
              <a:ext cx="113575" cy="113575"/>
            </a:xfrm>
            <a:prstGeom prst="rect">
              <a:avLst/>
            </a:prstGeom>
            <a:noFill/>
            <a:ln>
              <a:noFill/>
            </a:ln>
          </p:spPr>
        </p:pic>
        <p:pic>
          <p:nvPicPr>
            <p:cNvPr id="921" name="Google Shape;921;p200"/>
            <p:cNvPicPr preferRelativeResize="0"/>
            <p:nvPr/>
          </p:nvPicPr>
          <p:blipFill>
            <a:blip r:embed="rId4">
              <a:alphaModFix/>
            </a:blip>
            <a:stretch>
              <a:fillRect/>
            </a:stretch>
          </p:blipFill>
          <p:spPr>
            <a:xfrm>
              <a:off x="3102379" y="4325075"/>
              <a:ext cx="113575" cy="113575"/>
            </a:xfrm>
            <a:prstGeom prst="rect">
              <a:avLst/>
            </a:prstGeom>
            <a:noFill/>
            <a:ln>
              <a:noFill/>
            </a:ln>
          </p:spPr>
        </p:pic>
      </p:grpSp>
      <p:sp>
        <p:nvSpPr>
          <p:cNvPr id="922" name="Google Shape;922;p200"/>
          <p:cNvSpPr txBox="1"/>
          <p:nvPr/>
        </p:nvSpPr>
        <p:spPr>
          <a:xfrm>
            <a:off x="0" y="2037755"/>
            <a:ext cx="9144000" cy="13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lt1"/>
                </a:solidFill>
                <a:latin typeface="Roboto"/>
                <a:ea typeface="Roboto"/>
                <a:cs typeface="Roboto"/>
                <a:sym typeface="Roboto"/>
              </a:rPr>
              <a:t>THE FUTURE OF US MANUFACTURING</a:t>
            </a:r>
            <a:endParaRPr sz="2500">
              <a:solidFill>
                <a:schemeClr val="lt1"/>
              </a:solidFill>
              <a:latin typeface="Roboto"/>
              <a:ea typeface="Roboto"/>
              <a:cs typeface="Roboto"/>
              <a:sym typeface="Roboto"/>
            </a:endParaRPr>
          </a:p>
          <a:p>
            <a:pPr indent="0" lvl="0" marL="0" rtl="0" algn="ctr">
              <a:spcBef>
                <a:spcPts val="1000"/>
              </a:spcBef>
              <a:spcAft>
                <a:spcPts val="0"/>
              </a:spcAft>
              <a:buNone/>
            </a:pPr>
            <a:r>
              <a:rPr b="1" lang="en" sz="3600">
                <a:solidFill>
                  <a:schemeClr val="lt1"/>
                </a:solidFill>
                <a:latin typeface="Roboto"/>
                <a:ea typeface="Roboto"/>
                <a:cs typeface="Roboto"/>
                <a:sym typeface="Roboto"/>
              </a:rPr>
              <a:t>MUST BE LIGHTS OUT </a:t>
            </a:r>
            <a:endParaRPr b="1" sz="3600">
              <a:solidFill>
                <a:schemeClr val="lt1"/>
              </a:solidFill>
              <a:latin typeface="Roboto"/>
              <a:ea typeface="Roboto"/>
              <a:cs typeface="Roboto"/>
              <a:sym typeface="Roboto"/>
            </a:endParaRPr>
          </a:p>
          <a:p>
            <a:pPr indent="0" lvl="0" marL="0" rtl="0" algn="ctr">
              <a:spcBef>
                <a:spcPts val="0"/>
              </a:spcBef>
              <a:spcAft>
                <a:spcPts val="0"/>
              </a:spcAft>
              <a:buNone/>
            </a:pPr>
            <a:r>
              <a:rPr lang="en" sz="1700">
                <a:solidFill>
                  <a:schemeClr val="lt1"/>
                </a:solidFill>
                <a:latin typeface="Roboto"/>
                <a:ea typeface="Roboto"/>
                <a:cs typeface="Roboto"/>
                <a:sym typeface="Roboto"/>
              </a:rPr>
              <a:t>ROBOTIC AUTOMATED INDUSTRIAL AUTONOMY</a:t>
            </a:r>
            <a:endParaRPr sz="1700">
              <a:solidFill>
                <a:schemeClr val="lt1"/>
              </a:solidFill>
              <a:latin typeface="Roboto"/>
              <a:ea typeface="Roboto"/>
              <a:cs typeface="Roboto"/>
              <a:sym typeface="Roboto"/>
            </a:endParaRPr>
          </a:p>
        </p:txBody>
      </p:sp>
      <p:sp>
        <p:nvSpPr>
          <p:cNvPr id="923" name="Google Shape;923;p200"/>
          <p:cNvSpPr txBox="1"/>
          <p:nvPr/>
        </p:nvSpPr>
        <p:spPr>
          <a:xfrm>
            <a:off x="2308175" y="4027000"/>
            <a:ext cx="4446600" cy="81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a:solidFill>
                  <a:schemeClr val="lt1"/>
                </a:solidFill>
                <a:latin typeface="Roboto"/>
                <a:ea typeface="Roboto"/>
                <a:cs typeface="Roboto"/>
                <a:sym typeface="Roboto"/>
              </a:rPr>
              <a:t>Due to labor and skills shortages, there is no alternative</a:t>
            </a:r>
            <a:endParaRPr i="1">
              <a:solidFill>
                <a:schemeClr val="lt1"/>
              </a:solidFill>
              <a:latin typeface="Roboto"/>
              <a:ea typeface="Roboto"/>
              <a:cs typeface="Roboto"/>
              <a:sym typeface="Roboto"/>
            </a:endParaRPr>
          </a:p>
          <a:p>
            <a:pPr indent="0" lvl="0" marL="0" rtl="0" algn="l">
              <a:spcBef>
                <a:spcPts val="0"/>
              </a:spcBef>
              <a:spcAft>
                <a:spcPts val="0"/>
              </a:spcAft>
              <a:buNone/>
            </a:pPr>
            <a:r>
              <a:rPr i="1" lang="en">
                <a:solidFill>
                  <a:schemeClr val="lt1"/>
                </a:solidFill>
                <a:latin typeface="Roboto"/>
                <a:ea typeface="Roboto"/>
                <a:cs typeface="Roboto"/>
                <a:sym typeface="Roboto"/>
              </a:rPr>
              <a:t>…however most companies are unprepared</a:t>
            </a:r>
            <a:endParaRPr i="1">
              <a:solidFill>
                <a:schemeClr val="lt1"/>
              </a:solidFill>
              <a:latin typeface="Roboto"/>
              <a:ea typeface="Roboto"/>
              <a:cs typeface="Roboto"/>
              <a:sym typeface="Roboto"/>
            </a:endParaRPr>
          </a:p>
        </p:txBody>
      </p:sp>
      <p:pic>
        <p:nvPicPr>
          <p:cNvPr id="924" name="Google Shape;924;p200">
            <a:hlinkClick r:id="rId5"/>
          </p:cNvPr>
          <p:cNvPicPr preferRelativeResize="0"/>
          <p:nvPr/>
        </p:nvPicPr>
        <p:blipFill>
          <a:blip r:embed="rId6">
            <a:alphaModFix/>
          </a:blip>
          <a:stretch>
            <a:fillRect/>
          </a:stretch>
        </p:blipFill>
        <p:spPr>
          <a:xfrm>
            <a:off x="6551988" y="4490725"/>
            <a:ext cx="2541650" cy="581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pic>
        <p:nvPicPr>
          <p:cNvPr descr="IoT in Manufacturing: Benefits and Challenges" id="929" name="Google Shape;929;p201"/>
          <p:cNvPicPr preferRelativeResize="0"/>
          <p:nvPr/>
        </p:nvPicPr>
        <p:blipFill rotWithShape="1">
          <a:blip r:embed="rId3">
            <a:alphaModFix/>
          </a:blip>
          <a:srcRect b="0" l="0" r="0" t="0"/>
          <a:stretch/>
        </p:blipFill>
        <p:spPr>
          <a:xfrm>
            <a:off x="-370703" y="0"/>
            <a:ext cx="9829650" cy="5143499"/>
          </a:xfrm>
          <a:prstGeom prst="rect">
            <a:avLst/>
          </a:prstGeom>
          <a:noFill/>
          <a:ln>
            <a:noFill/>
          </a:ln>
        </p:spPr>
      </p:pic>
      <p:sp>
        <p:nvSpPr>
          <p:cNvPr id="930" name="Google Shape;930;p201"/>
          <p:cNvSpPr txBox="1"/>
          <p:nvPr/>
        </p:nvSpPr>
        <p:spPr>
          <a:xfrm>
            <a:off x="0" y="207343"/>
            <a:ext cx="9493500" cy="572700"/>
          </a:xfrm>
          <a:prstGeom prst="rect">
            <a:avLst/>
          </a:prstGeom>
          <a:solidFill>
            <a:schemeClr val="dk1">
              <a:alpha val="60000"/>
            </a:schemeClr>
          </a:solidFill>
          <a:ln>
            <a:noFill/>
          </a:ln>
        </p:spPr>
        <p:txBody>
          <a:bodyPr anchorCtr="0" anchor="t" bIns="45700" lIns="274300" spcFirstLastPara="1" rIns="91425" wrap="square" tIns="45700">
            <a:noAutofit/>
          </a:bodyPr>
          <a:lstStyle/>
          <a:p>
            <a:pPr indent="0" lvl="0" marL="0" marR="0" rtl="0" algn="l">
              <a:lnSpc>
                <a:spcPct val="100000"/>
              </a:lnSpc>
              <a:spcBef>
                <a:spcPts val="0"/>
              </a:spcBef>
              <a:spcAft>
                <a:spcPts val="0"/>
              </a:spcAft>
              <a:buNone/>
            </a:pPr>
            <a:r>
              <a:rPr i="0" lang="en" sz="3600" u="none" cap="none" strike="noStrike">
                <a:solidFill>
                  <a:schemeClr val="lt1"/>
                </a:solidFill>
                <a:latin typeface="Roboto Condensed"/>
                <a:ea typeface="Roboto Condensed"/>
                <a:cs typeface="Roboto Condensed"/>
                <a:sym typeface="Roboto Condensed"/>
              </a:rPr>
              <a:t>THE PROBLEM</a:t>
            </a:r>
            <a:endParaRPr sz="3600">
              <a:latin typeface="Roboto Condensed"/>
              <a:ea typeface="Roboto Condensed"/>
              <a:cs typeface="Roboto Condensed"/>
              <a:sym typeface="Roboto Condensed"/>
            </a:endParaRPr>
          </a:p>
        </p:txBody>
      </p:sp>
      <p:sp>
        <p:nvSpPr>
          <p:cNvPr id="931" name="Google Shape;931;p201"/>
          <p:cNvSpPr/>
          <p:nvPr/>
        </p:nvSpPr>
        <p:spPr>
          <a:xfrm>
            <a:off x="532435" y="2602459"/>
            <a:ext cx="231600" cy="231600"/>
          </a:xfrm>
          <a:prstGeom prst="ellipse">
            <a:avLst/>
          </a:pr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932" name="Google Shape;932;p201"/>
          <p:cNvCxnSpPr/>
          <p:nvPr/>
        </p:nvCxnSpPr>
        <p:spPr>
          <a:xfrm>
            <a:off x="851877" y="2830045"/>
            <a:ext cx="1211400" cy="0"/>
          </a:xfrm>
          <a:prstGeom prst="straightConnector1">
            <a:avLst/>
          </a:prstGeom>
          <a:noFill/>
          <a:ln cap="flat" cmpd="sng" w="9525">
            <a:solidFill>
              <a:schemeClr val="accent2"/>
            </a:solidFill>
            <a:prstDash val="solid"/>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pic>
        <p:nvPicPr>
          <p:cNvPr id="937" name="Google Shape;937;p202"/>
          <p:cNvPicPr preferRelativeResize="0"/>
          <p:nvPr/>
        </p:nvPicPr>
        <p:blipFill rotWithShape="1">
          <a:blip r:embed="rId3">
            <a:alphaModFix amt="20000"/>
          </a:blip>
          <a:srcRect b="0" l="0" r="0" t="0"/>
          <a:stretch/>
        </p:blipFill>
        <p:spPr>
          <a:xfrm>
            <a:off x="4466455" y="1207652"/>
            <a:ext cx="4731770" cy="4373170"/>
          </a:xfrm>
          <a:prstGeom prst="rect">
            <a:avLst/>
          </a:prstGeom>
          <a:noFill/>
          <a:ln>
            <a:noFill/>
          </a:ln>
        </p:spPr>
      </p:pic>
      <p:sp>
        <p:nvSpPr>
          <p:cNvPr id="938" name="Google Shape;938;p202"/>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sz="2800"/>
              <a:t>SMART FACTORY PRODUCTION ROBOTICS MATURITY MODEL</a:t>
            </a:r>
            <a:endParaRPr sz="2800"/>
          </a:p>
        </p:txBody>
      </p:sp>
      <p:sp>
        <p:nvSpPr>
          <p:cNvPr id="939" name="Google Shape;939;p202"/>
          <p:cNvSpPr/>
          <p:nvPr/>
        </p:nvSpPr>
        <p:spPr>
          <a:xfrm>
            <a:off x="0" y="2470840"/>
            <a:ext cx="8978700" cy="1077600"/>
          </a:xfrm>
          <a:prstGeom prst="homePlate">
            <a:avLst>
              <a:gd fmla="val 21112" name="adj"/>
            </a:avLst>
          </a:prstGeom>
          <a:solidFill>
            <a:schemeClr val="dk2">
              <a:alpha val="69800"/>
            </a:schemeClr>
          </a:solidFill>
          <a:ln>
            <a:noFill/>
          </a:ln>
        </p:spPr>
        <p:txBody>
          <a:bodyPr anchorCtr="0" anchor="b" bIns="91425" lIns="182875" spcFirstLastPara="1" rIns="0" wrap="square" tIns="0">
            <a:noAutofit/>
          </a:bodyPr>
          <a:lstStyle/>
          <a:p>
            <a:pPr indent="0" lvl="0" marL="0" marR="0" rtl="0" algn="l">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940" name="Google Shape;940;p202"/>
          <p:cNvGrpSpPr/>
          <p:nvPr/>
        </p:nvGrpSpPr>
        <p:grpSpPr>
          <a:xfrm>
            <a:off x="165370" y="1071642"/>
            <a:ext cx="1645800" cy="1645800"/>
            <a:chOff x="165370" y="1071642"/>
            <a:chExt cx="1645800" cy="1645800"/>
          </a:xfrm>
        </p:grpSpPr>
        <p:sp>
          <p:nvSpPr>
            <p:cNvPr id="941" name="Google Shape;941;p202"/>
            <p:cNvSpPr/>
            <p:nvPr/>
          </p:nvSpPr>
          <p:spPr>
            <a:xfrm>
              <a:off x="165370" y="1071642"/>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42" name="Google Shape;942;p202"/>
            <p:cNvSpPr/>
            <p:nvPr/>
          </p:nvSpPr>
          <p:spPr>
            <a:xfrm>
              <a:off x="211090" y="1121887"/>
              <a:ext cx="1554600" cy="1097400"/>
            </a:xfrm>
            <a:prstGeom prst="rect">
              <a:avLst/>
            </a:prstGeom>
            <a:solidFill>
              <a:srgbClr val="BBBBB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Conventional Factory </a:t>
              </a:r>
              <a:r>
                <a:rPr lang="en">
                  <a:solidFill>
                    <a:schemeClr val="dk1"/>
                  </a:solidFill>
                  <a:latin typeface="Roboto"/>
                  <a:ea typeface="Roboto"/>
                  <a:cs typeface="Roboto"/>
                  <a:sym typeface="Roboto"/>
                </a:rPr>
                <a:t>Production</a:t>
              </a:r>
              <a:endParaRPr/>
            </a:p>
          </p:txBody>
        </p:sp>
        <p:sp>
          <p:nvSpPr>
            <p:cNvPr id="943" name="Google Shape;943;p202"/>
            <p:cNvSpPr txBox="1"/>
            <p:nvPr/>
          </p:nvSpPr>
          <p:spPr>
            <a:xfrm>
              <a:off x="211090"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Humans Manually Run Machines</a:t>
              </a:r>
              <a:endParaRPr/>
            </a:p>
          </p:txBody>
        </p:sp>
      </p:grpSp>
      <p:grpSp>
        <p:nvGrpSpPr>
          <p:cNvPr id="944" name="Google Shape;944;p202"/>
          <p:cNvGrpSpPr/>
          <p:nvPr/>
        </p:nvGrpSpPr>
        <p:grpSpPr>
          <a:xfrm>
            <a:off x="1957205" y="1071639"/>
            <a:ext cx="1645800" cy="1645800"/>
            <a:chOff x="2186607" y="1071639"/>
            <a:chExt cx="1645800" cy="1645800"/>
          </a:xfrm>
        </p:grpSpPr>
        <p:sp>
          <p:nvSpPr>
            <p:cNvPr id="945" name="Google Shape;945;p202"/>
            <p:cNvSpPr/>
            <p:nvPr/>
          </p:nvSpPr>
          <p:spPr>
            <a:xfrm>
              <a:off x="2186607" y="1071639"/>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46" name="Google Shape;946;p202"/>
            <p:cNvSpPr/>
            <p:nvPr/>
          </p:nvSpPr>
          <p:spPr>
            <a:xfrm>
              <a:off x="2226514" y="1121875"/>
              <a:ext cx="1566000" cy="1097400"/>
            </a:xfrm>
            <a:prstGeom prst="rect">
              <a:avLst/>
            </a:prstGeom>
            <a:solidFill>
              <a:srgbClr val="C1DFF4"/>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3"/>
                </a:buClr>
                <a:buFont typeface="Arial"/>
                <a:buNone/>
              </a:pPr>
              <a:r>
                <a:rPr lang="en">
                  <a:solidFill>
                    <a:schemeClr val="dk1"/>
                  </a:solidFill>
                  <a:latin typeface="Roboto"/>
                  <a:ea typeface="Roboto"/>
                  <a:cs typeface="Roboto"/>
                  <a:sym typeface="Roboto"/>
                </a:rPr>
                <a:t>Traditional</a:t>
              </a:r>
              <a:endParaRPr>
                <a:solidFill>
                  <a:schemeClr val="accent3"/>
                </a:solidFill>
              </a:endParaRPr>
            </a:p>
            <a:p>
              <a:pPr indent="0" lvl="0" marL="0" rtl="0" algn="ctr">
                <a:spcBef>
                  <a:spcPts val="0"/>
                </a:spcBef>
                <a:spcAft>
                  <a:spcPts val="0"/>
                </a:spcAft>
                <a:buClr>
                  <a:schemeClr val="accent3"/>
                </a:buClr>
                <a:buFont typeface="Arial"/>
                <a:buNone/>
              </a:pPr>
              <a:r>
                <a:rPr lang="en">
                  <a:solidFill>
                    <a:schemeClr val="dk1"/>
                  </a:solidFill>
                  <a:latin typeface="Roboto"/>
                  <a:ea typeface="Roboto"/>
                  <a:cs typeface="Roboto"/>
                  <a:sym typeface="Roboto"/>
                </a:rPr>
                <a:t>Machine</a:t>
              </a:r>
              <a:endParaRPr>
                <a:solidFill>
                  <a:schemeClr val="dk1"/>
                </a:solidFill>
                <a:latin typeface="Roboto"/>
                <a:ea typeface="Roboto"/>
                <a:cs typeface="Roboto"/>
                <a:sym typeface="Roboto"/>
              </a:endParaRPr>
            </a:p>
            <a:p>
              <a:pPr indent="0" lvl="0" marL="0" rtl="0" algn="ctr">
                <a:spcBef>
                  <a:spcPts val="0"/>
                </a:spcBef>
                <a:spcAft>
                  <a:spcPts val="0"/>
                </a:spcAft>
                <a:buClr>
                  <a:schemeClr val="accent3"/>
                </a:buClr>
                <a:buFont typeface="Arial"/>
                <a:buNone/>
              </a:pPr>
              <a:r>
                <a:rPr lang="en">
                  <a:solidFill>
                    <a:schemeClr val="dk1"/>
                  </a:solidFill>
                  <a:latin typeface="Roboto"/>
                  <a:ea typeface="Roboto"/>
                  <a:cs typeface="Roboto"/>
                  <a:sym typeface="Roboto"/>
                </a:rPr>
                <a:t>Tending</a:t>
              </a:r>
              <a:endParaRPr>
                <a:solidFill>
                  <a:schemeClr val="dk1"/>
                </a:solidFill>
                <a:latin typeface="Roboto"/>
                <a:ea typeface="Roboto"/>
                <a:cs typeface="Roboto"/>
                <a:sym typeface="Roboto"/>
              </a:endParaRPr>
            </a:p>
          </p:txBody>
        </p:sp>
        <p:sp>
          <p:nvSpPr>
            <p:cNvPr id="947" name="Google Shape;947;p202"/>
            <p:cNvSpPr txBox="1"/>
            <p:nvPr/>
          </p:nvSpPr>
          <p:spPr>
            <a:xfrm>
              <a:off x="2232327"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Robots Load/Unload Machines</a:t>
              </a:r>
              <a:endParaRPr/>
            </a:p>
          </p:txBody>
        </p:sp>
      </p:grpSp>
      <p:grpSp>
        <p:nvGrpSpPr>
          <p:cNvPr id="948" name="Google Shape;948;p202"/>
          <p:cNvGrpSpPr/>
          <p:nvPr/>
        </p:nvGrpSpPr>
        <p:grpSpPr>
          <a:xfrm>
            <a:off x="3749040" y="1069452"/>
            <a:ext cx="1645800" cy="1645800"/>
            <a:chOff x="3787133" y="1069452"/>
            <a:chExt cx="1645800" cy="1645800"/>
          </a:xfrm>
        </p:grpSpPr>
        <p:sp>
          <p:nvSpPr>
            <p:cNvPr id="949" name="Google Shape;949;p202"/>
            <p:cNvSpPr/>
            <p:nvPr/>
          </p:nvSpPr>
          <p:spPr>
            <a:xfrm>
              <a:off x="3787133" y="1069452"/>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50" name="Google Shape;950;p202"/>
            <p:cNvSpPr/>
            <p:nvPr/>
          </p:nvSpPr>
          <p:spPr>
            <a:xfrm>
              <a:off x="3832853" y="1121887"/>
              <a:ext cx="1554600" cy="1097400"/>
            </a:xfrm>
            <a:prstGeom prst="rect">
              <a:avLst/>
            </a:prstGeom>
            <a:solidFill>
              <a:srgbClr val="91C6E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Robotic </a:t>
              </a:r>
              <a:endParaRPr/>
            </a:p>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Process Enablement</a:t>
              </a:r>
              <a:endParaRPr/>
            </a:p>
          </p:txBody>
        </p:sp>
        <p:sp>
          <p:nvSpPr>
            <p:cNvPr id="951" name="Google Shape;951;p202"/>
            <p:cNvSpPr txBox="1"/>
            <p:nvPr/>
          </p:nvSpPr>
          <p:spPr>
            <a:xfrm>
              <a:off x="3832853" y="2263091"/>
              <a:ext cx="1554600" cy="415500"/>
            </a:xfrm>
            <a:prstGeom prst="rect">
              <a:avLst/>
            </a:prstGeom>
            <a:noFill/>
            <a:ln>
              <a:noFill/>
            </a:ln>
          </p:spPr>
          <p:txBody>
            <a:bodyPr anchorCtr="0" anchor="t" bIns="45700" lIns="0" spcFirstLastPara="1" rIns="0" wrap="square" tIns="45700">
              <a:spAutoFit/>
            </a:bodyPr>
            <a:lstStyle/>
            <a:p>
              <a:pPr indent="0" lvl="0" marL="0" rtl="0" algn="ctr">
                <a:spcBef>
                  <a:spcPts val="0"/>
                </a:spcBef>
                <a:spcAft>
                  <a:spcPts val="0"/>
                </a:spcAft>
                <a:buClr>
                  <a:schemeClr val="accent3"/>
                </a:buClr>
                <a:buFont typeface="Arial"/>
                <a:buNone/>
              </a:pPr>
              <a:r>
                <a:rPr lang="en" sz="1050">
                  <a:solidFill>
                    <a:schemeClr val="dk1"/>
                  </a:solidFill>
                  <a:latin typeface="Roboto"/>
                  <a:ea typeface="Roboto"/>
                  <a:cs typeface="Roboto"/>
                  <a:sym typeface="Roboto"/>
                </a:rPr>
                <a:t>Robots Incorporated</a:t>
              </a:r>
              <a:endParaRPr>
                <a:solidFill>
                  <a:schemeClr val="accent3"/>
                </a:solidFill>
              </a:endParaRPr>
            </a:p>
            <a:p>
              <a:pPr indent="0" lvl="0" marL="0" rtl="0" algn="ctr">
                <a:spcBef>
                  <a:spcPts val="0"/>
                </a:spcBef>
                <a:spcAft>
                  <a:spcPts val="0"/>
                </a:spcAft>
                <a:buClr>
                  <a:schemeClr val="accent3"/>
                </a:buClr>
                <a:buFont typeface="Arial"/>
                <a:buNone/>
              </a:pPr>
              <a:r>
                <a:rPr lang="en" sz="1050">
                  <a:solidFill>
                    <a:schemeClr val="dk1"/>
                  </a:solidFill>
                  <a:latin typeface="Roboto"/>
                  <a:ea typeface="Roboto"/>
                  <a:cs typeface="Roboto"/>
                  <a:sym typeface="Roboto"/>
                </a:rPr>
                <a:t>into Process Workflows</a:t>
              </a:r>
              <a:endParaRPr sz="1050">
                <a:solidFill>
                  <a:schemeClr val="dk1"/>
                </a:solidFill>
                <a:latin typeface="Roboto"/>
                <a:ea typeface="Roboto"/>
                <a:cs typeface="Roboto"/>
                <a:sym typeface="Roboto"/>
              </a:endParaRPr>
            </a:p>
          </p:txBody>
        </p:sp>
      </p:grpSp>
      <p:grpSp>
        <p:nvGrpSpPr>
          <p:cNvPr id="952" name="Google Shape;952;p202"/>
          <p:cNvGrpSpPr/>
          <p:nvPr/>
        </p:nvGrpSpPr>
        <p:grpSpPr>
          <a:xfrm>
            <a:off x="5540875" y="1071637"/>
            <a:ext cx="1645800" cy="1645800"/>
            <a:chOff x="5415209" y="1071637"/>
            <a:chExt cx="1645800" cy="1645800"/>
          </a:xfrm>
        </p:grpSpPr>
        <p:sp>
          <p:nvSpPr>
            <p:cNvPr id="953" name="Google Shape;953;p202"/>
            <p:cNvSpPr/>
            <p:nvPr/>
          </p:nvSpPr>
          <p:spPr>
            <a:xfrm>
              <a:off x="5415209" y="1071637"/>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54" name="Google Shape;954;p202"/>
            <p:cNvSpPr/>
            <p:nvPr/>
          </p:nvSpPr>
          <p:spPr>
            <a:xfrm>
              <a:off x="5460929" y="1121887"/>
              <a:ext cx="1554600" cy="10974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Autonomous Process Control</a:t>
              </a:r>
              <a:endParaRPr/>
            </a:p>
          </p:txBody>
        </p:sp>
        <p:sp>
          <p:nvSpPr>
            <p:cNvPr id="955" name="Google Shape;955;p202"/>
            <p:cNvSpPr txBox="1"/>
            <p:nvPr/>
          </p:nvSpPr>
          <p:spPr>
            <a:xfrm>
              <a:off x="5460929" y="2263091"/>
              <a:ext cx="1554600" cy="415500"/>
            </a:xfrm>
            <a:prstGeom prst="rect">
              <a:avLst/>
            </a:prstGeom>
            <a:noFill/>
            <a:ln>
              <a:noFill/>
            </a:ln>
          </p:spPr>
          <p:txBody>
            <a:bodyPr anchorCtr="0" anchor="t" bIns="45700" lIns="0" spcFirstLastPara="1" rIns="0" wrap="square" tIns="45700">
              <a:spAutoFit/>
            </a:bodyPr>
            <a:lstStyle/>
            <a:p>
              <a:pPr indent="0" lvl="0" marL="0" rtl="0" algn="ctr">
                <a:spcBef>
                  <a:spcPts val="0"/>
                </a:spcBef>
                <a:spcAft>
                  <a:spcPts val="0"/>
                </a:spcAft>
                <a:buClr>
                  <a:schemeClr val="accent3"/>
                </a:buClr>
                <a:buFont typeface="Arial"/>
                <a:buNone/>
              </a:pPr>
              <a:r>
                <a:rPr lang="en" sz="1050">
                  <a:solidFill>
                    <a:schemeClr val="dk1"/>
                  </a:solidFill>
                  <a:latin typeface="Roboto"/>
                  <a:ea typeface="Roboto"/>
                  <a:cs typeface="Roboto"/>
                  <a:sym typeface="Roboto"/>
                </a:rPr>
                <a:t>Robots Run Workflows</a:t>
              </a:r>
              <a:endParaRPr sz="1050">
                <a:solidFill>
                  <a:schemeClr val="dk1"/>
                </a:solidFill>
                <a:latin typeface="Roboto"/>
                <a:ea typeface="Roboto"/>
                <a:cs typeface="Roboto"/>
                <a:sym typeface="Roboto"/>
              </a:endParaRPr>
            </a:p>
            <a:p>
              <a:pPr indent="0" lvl="0" marL="0" rtl="0" algn="ctr">
                <a:spcBef>
                  <a:spcPts val="0"/>
                </a:spcBef>
                <a:spcAft>
                  <a:spcPts val="0"/>
                </a:spcAft>
                <a:buClr>
                  <a:schemeClr val="accent3"/>
                </a:buClr>
                <a:buFont typeface="Arial"/>
                <a:buNone/>
              </a:pPr>
              <a:r>
                <a:rPr lang="en" sz="1050">
                  <a:solidFill>
                    <a:schemeClr val="dk1"/>
                  </a:solidFill>
                  <a:latin typeface="Roboto"/>
                  <a:ea typeface="Roboto"/>
                  <a:cs typeface="Roboto"/>
                  <a:sym typeface="Roboto"/>
                </a:rPr>
                <a:t>with Realtime Feedback</a:t>
              </a:r>
              <a:endParaRPr sz="1050">
                <a:solidFill>
                  <a:schemeClr val="dk1"/>
                </a:solidFill>
                <a:latin typeface="Roboto"/>
                <a:ea typeface="Roboto"/>
                <a:cs typeface="Roboto"/>
                <a:sym typeface="Roboto"/>
              </a:endParaRPr>
            </a:p>
          </p:txBody>
        </p:sp>
      </p:grpSp>
      <p:grpSp>
        <p:nvGrpSpPr>
          <p:cNvPr id="956" name="Google Shape;956;p202"/>
          <p:cNvGrpSpPr/>
          <p:nvPr/>
        </p:nvGrpSpPr>
        <p:grpSpPr>
          <a:xfrm>
            <a:off x="7332710" y="1071639"/>
            <a:ext cx="1645800" cy="1645800"/>
            <a:chOff x="7332710" y="1071639"/>
            <a:chExt cx="1645800" cy="1645800"/>
          </a:xfrm>
        </p:grpSpPr>
        <p:sp>
          <p:nvSpPr>
            <p:cNvPr id="957" name="Google Shape;957;p202"/>
            <p:cNvSpPr/>
            <p:nvPr/>
          </p:nvSpPr>
          <p:spPr>
            <a:xfrm>
              <a:off x="7332710" y="1071639"/>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58" name="Google Shape;958;p202"/>
            <p:cNvSpPr/>
            <p:nvPr/>
          </p:nvSpPr>
          <p:spPr>
            <a:xfrm>
              <a:off x="7378430" y="1121887"/>
              <a:ext cx="1554600" cy="1097400"/>
            </a:xfrm>
            <a:prstGeom prst="rect">
              <a:avLst/>
            </a:prstGeom>
            <a:solidFill>
              <a:srgbClr val="43799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Roboto"/>
                  <a:ea typeface="Roboto"/>
                  <a:cs typeface="Roboto"/>
                  <a:sym typeface="Roboto"/>
                </a:rPr>
                <a:t>Robot-Driven</a:t>
              </a:r>
              <a:br>
                <a:rPr b="0" i="0" lang="en" sz="1400" u="none" cap="none" strike="noStrike">
                  <a:solidFill>
                    <a:schemeClr val="lt1"/>
                  </a:solidFill>
                  <a:latin typeface="Roboto"/>
                  <a:ea typeface="Roboto"/>
                  <a:cs typeface="Roboto"/>
                  <a:sym typeface="Roboto"/>
                </a:rPr>
              </a:br>
              <a:r>
                <a:rPr b="0" i="0" lang="en" sz="1400" u="none" cap="none" strike="noStrike">
                  <a:solidFill>
                    <a:schemeClr val="lt1"/>
                  </a:solidFill>
                  <a:latin typeface="Roboto"/>
                  <a:ea typeface="Roboto"/>
                  <a:cs typeface="Roboto"/>
                  <a:sym typeface="Roboto"/>
                </a:rPr>
                <a:t>Manufacturing</a:t>
              </a:r>
              <a:endParaRPr/>
            </a:p>
          </p:txBody>
        </p:sp>
        <p:sp>
          <p:nvSpPr>
            <p:cNvPr id="959" name="Google Shape;959;p202"/>
            <p:cNvSpPr txBox="1"/>
            <p:nvPr/>
          </p:nvSpPr>
          <p:spPr>
            <a:xfrm>
              <a:off x="7378430"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Fleets of Robots</a:t>
              </a:r>
              <a:endParaRPr/>
            </a:p>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Across Smart Factories</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39"/>
                                        </p:tgtEl>
                                        <p:attrNameLst>
                                          <p:attrName>style.visibility</p:attrName>
                                        </p:attrNameLst>
                                      </p:cBhvr>
                                      <p:to>
                                        <p:strVal val="visible"/>
                                      </p:to>
                                    </p:set>
                                    <p:animEffect filter="fade" transition="in">
                                      <p:cBhvr>
                                        <p:cTn dur="1000"/>
                                        <p:tgtEl>
                                          <p:spTgt spid="9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pic>
        <p:nvPicPr>
          <p:cNvPr id="964" name="Google Shape;964;p203"/>
          <p:cNvPicPr preferRelativeResize="0"/>
          <p:nvPr/>
        </p:nvPicPr>
        <p:blipFill rotWithShape="1">
          <a:blip r:embed="rId3">
            <a:alphaModFix amt="20000"/>
          </a:blip>
          <a:srcRect b="0" l="0" r="0" t="0"/>
          <a:stretch/>
        </p:blipFill>
        <p:spPr>
          <a:xfrm>
            <a:off x="4466455" y="1207652"/>
            <a:ext cx="4731770" cy="4373170"/>
          </a:xfrm>
          <a:prstGeom prst="rect">
            <a:avLst/>
          </a:prstGeom>
          <a:noFill/>
          <a:ln>
            <a:noFill/>
          </a:ln>
        </p:spPr>
      </p:pic>
      <p:sp>
        <p:nvSpPr>
          <p:cNvPr id="965" name="Google Shape;965;p20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sz="2800"/>
              <a:t>SMART FACTORY PRODUCTION ROBOTICS MATURITY MODEL</a:t>
            </a:r>
            <a:endParaRPr sz="2800"/>
          </a:p>
        </p:txBody>
      </p:sp>
      <p:sp>
        <p:nvSpPr>
          <p:cNvPr id="966" name="Google Shape;966;p203"/>
          <p:cNvSpPr/>
          <p:nvPr/>
        </p:nvSpPr>
        <p:spPr>
          <a:xfrm>
            <a:off x="0" y="2470840"/>
            <a:ext cx="8978700" cy="1077600"/>
          </a:xfrm>
          <a:prstGeom prst="homePlate">
            <a:avLst>
              <a:gd fmla="val 21112" name="adj"/>
            </a:avLst>
          </a:prstGeom>
          <a:solidFill>
            <a:schemeClr val="dk2">
              <a:alpha val="69800"/>
            </a:schemeClr>
          </a:solidFill>
          <a:ln>
            <a:noFill/>
          </a:ln>
        </p:spPr>
        <p:txBody>
          <a:bodyPr anchorCtr="0" anchor="b" bIns="91425" lIns="182875" spcFirstLastPara="1" rIns="0" wrap="square" tIns="0">
            <a:noAutofit/>
          </a:bodyPr>
          <a:lstStyle/>
          <a:p>
            <a:pPr indent="0" lvl="0" marL="0" marR="0" rtl="0" algn="l">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967" name="Google Shape;967;p203"/>
          <p:cNvGrpSpPr/>
          <p:nvPr/>
        </p:nvGrpSpPr>
        <p:grpSpPr>
          <a:xfrm>
            <a:off x="165345" y="1071642"/>
            <a:ext cx="1645800" cy="1645800"/>
            <a:chOff x="165370" y="1071642"/>
            <a:chExt cx="1645800" cy="1645800"/>
          </a:xfrm>
        </p:grpSpPr>
        <p:sp>
          <p:nvSpPr>
            <p:cNvPr id="968" name="Google Shape;968;p203"/>
            <p:cNvSpPr/>
            <p:nvPr/>
          </p:nvSpPr>
          <p:spPr>
            <a:xfrm>
              <a:off x="165370" y="1071642"/>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69" name="Google Shape;969;p203"/>
            <p:cNvSpPr/>
            <p:nvPr/>
          </p:nvSpPr>
          <p:spPr>
            <a:xfrm>
              <a:off x="211090" y="1121887"/>
              <a:ext cx="1554600" cy="1097400"/>
            </a:xfrm>
            <a:prstGeom prst="rect">
              <a:avLst/>
            </a:prstGeom>
            <a:solidFill>
              <a:srgbClr val="BBBBB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Conventional Factory </a:t>
              </a:r>
              <a:r>
                <a:rPr lang="en">
                  <a:solidFill>
                    <a:schemeClr val="dk1"/>
                  </a:solidFill>
                  <a:latin typeface="Roboto"/>
                  <a:ea typeface="Roboto"/>
                  <a:cs typeface="Roboto"/>
                  <a:sym typeface="Roboto"/>
                </a:rPr>
                <a:t>Production</a:t>
              </a:r>
              <a:endParaRPr/>
            </a:p>
          </p:txBody>
        </p:sp>
        <p:sp>
          <p:nvSpPr>
            <p:cNvPr id="970" name="Google Shape;970;p203"/>
            <p:cNvSpPr txBox="1"/>
            <p:nvPr/>
          </p:nvSpPr>
          <p:spPr>
            <a:xfrm>
              <a:off x="211090"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Humans Manually Run Machines</a:t>
              </a:r>
              <a:endParaRPr/>
            </a:p>
          </p:txBody>
        </p:sp>
      </p:grpSp>
      <p:grpSp>
        <p:nvGrpSpPr>
          <p:cNvPr id="971" name="Google Shape;971;p203"/>
          <p:cNvGrpSpPr/>
          <p:nvPr/>
        </p:nvGrpSpPr>
        <p:grpSpPr>
          <a:xfrm>
            <a:off x="1957205" y="1071639"/>
            <a:ext cx="1645800" cy="1645800"/>
            <a:chOff x="2186607" y="1071639"/>
            <a:chExt cx="1645800" cy="1645800"/>
          </a:xfrm>
        </p:grpSpPr>
        <p:sp>
          <p:nvSpPr>
            <p:cNvPr id="972" name="Google Shape;972;p203"/>
            <p:cNvSpPr/>
            <p:nvPr/>
          </p:nvSpPr>
          <p:spPr>
            <a:xfrm>
              <a:off x="2186607" y="1071639"/>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73" name="Google Shape;973;p203"/>
            <p:cNvSpPr/>
            <p:nvPr/>
          </p:nvSpPr>
          <p:spPr>
            <a:xfrm>
              <a:off x="2232327" y="1121887"/>
              <a:ext cx="1554600" cy="1097400"/>
            </a:xfrm>
            <a:prstGeom prst="rect">
              <a:avLst/>
            </a:prstGeom>
            <a:solidFill>
              <a:srgbClr val="C1DF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Traditional</a:t>
              </a:r>
              <a:endParaRPr/>
            </a:p>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Machine</a:t>
              </a:r>
              <a:endParaRPr>
                <a:solidFill>
                  <a:schemeClr val="dk1"/>
                </a:solidFill>
                <a:latin typeface="Roboto"/>
                <a:ea typeface="Roboto"/>
                <a:cs typeface="Roboto"/>
                <a:sym typeface="Roboto"/>
              </a:endParaRPr>
            </a:p>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Tending</a:t>
              </a:r>
              <a:endParaRPr/>
            </a:p>
          </p:txBody>
        </p:sp>
        <p:sp>
          <p:nvSpPr>
            <p:cNvPr id="974" name="Google Shape;974;p203"/>
            <p:cNvSpPr txBox="1"/>
            <p:nvPr/>
          </p:nvSpPr>
          <p:spPr>
            <a:xfrm>
              <a:off x="2232327"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Robots Load/Unload Machines</a:t>
              </a:r>
              <a:endParaRPr/>
            </a:p>
          </p:txBody>
        </p:sp>
      </p:grpSp>
      <p:grpSp>
        <p:nvGrpSpPr>
          <p:cNvPr id="975" name="Google Shape;975;p203"/>
          <p:cNvGrpSpPr/>
          <p:nvPr/>
        </p:nvGrpSpPr>
        <p:grpSpPr>
          <a:xfrm>
            <a:off x="3749040" y="1069452"/>
            <a:ext cx="1645800" cy="1645800"/>
            <a:chOff x="3787133" y="1069452"/>
            <a:chExt cx="1645800" cy="1645800"/>
          </a:xfrm>
        </p:grpSpPr>
        <p:sp>
          <p:nvSpPr>
            <p:cNvPr id="976" name="Google Shape;976;p203"/>
            <p:cNvSpPr/>
            <p:nvPr/>
          </p:nvSpPr>
          <p:spPr>
            <a:xfrm>
              <a:off x="3787133" y="1069452"/>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77" name="Google Shape;977;p203"/>
            <p:cNvSpPr/>
            <p:nvPr/>
          </p:nvSpPr>
          <p:spPr>
            <a:xfrm>
              <a:off x="3832853" y="1121887"/>
              <a:ext cx="1554600" cy="1097400"/>
            </a:xfrm>
            <a:prstGeom prst="rect">
              <a:avLst/>
            </a:prstGeom>
            <a:solidFill>
              <a:srgbClr val="91C6E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Robotic </a:t>
              </a:r>
              <a:endParaRPr/>
            </a:p>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Process Enablement</a:t>
              </a:r>
              <a:endParaRPr/>
            </a:p>
          </p:txBody>
        </p:sp>
        <p:sp>
          <p:nvSpPr>
            <p:cNvPr id="978" name="Google Shape;978;p203"/>
            <p:cNvSpPr txBox="1"/>
            <p:nvPr/>
          </p:nvSpPr>
          <p:spPr>
            <a:xfrm>
              <a:off x="3832853"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Robots Incorporated</a:t>
              </a:r>
              <a:endParaRPr/>
            </a:p>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into Process </a:t>
              </a:r>
              <a:r>
                <a:rPr lang="en" sz="1050">
                  <a:solidFill>
                    <a:schemeClr val="dk1"/>
                  </a:solidFill>
                  <a:latin typeface="Roboto"/>
                  <a:ea typeface="Roboto"/>
                  <a:cs typeface="Roboto"/>
                  <a:sym typeface="Roboto"/>
                </a:rPr>
                <a:t>Workflows</a:t>
              </a:r>
              <a:endParaRPr/>
            </a:p>
          </p:txBody>
        </p:sp>
      </p:grpSp>
      <p:grpSp>
        <p:nvGrpSpPr>
          <p:cNvPr id="979" name="Google Shape;979;p203"/>
          <p:cNvGrpSpPr/>
          <p:nvPr/>
        </p:nvGrpSpPr>
        <p:grpSpPr>
          <a:xfrm>
            <a:off x="5540875" y="1071637"/>
            <a:ext cx="1645800" cy="1645800"/>
            <a:chOff x="5415209" y="1071637"/>
            <a:chExt cx="1645800" cy="1645800"/>
          </a:xfrm>
        </p:grpSpPr>
        <p:sp>
          <p:nvSpPr>
            <p:cNvPr id="980" name="Google Shape;980;p203"/>
            <p:cNvSpPr/>
            <p:nvPr/>
          </p:nvSpPr>
          <p:spPr>
            <a:xfrm>
              <a:off x="5415209" y="1071637"/>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81" name="Google Shape;981;p203"/>
            <p:cNvSpPr/>
            <p:nvPr/>
          </p:nvSpPr>
          <p:spPr>
            <a:xfrm>
              <a:off x="5460929" y="1121887"/>
              <a:ext cx="1554600" cy="10974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Autonomous Process Control</a:t>
              </a:r>
              <a:endParaRPr/>
            </a:p>
          </p:txBody>
        </p:sp>
        <p:sp>
          <p:nvSpPr>
            <p:cNvPr id="982" name="Google Shape;982;p203"/>
            <p:cNvSpPr txBox="1"/>
            <p:nvPr/>
          </p:nvSpPr>
          <p:spPr>
            <a:xfrm>
              <a:off x="5460929"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Robots Run </a:t>
              </a:r>
              <a:r>
                <a:rPr lang="en" sz="1050">
                  <a:solidFill>
                    <a:schemeClr val="dk1"/>
                  </a:solidFill>
                  <a:latin typeface="Roboto"/>
                  <a:ea typeface="Roboto"/>
                  <a:cs typeface="Roboto"/>
                  <a:sym typeface="Roboto"/>
                </a:rPr>
                <a:t>Workflows</a:t>
              </a:r>
              <a:endParaRPr b="0" i="0" sz="1050" u="none" cap="none" strike="noStrike">
                <a:solidFill>
                  <a:schemeClr val="dk1"/>
                </a:solidFill>
                <a:latin typeface="Roboto"/>
                <a:ea typeface="Roboto"/>
                <a:cs typeface="Roboto"/>
                <a:sym typeface="Roboto"/>
              </a:endParaRPr>
            </a:p>
            <a:p>
              <a:pPr indent="0" lvl="0" marL="0" marR="0" rtl="0" algn="ctr">
                <a:lnSpc>
                  <a:spcPct val="100000"/>
                </a:lnSpc>
                <a:spcBef>
                  <a:spcPts val="0"/>
                </a:spcBef>
                <a:spcAft>
                  <a:spcPts val="0"/>
                </a:spcAft>
                <a:buNone/>
              </a:pPr>
              <a:r>
                <a:rPr lang="en" sz="1050">
                  <a:solidFill>
                    <a:schemeClr val="dk1"/>
                  </a:solidFill>
                  <a:latin typeface="Roboto"/>
                  <a:ea typeface="Roboto"/>
                  <a:cs typeface="Roboto"/>
                  <a:sym typeface="Roboto"/>
                </a:rPr>
                <a:t>w</a:t>
              </a:r>
              <a:r>
                <a:rPr b="0" i="0" lang="en" sz="1050" u="none" cap="none" strike="noStrike">
                  <a:solidFill>
                    <a:schemeClr val="dk1"/>
                  </a:solidFill>
                  <a:latin typeface="Roboto"/>
                  <a:ea typeface="Roboto"/>
                  <a:cs typeface="Roboto"/>
                  <a:sym typeface="Roboto"/>
                </a:rPr>
                <a:t>ith</a:t>
              </a:r>
              <a:r>
                <a:rPr lang="en" sz="1050">
                  <a:solidFill>
                    <a:schemeClr val="dk1"/>
                  </a:solidFill>
                  <a:latin typeface="Roboto"/>
                  <a:ea typeface="Roboto"/>
                  <a:cs typeface="Roboto"/>
                  <a:sym typeface="Roboto"/>
                </a:rPr>
                <a:t> Realtime Feedback</a:t>
              </a:r>
              <a:endParaRPr/>
            </a:p>
          </p:txBody>
        </p:sp>
      </p:grpSp>
      <p:grpSp>
        <p:nvGrpSpPr>
          <p:cNvPr id="983" name="Google Shape;983;p203"/>
          <p:cNvGrpSpPr/>
          <p:nvPr/>
        </p:nvGrpSpPr>
        <p:grpSpPr>
          <a:xfrm>
            <a:off x="7332710" y="1071639"/>
            <a:ext cx="1645800" cy="1645800"/>
            <a:chOff x="7332710" y="1071639"/>
            <a:chExt cx="1645800" cy="1645800"/>
          </a:xfrm>
        </p:grpSpPr>
        <p:sp>
          <p:nvSpPr>
            <p:cNvPr id="984" name="Google Shape;984;p203"/>
            <p:cNvSpPr/>
            <p:nvPr/>
          </p:nvSpPr>
          <p:spPr>
            <a:xfrm>
              <a:off x="7332710" y="1071639"/>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985" name="Google Shape;985;p203"/>
            <p:cNvSpPr/>
            <p:nvPr/>
          </p:nvSpPr>
          <p:spPr>
            <a:xfrm>
              <a:off x="7378430" y="1121887"/>
              <a:ext cx="1554600" cy="1097400"/>
            </a:xfrm>
            <a:prstGeom prst="rect">
              <a:avLst/>
            </a:prstGeom>
            <a:solidFill>
              <a:srgbClr val="43799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lang="en">
                  <a:solidFill>
                    <a:schemeClr val="lt1"/>
                  </a:solidFill>
                  <a:latin typeface="Roboto"/>
                  <a:ea typeface="Roboto"/>
                  <a:cs typeface="Roboto"/>
                  <a:sym typeface="Roboto"/>
                </a:rPr>
                <a:t>Robot-Driven </a:t>
              </a:r>
              <a:r>
                <a:rPr b="0" i="0" lang="en" sz="1400" u="none" cap="none" strike="noStrike">
                  <a:solidFill>
                    <a:schemeClr val="lt1"/>
                  </a:solidFill>
                  <a:latin typeface="Roboto"/>
                  <a:ea typeface="Roboto"/>
                  <a:cs typeface="Roboto"/>
                  <a:sym typeface="Roboto"/>
                </a:rPr>
                <a:t>Manufacturing</a:t>
              </a:r>
              <a:endParaRPr/>
            </a:p>
          </p:txBody>
        </p:sp>
        <p:sp>
          <p:nvSpPr>
            <p:cNvPr id="986" name="Google Shape;986;p203"/>
            <p:cNvSpPr txBox="1"/>
            <p:nvPr/>
          </p:nvSpPr>
          <p:spPr>
            <a:xfrm>
              <a:off x="7378430"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Fleets of Robots</a:t>
              </a:r>
              <a:endParaRPr/>
            </a:p>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Across Smart Factories</a:t>
              </a:r>
              <a:endParaRPr/>
            </a:p>
          </p:txBody>
        </p:sp>
      </p:grpSp>
      <p:sp>
        <p:nvSpPr>
          <p:cNvPr id="987" name="Google Shape;987;p203"/>
          <p:cNvSpPr/>
          <p:nvPr/>
        </p:nvSpPr>
        <p:spPr>
          <a:xfrm>
            <a:off x="0" y="3548440"/>
            <a:ext cx="8978700" cy="1077600"/>
          </a:xfrm>
          <a:prstGeom prst="homePlate">
            <a:avLst>
              <a:gd fmla="val 21112" name="adj"/>
            </a:avLst>
          </a:prstGeom>
          <a:solidFill>
            <a:schemeClr val="accent2">
              <a:alpha val="69800"/>
            </a:schemeClr>
          </a:solidFill>
          <a:ln>
            <a:noFill/>
          </a:ln>
        </p:spPr>
        <p:txBody>
          <a:bodyPr anchorCtr="0" anchor="b" bIns="91425" lIns="182875" spcFirstLastPara="1" rIns="0" wrap="square" tIns="0">
            <a:noAutofit/>
          </a:bodyPr>
          <a:lstStyle/>
          <a:p>
            <a:pPr indent="0" lvl="0" marL="0" marR="0" rtl="0" algn="l">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988" name="Google Shape;988;p203"/>
          <p:cNvSpPr txBox="1"/>
          <p:nvPr/>
        </p:nvSpPr>
        <p:spPr>
          <a:xfrm>
            <a:off x="165375" y="2770990"/>
            <a:ext cx="1645800" cy="17394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1" i="1" lang="en" sz="1000" u="none" cap="none" strike="noStrike">
                <a:solidFill>
                  <a:schemeClr val="lt1"/>
                </a:solidFill>
                <a:latin typeface="Roboto"/>
                <a:ea typeface="Roboto"/>
                <a:cs typeface="Roboto"/>
                <a:sym typeface="Roboto"/>
              </a:rPr>
              <a:t>Benefits</a:t>
            </a:r>
            <a:endParaRPr b="1" i="1"/>
          </a:p>
          <a:p>
            <a:pPr indent="-115887" lvl="0" marL="115887" marR="0" rtl="0" algn="l">
              <a:lnSpc>
                <a:spcPct val="100000"/>
              </a:lnSpc>
              <a:spcBef>
                <a:spcPts val="300"/>
              </a:spcBef>
              <a:spcAft>
                <a:spcPts val="0"/>
              </a:spcAft>
              <a:buClr>
                <a:schemeClr val="lt1"/>
              </a:buClr>
              <a:buSzPts val="900"/>
              <a:buFont typeface="Arial"/>
              <a:buChar char="•"/>
            </a:pPr>
            <a:r>
              <a:rPr lang="en" sz="900">
                <a:solidFill>
                  <a:schemeClr val="lt1"/>
                </a:solidFill>
                <a:latin typeface="Roboto"/>
                <a:ea typeface="Roboto"/>
                <a:cs typeface="Roboto"/>
                <a:sym typeface="Roboto"/>
              </a:rPr>
              <a:t>Status Quo / Well Understood</a:t>
            </a:r>
            <a:endParaRPr sz="900">
              <a:solidFill>
                <a:schemeClr val="lt1"/>
              </a:solidFill>
              <a:latin typeface="Roboto"/>
              <a:ea typeface="Roboto"/>
              <a:cs typeface="Roboto"/>
              <a:sym typeface="Roboto"/>
            </a:endParaRPr>
          </a:p>
          <a:p>
            <a:pPr indent="-115887" lvl="0" marL="115887" marR="0" rtl="0" algn="l">
              <a:lnSpc>
                <a:spcPct val="100000"/>
              </a:lnSpc>
              <a:spcBef>
                <a:spcPts val="300"/>
              </a:spcBef>
              <a:spcAft>
                <a:spcPts val="0"/>
              </a:spcAft>
              <a:buClr>
                <a:schemeClr val="lt1"/>
              </a:buClr>
              <a:buSzPts val="900"/>
              <a:buFont typeface="Arial"/>
              <a:buChar char="•"/>
            </a:pPr>
            <a:r>
              <a:rPr lang="en" sz="900">
                <a:solidFill>
                  <a:schemeClr val="lt1"/>
                </a:solidFill>
                <a:latin typeface="Roboto"/>
                <a:ea typeface="Roboto"/>
                <a:cs typeface="Roboto"/>
                <a:sym typeface="Roboto"/>
              </a:rPr>
              <a:t>Human Operators</a:t>
            </a:r>
            <a:r>
              <a:rPr b="0" i="0" lang="en" sz="900" u="none" cap="none" strike="noStrike">
                <a:solidFill>
                  <a:schemeClr val="lt1"/>
                </a:solidFill>
                <a:latin typeface="Roboto"/>
                <a:ea typeface="Roboto"/>
                <a:cs typeface="Roboto"/>
                <a:sym typeface="Roboto"/>
              </a:rPr>
              <a:t> </a:t>
            </a:r>
            <a:r>
              <a:rPr lang="en" sz="900">
                <a:solidFill>
                  <a:schemeClr val="lt1"/>
                </a:solidFill>
                <a:latin typeface="Roboto"/>
                <a:ea typeface="Roboto"/>
                <a:cs typeface="Roboto"/>
                <a:sym typeface="Roboto"/>
              </a:rPr>
              <a:t>ability to deal with Ambiguity</a:t>
            </a:r>
            <a:endParaRPr sz="900">
              <a:solidFill>
                <a:schemeClr val="lt1"/>
              </a:solidFill>
              <a:latin typeface="Roboto"/>
              <a:ea typeface="Roboto"/>
              <a:cs typeface="Roboto"/>
              <a:sym typeface="Roboto"/>
            </a:endParaRPr>
          </a:p>
          <a:p>
            <a:pPr indent="0" lvl="0" marL="0" marR="0" rtl="0" algn="l">
              <a:lnSpc>
                <a:spcPct val="100000"/>
              </a:lnSpc>
              <a:spcBef>
                <a:spcPts val="300"/>
              </a:spcBef>
              <a:spcAft>
                <a:spcPts val="0"/>
              </a:spcAft>
              <a:buNone/>
            </a:pPr>
            <a:r>
              <a:t/>
            </a:r>
            <a:endParaRPr sz="900">
              <a:solidFill>
                <a:schemeClr val="lt1"/>
              </a:solidFill>
              <a:latin typeface="Roboto"/>
              <a:ea typeface="Roboto"/>
              <a:cs typeface="Roboto"/>
              <a:sym typeface="Roboto"/>
            </a:endParaRPr>
          </a:p>
          <a:p>
            <a:pPr indent="0" lvl="0" marL="0" rtl="0" algn="l">
              <a:spcBef>
                <a:spcPts val="0"/>
              </a:spcBef>
              <a:spcAft>
                <a:spcPts val="0"/>
              </a:spcAft>
              <a:buNone/>
            </a:pPr>
            <a:r>
              <a:rPr b="1" i="1" lang="en" sz="1000">
                <a:solidFill>
                  <a:schemeClr val="lt1"/>
                </a:solidFill>
                <a:latin typeface="Roboto"/>
                <a:ea typeface="Roboto"/>
                <a:cs typeface="Roboto"/>
                <a:sym typeface="Roboto"/>
              </a:rPr>
              <a:t>Challenges</a:t>
            </a:r>
            <a:endParaRPr b="1" i="1">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Operator Hiring, Morale, Retention</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Skills &amp; Training</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Safety / OSHA / Injuries</a:t>
            </a:r>
            <a:endParaRPr sz="900">
              <a:solidFill>
                <a:schemeClr val="lt1"/>
              </a:solidFill>
              <a:latin typeface="Roboto"/>
              <a:ea typeface="Roboto"/>
              <a:cs typeface="Roboto"/>
              <a:sym typeface="Roboto"/>
            </a:endParaRPr>
          </a:p>
        </p:txBody>
      </p:sp>
      <p:sp>
        <p:nvSpPr>
          <p:cNvPr id="989" name="Google Shape;989;p203"/>
          <p:cNvSpPr txBox="1"/>
          <p:nvPr/>
        </p:nvSpPr>
        <p:spPr>
          <a:xfrm>
            <a:off x="2002800" y="2770990"/>
            <a:ext cx="1554600" cy="17394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1" i="1" lang="en" sz="1000" u="none" cap="none" strike="noStrike">
                <a:solidFill>
                  <a:schemeClr val="lt1"/>
                </a:solidFill>
                <a:latin typeface="Roboto"/>
                <a:ea typeface="Roboto"/>
                <a:cs typeface="Roboto"/>
                <a:sym typeface="Roboto"/>
              </a:rPr>
              <a:t>Benefits</a:t>
            </a:r>
            <a:endParaRPr b="1" i="1"/>
          </a:p>
          <a:p>
            <a:pPr indent="-115887" lvl="0" marL="115887" marR="0" rtl="0" algn="l">
              <a:lnSpc>
                <a:spcPct val="100000"/>
              </a:lnSpc>
              <a:spcBef>
                <a:spcPts val="300"/>
              </a:spcBef>
              <a:spcAft>
                <a:spcPts val="0"/>
              </a:spcAft>
              <a:buClr>
                <a:schemeClr val="lt1"/>
              </a:buClr>
              <a:buSzPts val="900"/>
              <a:buFont typeface="Arial"/>
              <a:buChar char="•"/>
            </a:pPr>
            <a:r>
              <a:rPr lang="en" sz="900">
                <a:solidFill>
                  <a:schemeClr val="lt1"/>
                </a:solidFill>
                <a:latin typeface="Roboto"/>
                <a:ea typeface="Roboto"/>
                <a:cs typeface="Roboto"/>
                <a:sym typeface="Roboto"/>
              </a:rPr>
              <a:t>Initial </a:t>
            </a:r>
            <a:r>
              <a:rPr b="0" i="0" lang="en" sz="900" u="none" cap="none" strike="noStrike">
                <a:solidFill>
                  <a:schemeClr val="lt1"/>
                </a:solidFill>
                <a:latin typeface="Roboto"/>
                <a:ea typeface="Roboto"/>
                <a:cs typeface="Roboto"/>
                <a:sym typeface="Roboto"/>
              </a:rPr>
              <a:t>Efficiency Gains</a:t>
            </a:r>
            <a:endParaRPr/>
          </a:p>
          <a:p>
            <a:pPr indent="-115887" lvl="0" marL="115887" marR="0" rtl="0" algn="l">
              <a:lnSpc>
                <a:spcPct val="100000"/>
              </a:lnSpc>
              <a:spcBef>
                <a:spcPts val="300"/>
              </a:spcBef>
              <a:spcAft>
                <a:spcPts val="0"/>
              </a:spcAft>
              <a:buClr>
                <a:schemeClr val="lt1"/>
              </a:buClr>
              <a:buSzPts val="900"/>
              <a:buFont typeface="Arial"/>
              <a:buChar char="•"/>
            </a:pPr>
            <a:r>
              <a:rPr b="0" i="0" lang="en" sz="900" u="none" cap="none" strike="noStrike">
                <a:solidFill>
                  <a:schemeClr val="lt1"/>
                </a:solidFill>
                <a:latin typeface="Roboto"/>
                <a:ea typeface="Roboto"/>
                <a:cs typeface="Roboto"/>
                <a:sym typeface="Roboto"/>
              </a:rPr>
              <a:t>Incremental Capacity Improvement</a:t>
            </a:r>
            <a:endParaRPr b="0" i="0" sz="900" u="none" cap="none" strike="noStrike">
              <a:solidFill>
                <a:schemeClr val="lt1"/>
              </a:solidFill>
              <a:latin typeface="Roboto"/>
              <a:ea typeface="Roboto"/>
              <a:cs typeface="Roboto"/>
              <a:sym typeface="Roboto"/>
            </a:endParaRPr>
          </a:p>
          <a:p>
            <a:pPr indent="0" lvl="0" marL="0" marR="0" rtl="0" algn="l">
              <a:lnSpc>
                <a:spcPct val="100000"/>
              </a:lnSpc>
              <a:spcBef>
                <a:spcPts val="300"/>
              </a:spcBef>
              <a:spcAft>
                <a:spcPts val="0"/>
              </a:spcAft>
              <a:buNone/>
            </a:pPr>
            <a:r>
              <a:t/>
            </a:r>
            <a:endParaRPr sz="900">
              <a:solidFill>
                <a:schemeClr val="lt1"/>
              </a:solidFill>
              <a:latin typeface="Roboto"/>
              <a:ea typeface="Roboto"/>
              <a:cs typeface="Roboto"/>
              <a:sym typeface="Roboto"/>
            </a:endParaRPr>
          </a:p>
          <a:p>
            <a:pPr indent="0" lvl="0" marL="0" rtl="0" algn="l">
              <a:spcBef>
                <a:spcPts val="0"/>
              </a:spcBef>
              <a:spcAft>
                <a:spcPts val="0"/>
              </a:spcAft>
              <a:buNone/>
            </a:pPr>
            <a:r>
              <a:rPr b="1" i="1" lang="en" sz="1000">
                <a:solidFill>
                  <a:schemeClr val="lt1"/>
                </a:solidFill>
                <a:latin typeface="Roboto"/>
                <a:ea typeface="Roboto"/>
                <a:cs typeface="Roboto"/>
                <a:sym typeface="Roboto"/>
              </a:rPr>
              <a:t>Challenges</a:t>
            </a:r>
            <a:endParaRPr b="1" i="1">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Incompatibilities</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Lack of Process Integration</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Periodic Down Time Occurrences</a:t>
            </a:r>
            <a:endParaRPr sz="900">
              <a:solidFill>
                <a:schemeClr val="lt1"/>
              </a:solidFill>
              <a:latin typeface="Roboto"/>
              <a:ea typeface="Roboto"/>
              <a:cs typeface="Roboto"/>
              <a:sym typeface="Roboto"/>
            </a:endParaRPr>
          </a:p>
        </p:txBody>
      </p:sp>
      <p:sp>
        <p:nvSpPr>
          <p:cNvPr id="990" name="Google Shape;990;p203"/>
          <p:cNvSpPr txBox="1"/>
          <p:nvPr/>
        </p:nvSpPr>
        <p:spPr>
          <a:xfrm>
            <a:off x="3794785" y="2770990"/>
            <a:ext cx="1554600" cy="17007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1" i="1" lang="en" sz="1000" u="none" cap="none" strike="noStrike">
                <a:solidFill>
                  <a:schemeClr val="lt1"/>
                </a:solidFill>
                <a:latin typeface="Roboto"/>
                <a:ea typeface="Roboto"/>
                <a:cs typeface="Roboto"/>
                <a:sym typeface="Roboto"/>
              </a:rPr>
              <a:t>Benefits</a:t>
            </a:r>
            <a:endParaRPr b="1" i="1"/>
          </a:p>
          <a:p>
            <a:pPr indent="-115887" lvl="0" marL="115887" marR="0" rtl="0" algn="l">
              <a:lnSpc>
                <a:spcPct val="100000"/>
              </a:lnSpc>
              <a:spcBef>
                <a:spcPts val="300"/>
              </a:spcBef>
              <a:spcAft>
                <a:spcPts val="0"/>
              </a:spcAft>
              <a:buClr>
                <a:schemeClr val="lt1"/>
              </a:buClr>
              <a:buSzPts val="900"/>
              <a:buFont typeface="Arial"/>
              <a:buChar char="•"/>
            </a:pPr>
            <a:r>
              <a:rPr lang="en" sz="900">
                <a:solidFill>
                  <a:schemeClr val="lt1"/>
                </a:solidFill>
                <a:latin typeface="Roboto"/>
                <a:ea typeface="Roboto"/>
                <a:cs typeface="Roboto"/>
                <a:sym typeface="Roboto"/>
              </a:rPr>
              <a:t>Greater Throughput</a:t>
            </a:r>
            <a:endParaRPr/>
          </a:p>
          <a:p>
            <a:pPr indent="-115887" lvl="0" marL="115887" marR="0" rtl="0" algn="l">
              <a:lnSpc>
                <a:spcPct val="100000"/>
              </a:lnSpc>
              <a:spcBef>
                <a:spcPts val="300"/>
              </a:spcBef>
              <a:spcAft>
                <a:spcPts val="0"/>
              </a:spcAft>
              <a:buClr>
                <a:schemeClr val="lt1"/>
              </a:buClr>
              <a:buSzPts val="900"/>
              <a:buFont typeface="Arial"/>
              <a:buChar char="•"/>
            </a:pPr>
            <a:r>
              <a:rPr b="0" i="0" lang="en" sz="900" u="none" cap="none" strike="noStrike">
                <a:solidFill>
                  <a:schemeClr val="lt1"/>
                </a:solidFill>
                <a:latin typeface="Roboto"/>
                <a:ea typeface="Roboto"/>
                <a:cs typeface="Roboto"/>
                <a:sym typeface="Roboto"/>
              </a:rPr>
              <a:t>Significant Capacity Increases</a:t>
            </a:r>
            <a:endParaRPr b="0" i="0" sz="900" u="none" cap="none" strike="noStrike">
              <a:solidFill>
                <a:schemeClr val="lt1"/>
              </a:solidFill>
              <a:latin typeface="Roboto"/>
              <a:ea typeface="Roboto"/>
              <a:cs typeface="Roboto"/>
              <a:sym typeface="Roboto"/>
            </a:endParaRPr>
          </a:p>
          <a:p>
            <a:pPr indent="0" lvl="0" marL="0" marR="0" rtl="0" algn="l">
              <a:lnSpc>
                <a:spcPct val="100000"/>
              </a:lnSpc>
              <a:spcBef>
                <a:spcPts val="300"/>
              </a:spcBef>
              <a:spcAft>
                <a:spcPts val="0"/>
              </a:spcAft>
              <a:buNone/>
            </a:pPr>
            <a:r>
              <a:t/>
            </a:r>
            <a:endParaRPr sz="900">
              <a:solidFill>
                <a:schemeClr val="lt1"/>
              </a:solidFill>
              <a:latin typeface="Roboto"/>
              <a:ea typeface="Roboto"/>
              <a:cs typeface="Roboto"/>
              <a:sym typeface="Roboto"/>
            </a:endParaRPr>
          </a:p>
          <a:p>
            <a:pPr indent="0" lvl="0" marL="0" rtl="0" algn="l">
              <a:spcBef>
                <a:spcPts val="0"/>
              </a:spcBef>
              <a:spcAft>
                <a:spcPts val="0"/>
              </a:spcAft>
              <a:buNone/>
            </a:pPr>
            <a:r>
              <a:rPr b="1" i="1" lang="en" sz="1000">
                <a:solidFill>
                  <a:schemeClr val="lt1"/>
                </a:solidFill>
                <a:latin typeface="Roboto"/>
                <a:ea typeface="Roboto"/>
                <a:cs typeface="Roboto"/>
                <a:sym typeface="Roboto"/>
              </a:rPr>
              <a:t>Challenges</a:t>
            </a:r>
            <a:r>
              <a:rPr lang="en" sz="1000">
                <a:solidFill>
                  <a:schemeClr val="lt1"/>
                </a:solidFill>
                <a:latin typeface="Roboto"/>
                <a:ea typeface="Roboto"/>
                <a:cs typeface="Roboto"/>
                <a:sym typeface="Roboto"/>
              </a:rPr>
              <a:t> </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Machine-to-Automation Interfacing</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Workflow Process Coordination</a:t>
            </a:r>
            <a:endParaRPr sz="900">
              <a:solidFill>
                <a:schemeClr val="lt1"/>
              </a:solidFill>
              <a:latin typeface="Roboto"/>
              <a:ea typeface="Roboto"/>
              <a:cs typeface="Roboto"/>
              <a:sym typeface="Roboto"/>
            </a:endParaRPr>
          </a:p>
        </p:txBody>
      </p:sp>
      <p:sp>
        <p:nvSpPr>
          <p:cNvPr id="991" name="Google Shape;991;p203"/>
          <p:cNvSpPr txBox="1"/>
          <p:nvPr/>
        </p:nvSpPr>
        <p:spPr>
          <a:xfrm>
            <a:off x="5586754" y="2770990"/>
            <a:ext cx="1554600" cy="16932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1" i="1" lang="en" sz="1000" u="none" cap="none" strike="noStrike">
                <a:solidFill>
                  <a:schemeClr val="lt1"/>
                </a:solidFill>
                <a:latin typeface="Roboto"/>
                <a:ea typeface="Roboto"/>
                <a:cs typeface="Roboto"/>
                <a:sym typeface="Roboto"/>
              </a:rPr>
              <a:t>Benefits</a:t>
            </a:r>
            <a:endParaRPr b="1" i="1"/>
          </a:p>
          <a:p>
            <a:pPr indent="-115887" lvl="0" marL="115887" marR="0" rtl="0" algn="l">
              <a:lnSpc>
                <a:spcPct val="100000"/>
              </a:lnSpc>
              <a:spcBef>
                <a:spcPts val="300"/>
              </a:spcBef>
              <a:spcAft>
                <a:spcPts val="0"/>
              </a:spcAft>
              <a:buClr>
                <a:schemeClr val="lt1"/>
              </a:buClr>
              <a:buSzPts val="900"/>
              <a:buFont typeface="Arial"/>
              <a:buChar char="•"/>
            </a:pPr>
            <a:r>
              <a:rPr lang="en" sz="900">
                <a:solidFill>
                  <a:schemeClr val="lt1"/>
                </a:solidFill>
                <a:latin typeface="Roboto"/>
                <a:ea typeface="Roboto"/>
                <a:cs typeface="Roboto"/>
                <a:sym typeface="Roboto"/>
              </a:rPr>
              <a:t>Defect Avoidance</a:t>
            </a:r>
            <a:endParaRPr/>
          </a:p>
          <a:p>
            <a:pPr indent="-115887" lvl="0" marL="115887" marR="0" rtl="0" algn="l">
              <a:lnSpc>
                <a:spcPct val="100000"/>
              </a:lnSpc>
              <a:spcBef>
                <a:spcPts val="300"/>
              </a:spcBef>
              <a:spcAft>
                <a:spcPts val="0"/>
              </a:spcAft>
              <a:buClr>
                <a:schemeClr val="lt1"/>
              </a:buClr>
              <a:buSzPts val="900"/>
              <a:buFont typeface="Arial"/>
              <a:buChar char="•"/>
            </a:pPr>
            <a:r>
              <a:rPr b="0" i="0" lang="en" sz="900" u="none" cap="none" strike="noStrike">
                <a:solidFill>
                  <a:schemeClr val="lt1"/>
                </a:solidFill>
                <a:latin typeface="Roboto"/>
                <a:ea typeface="Roboto"/>
                <a:cs typeface="Roboto"/>
                <a:sym typeface="Roboto"/>
              </a:rPr>
              <a:t>Scrap &amp; Rework Reductions</a:t>
            </a:r>
            <a:endParaRPr/>
          </a:p>
          <a:p>
            <a:pPr indent="-115887" lvl="0" marL="115887" marR="0" rtl="0" algn="l">
              <a:lnSpc>
                <a:spcPct val="100000"/>
              </a:lnSpc>
              <a:spcBef>
                <a:spcPts val="300"/>
              </a:spcBef>
              <a:spcAft>
                <a:spcPts val="0"/>
              </a:spcAft>
              <a:buClr>
                <a:schemeClr val="lt1"/>
              </a:buClr>
              <a:buSzPts val="900"/>
              <a:buFont typeface="Arial"/>
              <a:buChar char="•"/>
            </a:pPr>
            <a:r>
              <a:rPr lang="en" sz="900">
                <a:solidFill>
                  <a:schemeClr val="lt1"/>
                </a:solidFill>
                <a:latin typeface="Roboto"/>
                <a:ea typeface="Roboto"/>
                <a:cs typeface="Roboto"/>
                <a:sym typeface="Roboto"/>
              </a:rPr>
              <a:t>Higher Yields</a:t>
            </a:r>
            <a:endParaRPr b="0" i="0" sz="900" u="none" cap="none" strike="noStrike">
              <a:solidFill>
                <a:schemeClr val="lt1"/>
              </a:solidFill>
              <a:latin typeface="Roboto"/>
              <a:ea typeface="Roboto"/>
              <a:cs typeface="Roboto"/>
              <a:sym typeface="Roboto"/>
            </a:endParaRPr>
          </a:p>
          <a:p>
            <a:pPr indent="0" lvl="0" marL="0" marR="0" rtl="0" algn="l">
              <a:lnSpc>
                <a:spcPct val="100000"/>
              </a:lnSpc>
              <a:spcBef>
                <a:spcPts val="300"/>
              </a:spcBef>
              <a:spcAft>
                <a:spcPts val="0"/>
              </a:spcAft>
              <a:buNone/>
            </a:pPr>
            <a:r>
              <a:t/>
            </a:r>
            <a:endParaRPr sz="600">
              <a:solidFill>
                <a:schemeClr val="lt1"/>
              </a:solidFill>
              <a:latin typeface="Roboto"/>
              <a:ea typeface="Roboto"/>
              <a:cs typeface="Roboto"/>
              <a:sym typeface="Roboto"/>
            </a:endParaRPr>
          </a:p>
          <a:p>
            <a:pPr indent="0" lvl="0" marL="0" rtl="0" algn="l">
              <a:spcBef>
                <a:spcPts val="0"/>
              </a:spcBef>
              <a:spcAft>
                <a:spcPts val="0"/>
              </a:spcAft>
              <a:buNone/>
            </a:pPr>
            <a:r>
              <a:rPr b="1" i="1" lang="en" sz="1000">
                <a:solidFill>
                  <a:schemeClr val="lt1"/>
                </a:solidFill>
                <a:latin typeface="Roboto"/>
                <a:ea typeface="Roboto"/>
                <a:cs typeface="Roboto"/>
                <a:sym typeface="Roboto"/>
              </a:rPr>
              <a:t>Challenges</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Closed-Loop Control &amp;  Coordination</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Real-Time Parameter &amp; Variable Adjustments</a:t>
            </a:r>
            <a:endParaRPr sz="900">
              <a:solidFill>
                <a:schemeClr val="lt1"/>
              </a:solidFill>
              <a:latin typeface="Roboto"/>
              <a:ea typeface="Roboto"/>
              <a:cs typeface="Roboto"/>
              <a:sym typeface="Roboto"/>
            </a:endParaRPr>
          </a:p>
        </p:txBody>
      </p:sp>
      <p:sp>
        <p:nvSpPr>
          <p:cNvPr id="992" name="Google Shape;992;p203"/>
          <p:cNvSpPr txBox="1"/>
          <p:nvPr/>
        </p:nvSpPr>
        <p:spPr>
          <a:xfrm>
            <a:off x="7378430" y="2770990"/>
            <a:ext cx="1554600" cy="16008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1" i="1" lang="en" sz="1000" u="none" cap="none" strike="noStrike">
                <a:solidFill>
                  <a:schemeClr val="lt1"/>
                </a:solidFill>
                <a:latin typeface="Roboto"/>
                <a:ea typeface="Roboto"/>
                <a:cs typeface="Roboto"/>
                <a:sym typeface="Roboto"/>
              </a:rPr>
              <a:t>Benefits</a:t>
            </a:r>
            <a:endParaRPr b="1" i="1"/>
          </a:p>
          <a:p>
            <a:pPr indent="-115887" lvl="0" marL="115887" marR="0" rtl="0" algn="l">
              <a:lnSpc>
                <a:spcPct val="100000"/>
              </a:lnSpc>
              <a:spcBef>
                <a:spcPts val="300"/>
              </a:spcBef>
              <a:spcAft>
                <a:spcPts val="0"/>
              </a:spcAft>
              <a:buClr>
                <a:schemeClr val="lt1"/>
              </a:buClr>
              <a:buSzPts val="900"/>
              <a:buFont typeface="Arial"/>
              <a:buChar char="•"/>
            </a:pPr>
            <a:r>
              <a:rPr b="0" i="0" lang="en" sz="900" u="none" cap="none" strike="noStrike">
                <a:solidFill>
                  <a:schemeClr val="lt1"/>
                </a:solidFill>
                <a:latin typeface="Roboto"/>
                <a:ea typeface="Roboto"/>
                <a:cs typeface="Roboto"/>
                <a:sym typeface="Roboto"/>
              </a:rPr>
              <a:t>“Lights-Out” </a:t>
            </a:r>
            <a:r>
              <a:rPr lang="en" sz="900">
                <a:solidFill>
                  <a:schemeClr val="lt1"/>
                </a:solidFill>
                <a:latin typeface="Roboto"/>
                <a:ea typeface="Roboto"/>
                <a:cs typeface="Roboto"/>
                <a:sym typeface="Roboto"/>
              </a:rPr>
              <a:t>Autonomy</a:t>
            </a:r>
            <a:endParaRPr/>
          </a:p>
          <a:p>
            <a:pPr indent="-115887" lvl="0" marL="115887" marR="0" rtl="0" algn="l">
              <a:lnSpc>
                <a:spcPct val="100000"/>
              </a:lnSpc>
              <a:spcBef>
                <a:spcPts val="300"/>
              </a:spcBef>
              <a:spcAft>
                <a:spcPts val="0"/>
              </a:spcAft>
              <a:buClr>
                <a:schemeClr val="lt1"/>
              </a:buClr>
              <a:buSzPts val="900"/>
              <a:buFont typeface="Arial"/>
              <a:buChar char="•"/>
            </a:pPr>
            <a:r>
              <a:rPr b="0" i="0" lang="en" sz="900" u="none" cap="none" strike="noStrike">
                <a:solidFill>
                  <a:schemeClr val="lt1"/>
                </a:solidFill>
                <a:latin typeface="Roboto"/>
                <a:ea typeface="Roboto"/>
                <a:cs typeface="Roboto"/>
                <a:sym typeface="Roboto"/>
              </a:rPr>
              <a:t>Utilization Maximized</a:t>
            </a:r>
            <a:endParaRPr/>
          </a:p>
          <a:p>
            <a:pPr indent="-115887" lvl="0" marL="115887" marR="0" rtl="0" algn="l">
              <a:lnSpc>
                <a:spcPct val="100000"/>
              </a:lnSpc>
              <a:spcBef>
                <a:spcPts val="300"/>
              </a:spcBef>
              <a:spcAft>
                <a:spcPts val="0"/>
              </a:spcAft>
              <a:buClr>
                <a:schemeClr val="lt1"/>
              </a:buClr>
              <a:buSzPts val="900"/>
              <a:buFont typeface="Arial"/>
              <a:buChar char="•"/>
            </a:pPr>
            <a:r>
              <a:rPr b="0" i="0" lang="en" sz="900" u="none" cap="none" strike="noStrike">
                <a:solidFill>
                  <a:schemeClr val="lt1"/>
                </a:solidFill>
                <a:latin typeface="Roboto"/>
                <a:ea typeface="Roboto"/>
                <a:cs typeface="Roboto"/>
                <a:sym typeface="Roboto"/>
              </a:rPr>
              <a:t>24/7/365 Capacity</a:t>
            </a:r>
            <a:endParaRPr b="0" i="0" sz="900" u="none" cap="none" strike="noStrike">
              <a:solidFill>
                <a:schemeClr val="lt1"/>
              </a:solidFill>
              <a:latin typeface="Roboto"/>
              <a:ea typeface="Roboto"/>
              <a:cs typeface="Roboto"/>
              <a:sym typeface="Roboto"/>
            </a:endParaRPr>
          </a:p>
          <a:p>
            <a:pPr indent="0" lvl="0" marL="0" marR="0" rtl="0" algn="l">
              <a:lnSpc>
                <a:spcPct val="100000"/>
              </a:lnSpc>
              <a:spcBef>
                <a:spcPts val="300"/>
              </a:spcBef>
              <a:spcAft>
                <a:spcPts val="0"/>
              </a:spcAft>
              <a:buNone/>
            </a:pPr>
            <a:r>
              <a:t/>
            </a:r>
            <a:endParaRPr sz="900">
              <a:solidFill>
                <a:schemeClr val="lt1"/>
              </a:solidFill>
              <a:latin typeface="Roboto"/>
              <a:ea typeface="Roboto"/>
              <a:cs typeface="Roboto"/>
              <a:sym typeface="Roboto"/>
            </a:endParaRPr>
          </a:p>
          <a:p>
            <a:pPr indent="0" lvl="0" marL="0" rtl="0" algn="l">
              <a:spcBef>
                <a:spcPts val="0"/>
              </a:spcBef>
              <a:spcAft>
                <a:spcPts val="0"/>
              </a:spcAft>
              <a:buNone/>
            </a:pPr>
            <a:r>
              <a:rPr b="1" i="1" lang="en" sz="1000">
                <a:solidFill>
                  <a:schemeClr val="lt1"/>
                </a:solidFill>
                <a:latin typeface="Roboto"/>
                <a:ea typeface="Roboto"/>
                <a:cs typeface="Roboto"/>
                <a:sym typeface="Roboto"/>
              </a:rPr>
              <a:t>Challenges</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Multi-Asset Interoperability</a:t>
            </a:r>
            <a:endParaRPr>
              <a:solidFill>
                <a:schemeClr val="accent3"/>
              </a:solidFill>
            </a:endParaRPr>
          </a:p>
          <a:p>
            <a:pPr indent="-115887" lvl="0" marL="115887" rtl="0" algn="l">
              <a:spcBef>
                <a:spcPts val="300"/>
              </a:spcBef>
              <a:spcAft>
                <a:spcPts val="0"/>
              </a:spcAft>
              <a:buClr>
                <a:schemeClr val="lt1"/>
              </a:buClr>
              <a:buSzPts val="900"/>
              <a:buChar char="•"/>
            </a:pPr>
            <a:r>
              <a:rPr lang="en" sz="900">
                <a:solidFill>
                  <a:schemeClr val="lt1"/>
                </a:solidFill>
                <a:latin typeface="Roboto"/>
                <a:ea typeface="Roboto"/>
                <a:cs typeface="Roboto"/>
                <a:sym typeface="Roboto"/>
              </a:rPr>
              <a:t>Factory-wide Automation Orchestration</a:t>
            </a:r>
            <a:endParaRPr sz="900">
              <a:solidFill>
                <a:schemeClr val="lt1"/>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20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sz="3400"/>
              <a:t>SMART FACTORY PRODUCTION ROBOTICS CHASM</a:t>
            </a:r>
            <a:endParaRPr sz="3400"/>
          </a:p>
        </p:txBody>
      </p:sp>
      <p:grpSp>
        <p:nvGrpSpPr>
          <p:cNvPr id="998" name="Google Shape;998;p204"/>
          <p:cNvGrpSpPr/>
          <p:nvPr/>
        </p:nvGrpSpPr>
        <p:grpSpPr>
          <a:xfrm>
            <a:off x="165370" y="1071642"/>
            <a:ext cx="1645800" cy="1645800"/>
            <a:chOff x="165370" y="1071642"/>
            <a:chExt cx="1645800" cy="1645800"/>
          </a:xfrm>
        </p:grpSpPr>
        <p:sp>
          <p:nvSpPr>
            <p:cNvPr id="999" name="Google Shape;999;p204"/>
            <p:cNvSpPr/>
            <p:nvPr/>
          </p:nvSpPr>
          <p:spPr>
            <a:xfrm>
              <a:off x="165370" y="1071642"/>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1000" name="Google Shape;1000;p204"/>
            <p:cNvSpPr/>
            <p:nvPr/>
          </p:nvSpPr>
          <p:spPr>
            <a:xfrm>
              <a:off x="211090" y="1121887"/>
              <a:ext cx="1554600" cy="1097400"/>
            </a:xfrm>
            <a:prstGeom prst="rect">
              <a:avLst/>
            </a:prstGeom>
            <a:solidFill>
              <a:srgbClr val="BBBBB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Conventional Factory Machining</a:t>
              </a:r>
              <a:endParaRPr/>
            </a:p>
          </p:txBody>
        </p:sp>
        <p:sp>
          <p:nvSpPr>
            <p:cNvPr id="1001" name="Google Shape;1001;p204"/>
            <p:cNvSpPr txBox="1"/>
            <p:nvPr/>
          </p:nvSpPr>
          <p:spPr>
            <a:xfrm>
              <a:off x="211090"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Humans Manually Run Machines</a:t>
              </a:r>
              <a:endParaRPr/>
            </a:p>
          </p:txBody>
        </p:sp>
      </p:grpSp>
      <p:grpSp>
        <p:nvGrpSpPr>
          <p:cNvPr id="1002" name="Google Shape;1002;p204"/>
          <p:cNvGrpSpPr/>
          <p:nvPr/>
        </p:nvGrpSpPr>
        <p:grpSpPr>
          <a:xfrm>
            <a:off x="1857010" y="1071639"/>
            <a:ext cx="1645800" cy="1645800"/>
            <a:chOff x="2186607" y="1071639"/>
            <a:chExt cx="1645800" cy="1645800"/>
          </a:xfrm>
        </p:grpSpPr>
        <p:sp>
          <p:nvSpPr>
            <p:cNvPr id="1003" name="Google Shape;1003;p204"/>
            <p:cNvSpPr/>
            <p:nvPr/>
          </p:nvSpPr>
          <p:spPr>
            <a:xfrm>
              <a:off x="2186607" y="1071639"/>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1004" name="Google Shape;1004;p204"/>
            <p:cNvSpPr/>
            <p:nvPr/>
          </p:nvSpPr>
          <p:spPr>
            <a:xfrm>
              <a:off x="2232327" y="1121887"/>
              <a:ext cx="1554600" cy="1097400"/>
            </a:xfrm>
            <a:prstGeom prst="rect">
              <a:avLst/>
            </a:prstGeom>
            <a:solidFill>
              <a:srgbClr val="C1DF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Traditional</a:t>
              </a:r>
              <a:endParaRPr/>
            </a:p>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Robot </a:t>
              </a:r>
              <a:endParaRPr/>
            </a:p>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Machine Tending</a:t>
              </a:r>
              <a:endParaRPr/>
            </a:p>
          </p:txBody>
        </p:sp>
        <p:sp>
          <p:nvSpPr>
            <p:cNvPr id="1005" name="Google Shape;1005;p204"/>
            <p:cNvSpPr txBox="1"/>
            <p:nvPr/>
          </p:nvSpPr>
          <p:spPr>
            <a:xfrm>
              <a:off x="2232327"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Robots Load/Unload Machines</a:t>
              </a:r>
              <a:endParaRPr/>
            </a:p>
          </p:txBody>
        </p:sp>
      </p:grpSp>
      <p:grpSp>
        <p:nvGrpSpPr>
          <p:cNvPr id="1006" name="Google Shape;1006;p204"/>
          <p:cNvGrpSpPr/>
          <p:nvPr/>
        </p:nvGrpSpPr>
        <p:grpSpPr>
          <a:xfrm>
            <a:off x="4055177" y="1071639"/>
            <a:ext cx="1645800" cy="1645800"/>
            <a:chOff x="3787133" y="1069452"/>
            <a:chExt cx="1645800" cy="1645800"/>
          </a:xfrm>
        </p:grpSpPr>
        <p:sp>
          <p:nvSpPr>
            <p:cNvPr id="1007" name="Google Shape;1007;p204"/>
            <p:cNvSpPr/>
            <p:nvPr/>
          </p:nvSpPr>
          <p:spPr>
            <a:xfrm>
              <a:off x="3787133" y="1069452"/>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1008" name="Google Shape;1008;p204"/>
            <p:cNvSpPr/>
            <p:nvPr/>
          </p:nvSpPr>
          <p:spPr>
            <a:xfrm>
              <a:off x="3832853" y="1121887"/>
              <a:ext cx="1554600" cy="1097400"/>
            </a:xfrm>
            <a:prstGeom prst="rect">
              <a:avLst/>
            </a:prstGeom>
            <a:solidFill>
              <a:srgbClr val="91C6E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Robotic </a:t>
              </a:r>
              <a:endParaRPr/>
            </a:p>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Process Enablement</a:t>
              </a:r>
              <a:endParaRPr/>
            </a:p>
          </p:txBody>
        </p:sp>
        <p:sp>
          <p:nvSpPr>
            <p:cNvPr id="1009" name="Google Shape;1009;p204"/>
            <p:cNvSpPr txBox="1"/>
            <p:nvPr/>
          </p:nvSpPr>
          <p:spPr>
            <a:xfrm>
              <a:off x="3832853"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Robots Incorporated</a:t>
              </a:r>
              <a:endParaRPr/>
            </a:p>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into Work</a:t>
              </a:r>
              <a:r>
                <a:rPr lang="en" sz="1050">
                  <a:solidFill>
                    <a:schemeClr val="dk1"/>
                  </a:solidFill>
                  <a:latin typeface="Roboto"/>
                  <a:ea typeface="Roboto"/>
                  <a:cs typeface="Roboto"/>
                  <a:sym typeface="Roboto"/>
                </a:rPr>
                <a:t>flow</a:t>
              </a:r>
              <a:r>
                <a:rPr b="0" i="0" lang="en" sz="1050" u="none" cap="none" strike="noStrike">
                  <a:solidFill>
                    <a:schemeClr val="dk1"/>
                  </a:solidFill>
                  <a:latin typeface="Roboto"/>
                  <a:ea typeface="Roboto"/>
                  <a:cs typeface="Roboto"/>
                  <a:sym typeface="Roboto"/>
                </a:rPr>
                <a:t> Process</a:t>
              </a:r>
              <a:endParaRPr/>
            </a:p>
          </p:txBody>
        </p:sp>
      </p:grpSp>
      <p:grpSp>
        <p:nvGrpSpPr>
          <p:cNvPr id="1010" name="Google Shape;1010;p204"/>
          <p:cNvGrpSpPr/>
          <p:nvPr/>
        </p:nvGrpSpPr>
        <p:grpSpPr>
          <a:xfrm>
            <a:off x="5746817" y="1073824"/>
            <a:ext cx="1645800" cy="1645800"/>
            <a:chOff x="5415209" y="1071637"/>
            <a:chExt cx="1645800" cy="1645800"/>
          </a:xfrm>
        </p:grpSpPr>
        <p:sp>
          <p:nvSpPr>
            <p:cNvPr id="1011" name="Google Shape;1011;p204"/>
            <p:cNvSpPr/>
            <p:nvPr/>
          </p:nvSpPr>
          <p:spPr>
            <a:xfrm>
              <a:off x="5415209" y="1071637"/>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1012" name="Google Shape;1012;p204"/>
            <p:cNvSpPr/>
            <p:nvPr/>
          </p:nvSpPr>
          <p:spPr>
            <a:xfrm>
              <a:off x="5460929" y="1121887"/>
              <a:ext cx="1554600" cy="10974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dk1"/>
                  </a:solidFill>
                  <a:latin typeface="Roboto"/>
                  <a:ea typeface="Roboto"/>
                  <a:cs typeface="Roboto"/>
                  <a:sym typeface="Roboto"/>
                </a:rPr>
                <a:t>Autonomous Process Control</a:t>
              </a:r>
              <a:endParaRPr/>
            </a:p>
          </p:txBody>
        </p:sp>
        <p:sp>
          <p:nvSpPr>
            <p:cNvPr id="1013" name="Google Shape;1013;p204"/>
            <p:cNvSpPr txBox="1"/>
            <p:nvPr/>
          </p:nvSpPr>
          <p:spPr>
            <a:xfrm>
              <a:off x="5460929"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Robots Run Workcells</a:t>
              </a:r>
              <a:endParaRPr b="0" i="0" sz="1050" u="none" cap="none" strike="noStrike">
                <a:solidFill>
                  <a:schemeClr val="dk1"/>
                </a:solidFill>
                <a:latin typeface="Roboto"/>
                <a:ea typeface="Roboto"/>
                <a:cs typeface="Roboto"/>
                <a:sym typeface="Roboto"/>
              </a:endParaRPr>
            </a:p>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with In-line Inspection</a:t>
              </a:r>
              <a:endParaRPr/>
            </a:p>
          </p:txBody>
        </p:sp>
      </p:grpSp>
      <p:grpSp>
        <p:nvGrpSpPr>
          <p:cNvPr id="1014" name="Google Shape;1014;p204"/>
          <p:cNvGrpSpPr/>
          <p:nvPr/>
        </p:nvGrpSpPr>
        <p:grpSpPr>
          <a:xfrm>
            <a:off x="7438457" y="1071639"/>
            <a:ext cx="1645800" cy="1645800"/>
            <a:chOff x="7332710" y="1071639"/>
            <a:chExt cx="1645800" cy="1645800"/>
          </a:xfrm>
        </p:grpSpPr>
        <p:sp>
          <p:nvSpPr>
            <p:cNvPr id="1015" name="Google Shape;1015;p204"/>
            <p:cNvSpPr/>
            <p:nvPr/>
          </p:nvSpPr>
          <p:spPr>
            <a:xfrm>
              <a:off x="7332710" y="1071639"/>
              <a:ext cx="1645800" cy="164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Roboto"/>
                <a:ea typeface="Roboto"/>
                <a:cs typeface="Roboto"/>
                <a:sym typeface="Roboto"/>
              </a:endParaRPr>
            </a:p>
          </p:txBody>
        </p:sp>
        <p:sp>
          <p:nvSpPr>
            <p:cNvPr id="1016" name="Google Shape;1016;p204"/>
            <p:cNvSpPr/>
            <p:nvPr/>
          </p:nvSpPr>
          <p:spPr>
            <a:xfrm>
              <a:off x="7378430" y="1121887"/>
              <a:ext cx="1554600" cy="1097400"/>
            </a:xfrm>
            <a:prstGeom prst="rect">
              <a:avLst/>
            </a:prstGeom>
            <a:solidFill>
              <a:srgbClr val="43799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Roboto"/>
                  <a:ea typeface="Roboto"/>
                  <a:cs typeface="Roboto"/>
                  <a:sym typeface="Roboto"/>
                </a:rPr>
                <a:t>Robot-Driven</a:t>
              </a:r>
              <a:br>
                <a:rPr b="0" i="0" lang="en" sz="1400" u="none" cap="none" strike="noStrike">
                  <a:solidFill>
                    <a:schemeClr val="lt1"/>
                  </a:solidFill>
                  <a:latin typeface="Roboto"/>
                  <a:ea typeface="Roboto"/>
                  <a:cs typeface="Roboto"/>
                  <a:sym typeface="Roboto"/>
                </a:rPr>
              </a:br>
              <a:r>
                <a:rPr b="0" i="0" lang="en" sz="1400" u="none" cap="none" strike="noStrike">
                  <a:solidFill>
                    <a:schemeClr val="lt1"/>
                  </a:solidFill>
                  <a:latin typeface="Roboto"/>
                  <a:ea typeface="Roboto"/>
                  <a:cs typeface="Roboto"/>
                  <a:sym typeface="Roboto"/>
                </a:rPr>
                <a:t>Manufacturing</a:t>
              </a:r>
              <a:endParaRPr/>
            </a:p>
          </p:txBody>
        </p:sp>
        <p:sp>
          <p:nvSpPr>
            <p:cNvPr id="1017" name="Google Shape;1017;p204"/>
            <p:cNvSpPr txBox="1"/>
            <p:nvPr/>
          </p:nvSpPr>
          <p:spPr>
            <a:xfrm>
              <a:off x="7378430" y="2263091"/>
              <a:ext cx="1554600" cy="415500"/>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Fleets of Robots</a:t>
              </a:r>
              <a:endParaRPr/>
            </a:p>
            <a:p>
              <a:pPr indent="0" lvl="0" marL="0" marR="0" rtl="0" algn="ctr">
                <a:lnSpc>
                  <a:spcPct val="100000"/>
                </a:lnSpc>
                <a:spcBef>
                  <a:spcPts val="0"/>
                </a:spcBef>
                <a:spcAft>
                  <a:spcPts val="0"/>
                </a:spcAft>
                <a:buNone/>
              </a:pPr>
              <a:r>
                <a:rPr b="0" i="0" lang="en" sz="1050" u="none" cap="none" strike="noStrike">
                  <a:solidFill>
                    <a:schemeClr val="dk1"/>
                  </a:solidFill>
                  <a:latin typeface="Roboto"/>
                  <a:ea typeface="Roboto"/>
                  <a:cs typeface="Roboto"/>
                  <a:sym typeface="Roboto"/>
                </a:rPr>
                <a:t>Across Smart Factories</a:t>
              </a:r>
              <a:endParaRPr/>
            </a:p>
          </p:txBody>
        </p:sp>
      </p:grpSp>
      <p:grpSp>
        <p:nvGrpSpPr>
          <p:cNvPr id="1018" name="Google Shape;1018;p204"/>
          <p:cNvGrpSpPr/>
          <p:nvPr/>
        </p:nvGrpSpPr>
        <p:grpSpPr>
          <a:xfrm>
            <a:off x="2799950" y="1142840"/>
            <a:ext cx="1612500" cy="3584701"/>
            <a:chOff x="2799950" y="1142840"/>
            <a:chExt cx="1612500" cy="3584701"/>
          </a:xfrm>
        </p:grpSpPr>
        <p:sp>
          <p:nvSpPr>
            <p:cNvPr id="1019" name="Google Shape;1019;p204"/>
            <p:cNvSpPr txBox="1"/>
            <p:nvPr/>
          </p:nvSpPr>
          <p:spPr>
            <a:xfrm>
              <a:off x="2799950" y="3311540"/>
              <a:ext cx="1612500" cy="1416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300"/>
                <a:buFont typeface="Noto Sans Symbols"/>
                <a:buNone/>
              </a:pPr>
              <a:r>
                <a:rPr b="0" i="0" lang="en" sz="2000" u="none" cap="none" strike="noStrike">
                  <a:solidFill>
                    <a:schemeClr val="lt1"/>
                  </a:solidFill>
                  <a:latin typeface="Roboto"/>
                  <a:ea typeface="Roboto"/>
                  <a:cs typeface="Roboto"/>
                  <a:sym typeface="Roboto"/>
                </a:rPr>
                <a:t>Smart Factory</a:t>
              </a:r>
              <a:endParaRPr/>
            </a:p>
            <a:p>
              <a:pPr indent="0" lvl="0" marL="0" marR="0" rtl="0" algn="l">
                <a:lnSpc>
                  <a:spcPct val="100000"/>
                </a:lnSpc>
                <a:spcBef>
                  <a:spcPts val="0"/>
                </a:spcBef>
                <a:spcAft>
                  <a:spcPts val="0"/>
                </a:spcAft>
                <a:buClr>
                  <a:schemeClr val="accent1"/>
                </a:buClr>
                <a:buSzPts val="3680"/>
                <a:buFont typeface="Noto Sans Symbols"/>
                <a:buNone/>
              </a:pPr>
              <a:r>
                <a:rPr b="0" i="0" lang="en" sz="3200" u="none" cap="none" strike="noStrike">
                  <a:solidFill>
                    <a:schemeClr val="lt1"/>
                  </a:solidFill>
                  <a:latin typeface="Roboto"/>
                  <a:ea typeface="Roboto"/>
                  <a:cs typeface="Roboto"/>
                  <a:sym typeface="Roboto"/>
                </a:rPr>
                <a:t>Robotics</a:t>
              </a:r>
              <a:endParaRPr/>
            </a:p>
            <a:p>
              <a:pPr indent="0" lvl="0" marL="0" marR="0" rtl="0" algn="l">
                <a:lnSpc>
                  <a:spcPct val="100000"/>
                </a:lnSpc>
                <a:spcBef>
                  <a:spcPts val="0"/>
                </a:spcBef>
                <a:spcAft>
                  <a:spcPts val="0"/>
                </a:spcAft>
                <a:buClr>
                  <a:schemeClr val="accent1"/>
                </a:buClr>
                <a:buSzPts val="4600"/>
                <a:buFont typeface="Noto Sans Symbols"/>
                <a:buNone/>
              </a:pPr>
              <a:r>
                <a:rPr b="0" i="0" lang="en" sz="4000" u="none" cap="none" strike="noStrike">
                  <a:solidFill>
                    <a:schemeClr val="lt1"/>
                  </a:solidFill>
                  <a:latin typeface="Roboto"/>
                  <a:ea typeface="Roboto"/>
                  <a:cs typeface="Roboto"/>
                  <a:sym typeface="Roboto"/>
                </a:rPr>
                <a:t>Chasm</a:t>
              </a:r>
              <a:endParaRPr b="0" i="0" sz="1400" u="none" cap="none" strike="noStrike">
                <a:solidFill>
                  <a:schemeClr val="lt1"/>
                </a:solidFill>
                <a:latin typeface="Roboto"/>
                <a:ea typeface="Roboto"/>
                <a:cs typeface="Roboto"/>
                <a:sym typeface="Roboto"/>
              </a:endParaRPr>
            </a:p>
          </p:txBody>
        </p:sp>
        <p:sp>
          <p:nvSpPr>
            <p:cNvPr id="1020" name="Google Shape;1020;p204"/>
            <p:cNvSpPr/>
            <p:nvPr/>
          </p:nvSpPr>
          <p:spPr>
            <a:xfrm>
              <a:off x="2881584" y="2588720"/>
              <a:ext cx="1449300" cy="722700"/>
            </a:xfrm>
            <a:prstGeom prst="upArrow">
              <a:avLst>
                <a:gd fmla="val 50000" name="adj1"/>
                <a:gd fmla="val 50000" name="adj2"/>
              </a:avLst>
            </a:pr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21" name="Google Shape;1021;p204"/>
            <p:cNvSpPr txBox="1"/>
            <p:nvPr/>
          </p:nvSpPr>
          <p:spPr>
            <a:xfrm rot="5400000">
              <a:off x="2982499" y="1708790"/>
              <a:ext cx="1409100" cy="277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070"/>
                <a:buFont typeface="Noto Sans Symbols"/>
                <a:buNone/>
              </a:pPr>
              <a:r>
                <a:rPr b="0" i="0" lang="en" sz="1800" u="none" cap="none" strike="noStrike">
                  <a:solidFill>
                    <a:schemeClr val="lt1"/>
                  </a:solidFill>
                  <a:latin typeface="Roboto"/>
                  <a:ea typeface="Roboto"/>
                  <a:cs typeface="Roboto"/>
                  <a:sym typeface="Roboto"/>
                </a:rPr>
                <a:t>Initiatives Fail</a:t>
              </a:r>
              <a:endParaRPr/>
            </a:p>
          </p:txBody>
        </p:sp>
      </p:grpSp>
      <p:grpSp>
        <p:nvGrpSpPr>
          <p:cNvPr id="1022" name="Google Shape;1022;p204"/>
          <p:cNvGrpSpPr/>
          <p:nvPr/>
        </p:nvGrpSpPr>
        <p:grpSpPr>
          <a:xfrm>
            <a:off x="4494204" y="2880247"/>
            <a:ext cx="4649700" cy="1847108"/>
            <a:chOff x="4494204" y="2880247"/>
            <a:chExt cx="4649700" cy="1847108"/>
          </a:xfrm>
        </p:grpSpPr>
        <p:sp>
          <p:nvSpPr>
            <p:cNvPr id="1023" name="Google Shape;1023;p204"/>
            <p:cNvSpPr/>
            <p:nvPr/>
          </p:nvSpPr>
          <p:spPr>
            <a:xfrm>
              <a:off x="4494204" y="2880247"/>
              <a:ext cx="4649700" cy="1592100"/>
            </a:xfrm>
            <a:prstGeom prst="rect">
              <a:avLst/>
            </a:prstGeom>
            <a:solidFill>
              <a:srgbClr val="BBBBBB"/>
            </a:solidFill>
            <a:ln>
              <a:noFill/>
            </a:ln>
          </p:spPr>
          <p:txBody>
            <a:bodyPr anchorCtr="0" anchor="t" bIns="0" lIns="91425" spcFirstLastPara="1" rIns="0" wrap="square" tIns="91425">
              <a:noAutofit/>
            </a:bodyPr>
            <a:lstStyle/>
            <a:p>
              <a:pPr indent="0" lvl="0" marL="0" marR="0" rtl="0" algn="l">
                <a:lnSpc>
                  <a:spcPct val="100000"/>
                </a:lnSpc>
                <a:spcBef>
                  <a:spcPts val="0"/>
                </a:spcBef>
                <a:spcAft>
                  <a:spcPts val="0"/>
                </a:spcAft>
                <a:buNone/>
              </a:pPr>
              <a:r>
                <a:rPr b="1" i="0" lang="en" sz="2000" u="none" cap="none" strike="noStrike">
                  <a:solidFill>
                    <a:schemeClr val="dk1"/>
                  </a:solidFill>
                  <a:latin typeface="Roboto"/>
                  <a:ea typeface="Roboto"/>
                  <a:cs typeface="Roboto"/>
                  <a:sym typeface="Roboto"/>
                </a:rPr>
                <a:t>Can’t get Robots Working Properly…</a:t>
              </a:r>
              <a:endParaRPr/>
            </a:p>
            <a:p>
              <a:pPr indent="-228600" lvl="0" marL="228600" marR="0" rtl="0" algn="l">
                <a:lnSpc>
                  <a:spcPct val="100000"/>
                </a:lnSpc>
                <a:spcBef>
                  <a:spcPts val="600"/>
                </a:spcBef>
                <a:spcAft>
                  <a:spcPts val="0"/>
                </a:spcAft>
                <a:buClr>
                  <a:schemeClr val="accent2"/>
                </a:buClr>
                <a:buSzPts val="1400"/>
                <a:buFont typeface="NTR"/>
                <a:buChar char="✘"/>
              </a:pPr>
              <a:r>
                <a:rPr b="0" i="0" lang="en" sz="1400" u="none" cap="none" strike="noStrike">
                  <a:solidFill>
                    <a:schemeClr val="dk1"/>
                  </a:solidFill>
                  <a:latin typeface="Roboto"/>
                  <a:ea typeface="Roboto"/>
                  <a:cs typeface="Roboto"/>
                  <a:sym typeface="Roboto"/>
                </a:rPr>
                <a:t>Disconnected…     Can’t talk to Machines</a:t>
              </a:r>
              <a:endParaRPr/>
            </a:p>
            <a:p>
              <a:pPr indent="-228600" lvl="0" marL="228600" marR="0" rtl="0" algn="l">
                <a:lnSpc>
                  <a:spcPct val="100000"/>
                </a:lnSpc>
                <a:spcBef>
                  <a:spcPts val="600"/>
                </a:spcBef>
                <a:spcAft>
                  <a:spcPts val="0"/>
                </a:spcAft>
                <a:buClr>
                  <a:schemeClr val="accent2"/>
                </a:buClr>
                <a:buSzPts val="1400"/>
                <a:buFont typeface="NTR"/>
                <a:buChar char="✘"/>
              </a:pPr>
              <a:r>
                <a:rPr b="0" i="0" lang="en" sz="1400" u="none" cap="none" strike="noStrike">
                  <a:solidFill>
                    <a:schemeClr val="dk1"/>
                  </a:solidFill>
                  <a:latin typeface="Roboto"/>
                  <a:ea typeface="Roboto"/>
                  <a:cs typeface="Roboto"/>
                  <a:sym typeface="Roboto"/>
                </a:rPr>
                <a:t>Incompatibilities…          Don’t work Together</a:t>
              </a:r>
              <a:endParaRPr/>
            </a:p>
            <a:p>
              <a:pPr indent="-228600" lvl="0" marL="228600" marR="0" rtl="0" algn="l">
                <a:lnSpc>
                  <a:spcPct val="100000"/>
                </a:lnSpc>
                <a:spcBef>
                  <a:spcPts val="600"/>
                </a:spcBef>
                <a:spcAft>
                  <a:spcPts val="0"/>
                </a:spcAft>
                <a:buClr>
                  <a:schemeClr val="accent2"/>
                </a:buClr>
                <a:buSzPts val="1400"/>
                <a:buFont typeface="NTR"/>
                <a:buChar char="✘"/>
              </a:pPr>
              <a:r>
                <a:rPr b="0" i="0" lang="en" sz="1400" u="none" cap="none" strike="noStrike">
                  <a:solidFill>
                    <a:schemeClr val="dk1"/>
                  </a:solidFill>
                  <a:latin typeface="Roboto"/>
                  <a:ea typeface="Roboto"/>
                  <a:cs typeface="Roboto"/>
                  <a:sym typeface="Roboto"/>
                </a:rPr>
                <a:t>Lack of Process Integration…	Not Synchronized</a:t>
              </a:r>
              <a:br>
                <a:rPr b="0" i="0" lang="en" sz="1400" u="none" cap="none" strike="noStrike">
                  <a:solidFill>
                    <a:schemeClr val="dk1"/>
                  </a:solidFill>
                  <a:latin typeface="Roboto"/>
                  <a:ea typeface="Roboto"/>
                  <a:cs typeface="Roboto"/>
                  <a:sym typeface="Roboto"/>
                </a:rPr>
              </a:br>
              <a:r>
                <a:rPr b="0" i="0" lang="en" sz="1400" u="none" cap="none" strike="noStrike">
                  <a:solidFill>
                    <a:schemeClr val="dk1"/>
                  </a:solidFill>
                  <a:latin typeface="Roboto"/>
                  <a:ea typeface="Roboto"/>
                  <a:cs typeface="Roboto"/>
                  <a:sym typeface="Roboto"/>
                </a:rPr>
                <a:t>						with overall Operations</a:t>
              </a:r>
              <a:endParaRPr/>
            </a:p>
          </p:txBody>
        </p:sp>
        <p:sp>
          <p:nvSpPr>
            <p:cNvPr id="1024" name="Google Shape;1024;p204"/>
            <p:cNvSpPr/>
            <p:nvPr/>
          </p:nvSpPr>
          <p:spPr>
            <a:xfrm>
              <a:off x="4494204" y="4466055"/>
              <a:ext cx="4649700" cy="261300"/>
            </a:xfrm>
            <a:prstGeom prst="rect">
              <a:avLst/>
            </a:pr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800" u="none" cap="none" strike="noStrike">
                  <a:solidFill>
                    <a:schemeClr val="lt1"/>
                  </a:solidFill>
                  <a:latin typeface="Roboto"/>
                  <a:ea typeface="Roboto"/>
                  <a:cs typeface="Roboto"/>
                  <a:sym typeface="Roboto"/>
                </a:rPr>
                <a:t>Unable to Rollout Broadly</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pic>
        <p:nvPicPr>
          <p:cNvPr descr="CNC Robot boosts productivity | Automated milling machine" id="1029" name="Google Shape;1029;p205"/>
          <p:cNvPicPr preferRelativeResize="0"/>
          <p:nvPr/>
        </p:nvPicPr>
        <p:blipFill rotWithShape="1">
          <a:blip r:embed="rId3">
            <a:alphaModFix/>
          </a:blip>
          <a:srcRect b="0" l="0" r="0" t="0"/>
          <a:stretch/>
        </p:blipFill>
        <p:spPr>
          <a:xfrm>
            <a:off x="0" y="-114734"/>
            <a:ext cx="9143997" cy="5372970"/>
          </a:xfrm>
          <a:prstGeom prst="rect">
            <a:avLst/>
          </a:prstGeom>
          <a:noFill/>
          <a:ln>
            <a:noFill/>
          </a:ln>
        </p:spPr>
      </p:pic>
      <p:sp>
        <p:nvSpPr>
          <p:cNvPr id="1030" name="Google Shape;1030;p205"/>
          <p:cNvSpPr txBox="1"/>
          <p:nvPr/>
        </p:nvSpPr>
        <p:spPr>
          <a:xfrm>
            <a:off x="0" y="196724"/>
            <a:ext cx="9144000" cy="624300"/>
          </a:xfrm>
          <a:prstGeom prst="rect">
            <a:avLst/>
          </a:prstGeom>
          <a:solidFill>
            <a:schemeClr val="lt1">
              <a:alpha val="89800"/>
            </a:schemeClr>
          </a:solidFill>
          <a:ln>
            <a:noFill/>
          </a:ln>
        </p:spPr>
        <p:txBody>
          <a:bodyPr anchorCtr="0" anchor="t" bIns="45700" lIns="182875" spcFirstLastPara="1" rIns="91425" wrap="square" tIns="45700">
            <a:noAutofit/>
          </a:bodyPr>
          <a:lstStyle/>
          <a:p>
            <a:pPr indent="0" lvl="0" marL="0" rtl="0" algn="l">
              <a:spcBef>
                <a:spcPts val="0"/>
              </a:spcBef>
              <a:spcAft>
                <a:spcPts val="0"/>
              </a:spcAft>
              <a:buSzPts val="2800"/>
              <a:buNone/>
            </a:pPr>
            <a:r>
              <a:rPr lang="en" sz="3600">
                <a:solidFill>
                  <a:schemeClr val="dk1"/>
                </a:solidFill>
                <a:latin typeface="Roboto Condensed"/>
                <a:ea typeface="Roboto Condensed"/>
                <a:cs typeface="Roboto Condensed"/>
                <a:sym typeface="Roboto Condensed"/>
              </a:rPr>
              <a:t>CURRENT STATE = CUSTOM INSTALLATIONS</a:t>
            </a:r>
            <a:endParaRPr b="1" sz="3600">
              <a:solidFill>
                <a:schemeClr val="dk1"/>
              </a:solidFill>
              <a:latin typeface="Roboto Condensed"/>
              <a:ea typeface="Roboto Condensed"/>
              <a:cs typeface="Roboto Condensed"/>
              <a:sym typeface="Roboto Condensed"/>
            </a:endParaRPr>
          </a:p>
        </p:txBody>
      </p:sp>
      <p:sp>
        <p:nvSpPr>
          <p:cNvPr id="1031" name="Google Shape;1031;p205"/>
          <p:cNvSpPr/>
          <p:nvPr/>
        </p:nvSpPr>
        <p:spPr>
          <a:xfrm>
            <a:off x="0" y="267830"/>
            <a:ext cx="49500" cy="4530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32" name="Google Shape;1032;p205"/>
          <p:cNvSpPr txBox="1"/>
          <p:nvPr/>
        </p:nvSpPr>
        <p:spPr>
          <a:xfrm>
            <a:off x="3912781" y="3484605"/>
            <a:ext cx="5231100" cy="1773600"/>
          </a:xfrm>
          <a:prstGeom prst="rect">
            <a:avLst/>
          </a:prstGeom>
          <a:solidFill>
            <a:schemeClr val="lt1">
              <a:alpha val="89800"/>
            </a:schemeClr>
          </a:solidFill>
          <a:ln>
            <a:noFill/>
          </a:ln>
        </p:spPr>
        <p:txBody>
          <a:bodyPr anchorCtr="0" anchor="t" bIns="45700" lIns="182875" spcFirstLastPara="1" rIns="91425" wrap="square" tIns="45700">
            <a:noAutofit/>
          </a:bodyPr>
          <a:lstStyle/>
          <a:p>
            <a:pPr indent="0" lvl="0" marL="0" marR="0" rtl="0" algn="l">
              <a:lnSpc>
                <a:spcPct val="100000"/>
              </a:lnSpc>
              <a:spcBef>
                <a:spcPts val="0"/>
              </a:spcBef>
              <a:spcAft>
                <a:spcPts val="0"/>
              </a:spcAft>
              <a:buNone/>
            </a:pPr>
            <a:r>
              <a:rPr b="1" lang="en" sz="2600">
                <a:latin typeface="Roboto Condensed"/>
                <a:ea typeface="Roboto Condensed"/>
                <a:cs typeface="Roboto Condensed"/>
                <a:sym typeface="Roboto Condensed"/>
              </a:rPr>
              <a:t>Hardware Locked Custom “One-Offs”</a:t>
            </a:r>
            <a:endParaRPr sz="1200"/>
          </a:p>
          <a:p>
            <a:pPr indent="-222250" lvl="0" marL="228600" marR="0" rtl="0" algn="l">
              <a:lnSpc>
                <a:spcPct val="100000"/>
              </a:lnSpc>
              <a:spcBef>
                <a:spcPts val="600"/>
              </a:spcBef>
              <a:spcAft>
                <a:spcPts val="0"/>
              </a:spcAft>
              <a:buClr>
                <a:schemeClr val="accent2"/>
              </a:buClr>
              <a:buSzPts val="1500"/>
              <a:buFont typeface="NTR"/>
              <a:buChar char="✘"/>
            </a:pPr>
            <a:r>
              <a:rPr b="0" i="0" lang="en" sz="1500" u="none" cap="none" strike="noStrike">
                <a:solidFill>
                  <a:schemeClr val="dk1"/>
                </a:solidFill>
                <a:latin typeface="Roboto"/>
                <a:ea typeface="Roboto"/>
                <a:cs typeface="Roboto"/>
                <a:sym typeface="Roboto"/>
              </a:rPr>
              <a:t>Long + Hard + Expensive</a:t>
            </a:r>
            <a:endParaRPr sz="1500"/>
          </a:p>
          <a:p>
            <a:pPr indent="-222250" lvl="0" marL="228600" marR="0" rtl="0" algn="l">
              <a:lnSpc>
                <a:spcPct val="100000"/>
              </a:lnSpc>
              <a:spcBef>
                <a:spcPts val="1200"/>
              </a:spcBef>
              <a:spcAft>
                <a:spcPts val="0"/>
              </a:spcAft>
              <a:buClr>
                <a:schemeClr val="accent2"/>
              </a:buClr>
              <a:buSzPts val="1500"/>
              <a:buFont typeface="NTR"/>
              <a:buChar char="✘"/>
            </a:pPr>
            <a:r>
              <a:rPr lang="en" sz="1500">
                <a:solidFill>
                  <a:schemeClr val="dk1"/>
                </a:solidFill>
                <a:latin typeface="Roboto"/>
                <a:ea typeface="Roboto"/>
                <a:cs typeface="Roboto"/>
                <a:sym typeface="Roboto"/>
              </a:rPr>
              <a:t>Complex</a:t>
            </a:r>
            <a:r>
              <a:rPr b="0" i="0" lang="en" sz="1500" u="none" cap="none" strike="noStrike">
                <a:solidFill>
                  <a:schemeClr val="dk1"/>
                </a:solidFill>
                <a:latin typeface="Roboto"/>
                <a:ea typeface="Roboto"/>
                <a:cs typeface="Roboto"/>
                <a:sym typeface="Roboto"/>
              </a:rPr>
              <a:t> to Insta</a:t>
            </a:r>
            <a:r>
              <a:rPr lang="en" sz="1500">
                <a:solidFill>
                  <a:schemeClr val="dk1"/>
                </a:solidFill>
                <a:latin typeface="Roboto"/>
                <a:ea typeface="Roboto"/>
                <a:cs typeface="Roboto"/>
                <a:sym typeface="Roboto"/>
              </a:rPr>
              <a:t>ll,</a:t>
            </a:r>
            <a:r>
              <a:rPr b="0" i="0" lang="en" sz="1500" u="none" cap="none" strike="noStrike">
                <a:solidFill>
                  <a:schemeClr val="dk1"/>
                </a:solidFill>
                <a:latin typeface="Roboto"/>
                <a:ea typeface="Roboto"/>
                <a:cs typeface="Roboto"/>
                <a:sym typeface="Roboto"/>
              </a:rPr>
              <a:t> Operate</a:t>
            </a:r>
            <a:r>
              <a:rPr lang="en" sz="1500">
                <a:solidFill>
                  <a:schemeClr val="dk1"/>
                </a:solidFill>
                <a:latin typeface="Roboto"/>
                <a:ea typeface="Roboto"/>
                <a:cs typeface="Roboto"/>
                <a:sym typeface="Roboto"/>
              </a:rPr>
              <a:t>,</a:t>
            </a:r>
            <a:r>
              <a:rPr b="0" i="0" lang="en" sz="1500" u="none" cap="none" strike="noStrike">
                <a:solidFill>
                  <a:schemeClr val="dk1"/>
                </a:solidFill>
                <a:latin typeface="Roboto"/>
                <a:ea typeface="Roboto"/>
                <a:cs typeface="Roboto"/>
                <a:sym typeface="Roboto"/>
              </a:rPr>
              <a:t> Maintain</a:t>
            </a:r>
            <a:endParaRPr sz="1500"/>
          </a:p>
          <a:p>
            <a:pPr indent="-222250" lvl="0" marL="228600" marR="0" rtl="0" algn="l">
              <a:lnSpc>
                <a:spcPct val="100000"/>
              </a:lnSpc>
              <a:spcBef>
                <a:spcPts val="1200"/>
              </a:spcBef>
              <a:spcAft>
                <a:spcPts val="0"/>
              </a:spcAft>
              <a:buClr>
                <a:schemeClr val="accent2"/>
              </a:buClr>
              <a:buSzPts val="1500"/>
              <a:buFont typeface="NTR"/>
              <a:buChar char="✘"/>
            </a:pPr>
            <a:r>
              <a:rPr lang="en" sz="1500">
                <a:solidFill>
                  <a:schemeClr val="dk1"/>
                </a:solidFill>
                <a:latin typeface="Roboto"/>
                <a:ea typeface="Roboto"/>
                <a:cs typeface="Roboto"/>
                <a:sym typeface="Roboto"/>
              </a:rPr>
              <a:t>Stand-Alone Data Silos / Not Ready for AI Robot Future</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206"/>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sz="3400"/>
              <a:t>CURRENT MANUFACTURING TECHNOLOGY STACK</a:t>
            </a:r>
            <a:endParaRPr sz="3400"/>
          </a:p>
        </p:txBody>
      </p:sp>
      <p:grpSp>
        <p:nvGrpSpPr>
          <p:cNvPr id="1038" name="Google Shape;1038;p206"/>
          <p:cNvGrpSpPr/>
          <p:nvPr/>
        </p:nvGrpSpPr>
        <p:grpSpPr>
          <a:xfrm>
            <a:off x="311700" y="1235141"/>
            <a:ext cx="4093200" cy="3230354"/>
            <a:chOff x="665634" y="1235141"/>
            <a:chExt cx="4093200" cy="3230354"/>
          </a:xfrm>
        </p:grpSpPr>
        <p:sp>
          <p:nvSpPr>
            <p:cNvPr id="1039" name="Google Shape;1039;p206"/>
            <p:cNvSpPr/>
            <p:nvPr/>
          </p:nvSpPr>
          <p:spPr>
            <a:xfrm>
              <a:off x="2192771" y="1235141"/>
              <a:ext cx="1038900" cy="711900"/>
            </a:xfrm>
            <a:prstGeom prst="triangle">
              <a:avLst>
                <a:gd fmla="val 5000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Level 4</a:t>
              </a:r>
              <a:endParaRPr/>
            </a:p>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ERP</a:t>
              </a:r>
              <a:endParaRPr/>
            </a:p>
          </p:txBody>
        </p:sp>
        <p:sp>
          <p:nvSpPr>
            <p:cNvPr id="1040" name="Google Shape;1040;p206"/>
            <p:cNvSpPr/>
            <p:nvPr/>
          </p:nvSpPr>
          <p:spPr>
            <a:xfrm>
              <a:off x="1815372" y="1997014"/>
              <a:ext cx="1793700" cy="505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3</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MES / MOM</a:t>
              </a:r>
              <a:endParaRPr/>
            </a:p>
          </p:txBody>
        </p:sp>
        <p:sp>
          <p:nvSpPr>
            <p:cNvPr id="1041" name="Google Shape;1041;p206"/>
            <p:cNvSpPr/>
            <p:nvPr/>
          </p:nvSpPr>
          <p:spPr>
            <a:xfrm>
              <a:off x="1438382" y="2552180"/>
              <a:ext cx="2547600" cy="5103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2</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SCADA / HMI</a:t>
              </a:r>
              <a:endParaRPr b="0" i="0" sz="1400" u="none" cap="none" strike="noStrike">
                <a:solidFill>
                  <a:schemeClr val="dk1"/>
                </a:solidFill>
                <a:latin typeface="Roboto"/>
                <a:ea typeface="Roboto"/>
                <a:cs typeface="Roboto"/>
                <a:sym typeface="Roboto"/>
              </a:endParaRPr>
            </a:p>
          </p:txBody>
        </p:sp>
        <p:sp>
          <p:nvSpPr>
            <p:cNvPr id="1042" name="Google Shape;1042;p206"/>
            <p:cNvSpPr/>
            <p:nvPr/>
          </p:nvSpPr>
          <p:spPr>
            <a:xfrm>
              <a:off x="1044641" y="3112308"/>
              <a:ext cx="3335100" cy="517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1</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PLC</a:t>
              </a:r>
              <a:endParaRPr b="0" i="0" sz="1400" u="none" cap="none" strike="noStrike">
                <a:solidFill>
                  <a:schemeClr val="dk1"/>
                </a:solidFill>
                <a:latin typeface="Roboto"/>
                <a:ea typeface="Roboto"/>
                <a:cs typeface="Roboto"/>
                <a:sym typeface="Roboto"/>
              </a:endParaRPr>
            </a:p>
          </p:txBody>
        </p:sp>
        <p:sp>
          <p:nvSpPr>
            <p:cNvPr id="1043" name="Google Shape;1043;p206"/>
            <p:cNvSpPr/>
            <p:nvPr/>
          </p:nvSpPr>
          <p:spPr>
            <a:xfrm>
              <a:off x="665634" y="3679291"/>
              <a:ext cx="4093200" cy="517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Level 0</a:t>
              </a:r>
              <a:endParaRPr/>
            </a:p>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Sensors &amp; Signals</a:t>
              </a:r>
              <a:endParaRPr b="0" i="0" sz="1400" u="none" cap="none" strike="noStrike">
                <a:solidFill>
                  <a:schemeClr val="dk1"/>
                </a:solidFill>
                <a:latin typeface="Roboto"/>
                <a:ea typeface="Roboto"/>
                <a:cs typeface="Roboto"/>
                <a:sym typeface="Roboto"/>
              </a:endParaRPr>
            </a:p>
          </p:txBody>
        </p:sp>
        <p:sp>
          <p:nvSpPr>
            <p:cNvPr id="1044" name="Google Shape;1044;p206"/>
            <p:cNvSpPr txBox="1"/>
            <p:nvPr/>
          </p:nvSpPr>
          <p:spPr>
            <a:xfrm>
              <a:off x="1409587" y="4250095"/>
              <a:ext cx="26052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800" u="none" cap="none" strike="noStrike">
                  <a:solidFill>
                    <a:srgbClr val="202122"/>
                  </a:solidFill>
                  <a:latin typeface="Roboto"/>
                  <a:ea typeface="Roboto"/>
                  <a:cs typeface="Roboto"/>
                  <a:sym typeface="Roboto"/>
                </a:rPr>
                <a:t>ISA-95 Enterprise-Control System Integration Model</a:t>
              </a:r>
              <a:endParaRPr b="0" i="0" sz="1400" u="none" cap="none" strike="noStrike">
                <a:solidFill>
                  <a:srgbClr val="000000"/>
                </a:solidFill>
                <a:latin typeface="Roboto"/>
                <a:ea typeface="Roboto"/>
                <a:cs typeface="Roboto"/>
                <a:sym typeface="Roboto"/>
              </a:endParaRPr>
            </a:p>
          </p:txBody>
        </p:sp>
      </p:grpSp>
      <p:sp>
        <p:nvSpPr>
          <p:cNvPr id="1045" name="Google Shape;1045;p206"/>
          <p:cNvSpPr txBox="1"/>
          <p:nvPr/>
        </p:nvSpPr>
        <p:spPr>
          <a:xfrm>
            <a:off x="6750907" y="1410070"/>
            <a:ext cx="2047500" cy="315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9900" u="none" cap="none" strike="noStrike">
                <a:solidFill>
                  <a:schemeClr val="accent2"/>
                </a:solidFill>
                <a:latin typeface="Roboto"/>
                <a:ea typeface="Roboto"/>
                <a:cs typeface="Roboto"/>
                <a:sym typeface="Roboto"/>
              </a:rPr>
              <a:t>?!</a:t>
            </a:r>
            <a:endParaRPr/>
          </a:p>
        </p:txBody>
      </p:sp>
      <p:pic>
        <p:nvPicPr>
          <p:cNvPr descr="A black background with a black square&#10;&#10;Description automatically generated with medium confidence" id="1046" name="Google Shape;1046;p206"/>
          <p:cNvPicPr preferRelativeResize="0"/>
          <p:nvPr/>
        </p:nvPicPr>
        <p:blipFill rotWithShape="1">
          <a:blip r:embed="rId3">
            <a:alphaModFix/>
          </a:blip>
          <a:srcRect b="0" l="0" r="0" t="0"/>
          <a:stretch/>
        </p:blipFill>
        <p:spPr>
          <a:xfrm>
            <a:off x="2614620" y="1300552"/>
            <a:ext cx="4624676" cy="427419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207"/>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a:t>INCOMPATIBILITIES EVERYWHERE</a:t>
            </a:r>
            <a:endParaRPr/>
          </a:p>
        </p:txBody>
      </p:sp>
      <p:grpSp>
        <p:nvGrpSpPr>
          <p:cNvPr id="1052" name="Google Shape;1052;p207"/>
          <p:cNvGrpSpPr/>
          <p:nvPr/>
        </p:nvGrpSpPr>
        <p:grpSpPr>
          <a:xfrm>
            <a:off x="311700" y="1235141"/>
            <a:ext cx="4093200" cy="3230354"/>
            <a:chOff x="665634" y="1235141"/>
            <a:chExt cx="4093200" cy="3230354"/>
          </a:xfrm>
        </p:grpSpPr>
        <p:sp>
          <p:nvSpPr>
            <p:cNvPr id="1053" name="Google Shape;1053;p207"/>
            <p:cNvSpPr/>
            <p:nvPr/>
          </p:nvSpPr>
          <p:spPr>
            <a:xfrm>
              <a:off x="2192771" y="1235141"/>
              <a:ext cx="1038900" cy="711900"/>
            </a:xfrm>
            <a:prstGeom prst="triangle">
              <a:avLst>
                <a:gd fmla="val 5000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Level 4</a:t>
              </a:r>
              <a:endParaRPr/>
            </a:p>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ERP</a:t>
              </a:r>
              <a:endParaRPr/>
            </a:p>
          </p:txBody>
        </p:sp>
        <p:sp>
          <p:nvSpPr>
            <p:cNvPr id="1054" name="Google Shape;1054;p207"/>
            <p:cNvSpPr/>
            <p:nvPr/>
          </p:nvSpPr>
          <p:spPr>
            <a:xfrm>
              <a:off x="1815372" y="1997014"/>
              <a:ext cx="1793700" cy="505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3</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MES / MOM</a:t>
              </a:r>
              <a:endParaRPr/>
            </a:p>
          </p:txBody>
        </p:sp>
        <p:sp>
          <p:nvSpPr>
            <p:cNvPr id="1055" name="Google Shape;1055;p207"/>
            <p:cNvSpPr/>
            <p:nvPr/>
          </p:nvSpPr>
          <p:spPr>
            <a:xfrm>
              <a:off x="1438382" y="2552180"/>
              <a:ext cx="2547600" cy="5103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2</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SCADA / HMI</a:t>
              </a:r>
              <a:endParaRPr b="0" i="0" sz="1400" u="none" cap="none" strike="noStrike">
                <a:solidFill>
                  <a:schemeClr val="dk1"/>
                </a:solidFill>
                <a:latin typeface="Roboto"/>
                <a:ea typeface="Roboto"/>
                <a:cs typeface="Roboto"/>
                <a:sym typeface="Roboto"/>
              </a:endParaRPr>
            </a:p>
          </p:txBody>
        </p:sp>
        <p:sp>
          <p:nvSpPr>
            <p:cNvPr id="1056" name="Google Shape;1056;p207"/>
            <p:cNvSpPr/>
            <p:nvPr/>
          </p:nvSpPr>
          <p:spPr>
            <a:xfrm>
              <a:off x="1044641" y="3112308"/>
              <a:ext cx="3335100" cy="517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1</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PLC</a:t>
              </a:r>
              <a:endParaRPr b="0" i="0" sz="1400" u="none" cap="none" strike="noStrike">
                <a:solidFill>
                  <a:schemeClr val="dk1"/>
                </a:solidFill>
                <a:latin typeface="Roboto"/>
                <a:ea typeface="Roboto"/>
                <a:cs typeface="Roboto"/>
                <a:sym typeface="Roboto"/>
              </a:endParaRPr>
            </a:p>
          </p:txBody>
        </p:sp>
        <p:sp>
          <p:nvSpPr>
            <p:cNvPr id="1057" name="Google Shape;1057;p207"/>
            <p:cNvSpPr/>
            <p:nvPr/>
          </p:nvSpPr>
          <p:spPr>
            <a:xfrm>
              <a:off x="665634" y="3679291"/>
              <a:ext cx="4093200" cy="517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Level 0</a:t>
              </a:r>
              <a:endParaRPr/>
            </a:p>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Sensors &amp; Signals</a:t>
              </a:r>
              <a:endParaRPr b="0" i="0" sz="1400" u="none" cap="none" strike="noStrike">
                <a:solidFill>
                  <a:schemeClr val="dk1"/>
                </a:solidFill>
                <a:latin typeface="Roboto"/>
                <a:ea typeface="Roboto"/>
                <a:cs typeface="Roboto"/>
                <a:sym typeface="Roboto"/>
              </a:endParaRPr>
            </a:p>
          </p:txBody>
        </p:sp>
        <p:sp>
          <p:nvSpPr>
            <p:cNvPr id="1058" name="Google Shape;1058;p207"/>
            <p:cNvSpPr txBox="1"/>
            <p:nvPr/>
          </p:nvSpPr>
          <p:spPr>
            <a:xfrm>
              <a:off x="1409587" y="4250095"/>
              <a:ext cx="26052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800" u="none" cap="none" strike="noStrike">
                  <a:solidFill>
                    <a:srgbClr val="202122"/>
                  </a:solidFill>
                  <a:latin typeface="Roboto"/>
                  <a:ea typeface="Roboto"/>
                  <a:cs typeface="Roboto"/>
                  <a:sym typeface="Roboto"/>
                </a:rPr>
                <a:t>ISA-95 Enterprise-Control System Integration Model</a:t>
              </a:r>
              <a:endParaRPr b="0" i="0" sz="1400" u="none" cap="none" strike="noStrike">
                <a:solidFill>
                  <a:srgbClr val="000000"/>
                </a:solidFill>
                <a:latin typeface="Roboto"/>
                <a:ea typeface="Roboto"/>
                <a:cs typeface="Roboto"/>
                <a:sym typeface="Roboto"/>
              </a:endParaRPr>
            </a:p>
          </p:txBody>
        </p:sp>
      </p:grpSp>
      <p:grpSp>
        <p:nvGrpSpPr>
          <p:cNvPr id="1059" name="Google Shape;1059;p207"/>
          <p:cNvGrpSpPr/>
          <p:nvPr/>
        </p:nvGrpSpPr>
        <p:grpSpPr>
          <a:xfrm>
            <a:off x="5396663" y="1158968"/>
            <a:ext cx="3056700" cy="3296700"/>
            <a:chOff x="5364993" y="1159111"/>
            <a:chExt cx="3056700" cy="3296700"/>
          </a:xfrm>
        </p:grpSpPr>
        <p:sp>
          <p:nvSpPr>
            <p:cNvPr id="1060" name="Google Shape;1060;p207"/>
            <p:cNvSpPr txBox="1"/>
            <p:nvPr/>
          </p:nvSpPr>
          <p:spPr>
            <a:xfrm rot="-5400000">
              <a:off x="5244993" y="1279111"/>
              <a:ext cx="3296700" cy="3056700"/>
            </a:xfrm>
            <a:prstGeom prst="rect">
              <a:avLst/>
            </a:prstGeom>
            <a:solidFill>
              <a:srgbClr val="C5C5C5"/>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Numerous Open &amp; Proprietary Protocols</a:t>
              </a:r>
              <a:endParaRPr/>
            </a:p>
          </p:txBody>
        </p:sp>
        <p:sp>
          <p:nvSpPr>
            <p:cNvPr id="1061" name="Google Shape;1061;p207"/>
            <p:cNvSpPr txBox="1"/>
            <p:nvPr/>
          </p:nvSpPr>
          <p:spPr>
            <a:xfrm>
              <a:off x="5774101" y="1291644"/>
              <a:ext cx="2537700" cy="3032400"/>
            </a:xfrm>
            <a:prstGeom prst="rect">
              <a:avLst/>
            </a:prstGeom>
            <a:solidFill>
              <a:srgbClr val="E7E7E7"/>
            </a:solidFill>
            <a:ln>
              <a:noFill/>
            </a:ln>
          </p:spPr>
          <p:txBody>
            <a:bodyPr anchorCtr="0" anchor="ctr" bIns="91425" lIns="91425" spcFirstLastPara="1" rIns="0" wrap="square" tIns="91425">
              <a:spAutoFit/>
            </a:bodyPr>
            <a:lstStyle/>
            <a:p>
              <a:pPr indent="0" lvl="0" marL="0" marR="0" rtl="0" algn="l">
                <a:lnSpc>
                  <a:spcPct val="100000"/>
                </a:lnSpc>
                <a:spcBef>
                  <a:spcPts val="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OPC/UA</a:t>
              </a:r>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MTConnect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Modbus-TCP</a:t>
              </a:r>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TCP/IP</a:t>
              </a:r>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Ethernet/IP</a:t>
              </a:r>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DeviceNet </a:t>
              </a:r>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MELSEC</a:t>
              </a:r>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Profibus/Profinet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other proprietary controllers</a:t>
              </a:r>
              <a:endParaRPr/>
            </a:p>
            <a:p>
              <a:pPr indent="0" lvl="0" marL="0" marR="0" rtl="0" algn="l">
                <a:lnSpc>
                  <a:spcPct val="100000"/>
                </a:lnSpc>
                <a:spcBef>
                  <a:spcPts val="600"/>
                </a:spcBef>
                <a:spcAft>
                  <a:spcPts val="0"/>
                </a:spcAft>
                <a:buClr>
                  <a:srgbClr val="D2AE36"/>
                </a:buClr>
                <a:buSzPts val="1610"/>
                <a:buFont typeface="Noto Sans Symbols"/>
                <a:buNone/>
              </a:pPr>
              <a:r>
                <a:rPr b="0" i="0" lang="en" sz="1400" u="none" cap="none" strike="noStrike">
                  <a:solidFill>
                    <a:srgbClr val="000000"/>
                  </a:solidFill>
                  <a:latin typeface="Arial"/>
                  <a:ea typeface="Arial"/>
                  <a:cs typeface="Arial"/>
                  <a:sym typeface="Arial"/>
                </a:rPr>
                <a:t>and interfacing protocols</a:t>
              </a:r>
              <a:endParaRPr b="0" i="0" sz="1400" u="none" cap="none" strike="noStrike">
                <a:solidFill>
                  <a:srgbClr val="191919"/>
                </a:solidFill>
                <a:latin typeface="Roboto"/>
                <a:ea typeface="Roboto"/>
                <a:cs typeface="Roboto"/>
                <a:sym typeface="Roboto"/>
              </a:endParaRPr>
            </a:p>
          </p:txBody>
        </p:sp>
      </p:grpSp>
      <p:sp>
        <p:nvSpPr>
          <p:cNvPr id="1062" name="Google Shape;1062;p207"/>
          <p:cNvSpPr/>
          <p:nvPr/>
        </p:nvSpPr>
        <p:spPr>
          <a:xfrm>
            <a:off x="3949750" y="3116550"/>
            <a:ext cx="1466100" cy="486600"/>
          </a:xfrm>
          <a:prstGeom prst="leftArrow">
            <a:avLst>
              <a:gd fmla="val 50000" name="adj1"/>
              <a:gd fmla="val 50000" name="adj2"/>
            </a:avLst>
          </a:prstGeom>
          <a:solidFill>
            <a:srgbClr val="C5C5C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063" name="Google Shape;1063;p207" title="Incompatible.jpg"/>
          <p:cNvPicPr preferRelativeResize="0"/>
          <p:nvPr/>
        </p:nvPicPr>
        <p:blipFill>
          <a:blip r:embed="rId3">
            <a:alphaModFix/>
          </a:blip>
          <a:stretch>
            <a:fillRect/>
          </a:stretch>
        </p:blipFill>
        <p:spPr>
          <a:xfrm>
            <a:off x="7342400" y="1455700"/>
            <a:ext cx="1326700" cy="1218725"/>
          </a:xfrm>
          <a:prstGeom prst="rect">
            <a:avLst/>
          </a:prstGeom>
          <a:noFill/>
          <a:ln cap="flat" cmpd="sng" w="9525">
            <a:solidFill>
              <a:srgbClr val="A2A2A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208"/>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a:t>SOLVING THE PROBLEM</a:t>
            </a:r>
            <a:endParaRPr/>
          </a:p>
        </p:txBody>
      </p:sp>
      <p:grpSp>
        <p:nvGrpSpPr>
          <p:cNvPr id="1069" name="Google Shape;1069;p208"/>
          <p:cNvGrpSpPr/>
          <p:nvPr/>
        </p:nvGrpSpPr>
        <p:grpSpPr>
          <a:xfrm>
            <a:off x="615909" y="1947128"/>
            <a:ext cx="6155075" cy="1727701"/>
            <a:chOff x="615909" y="1947128"/>
            <a:chExt cx="6155075" cy="1727701"/>
          </a:xfrm>
        </p:grpSpPr>
        <p:sp>
          <p:nvSpPr>
            <p:cNvPr id="1070" name="Google Shape;1070;p208"/>
            <p:cNvSpPr/>
            <p:nvPr/>
          </p:nvSpPr>
          <p:spPr>
            <a:xfrm>
              <a:off x="2353484" y="1947128"/>
              <a:ext cx="4417500" cy="1727700"/>
            </a:xfrm>
            <a:prstGeom prst="rect">
              <a:avLst/>
            </a:prstGeom>
            <a:solidFill>
              <a:schemeClr val="lt2"/>
            </a:solidFill>
            <a:ln>
              <a:noFill/>
            </a:ln>
          </p:spPr>
          <p:txBody>
            <a:bodyPr anchorCtr="0" anchor="ctr" bIns="0" lIns="1645900" spcFirstLastPara="1" rIns="0" wrap="square" tIns="0">
              <a:noAutofit/>
            </a:bodyPr>
            <a:lstStyle/>
            <a:p>
              <a:pPr indent="0" lvl="0" marL="0" marR="0" rtl="0" algn="l">
                <a:lnSpc>
                  <a:spcPct val="100000"/>
                </a:lnSpc>
                <a:spcBef>
                  <a:spcPts val="0"/>
                </a:spcBef>
                <a:spcAft>
                  <a:spcPts val="0"/>
                </a:spcAft>
                <a:buNone/>
              </a:pPr>
              <a:r>
                <a:t/>
              </a:r>
              <a:endParaRPr b="0" i="0" sz="1000" u="none" cap="none" strike="noStrike">
                <a:solidFill>
                  <a:schemeClr val="dk1"/>
                </a:solidFill>
                <a:latin typeface="Roboto"/>
                <a:ea typeface="Roboto"/>
                <a:cs typeface="Roboto"/>
                <a:sym typeface="Roboto"/>
              </a:endParaRPr>
            </a:p>
          </p:txBody>
        </p:sp>
        <p:sp>
          <p:nvSpPr>
            <p:cNvPr id="1071" name="Google Shape;1071;p208"/>
            <p:cNvSpPr/>
            <p:nvPr/>
          </p:nvSpPr>
          <p:spPr>
            <a:xfrm>
              <a:off x="615909" y="1947129"/>
              <a:ext cx="3059700" cy="1727700"/>
            </a:xfrm>
            <a:prstGeom prst="trapezoid">
              <a:avLst>
                <a:gd fmla="val 69850"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600" u="none" cap="none" strike="noStrike">
                <a:solidFill>
                  <a:schemeClr val="lt1"/>
                </a:solidFill>
                <a:latin typeface="Roboto"/>
                <a:ea typeface="Roboto"/>
                <a:cs typeface="Roboto"/>
                <a:sym typeface="Roboto"/>
              </a:endParaRPr>
            </a:p>
          </p:txBody>
        </p:sp>
      </p:grpSp>
      <p:grpSp>
        <p:nvGrpSpPr>
          <p:cNvPr id="1072" name="Google Shape;1072;p208"/>
          <p:cNvGrpSpPr/>
          <p:nvPr/>
        </p:nvGrpSpPr>
        <p:grpSpPr>
          <a:xfrm>
            <a:off x="311700" y="1235141"/>
            <a:ext cx="4093200" cy="3230354"/>
            <a:chOff x="665634" y="1235141"/>
            <a:chExt cx="4093200" cy="3230354"/>
          </a:xfrm>
        </p:grpSpPr>
        <p:sp>
          <p:nvSpPr>
            <p:cNvPr id="1073" name="Google Shape;1073;p208"/>
            <p:cNvSpPr/>
            <p:nvPr/>
          </p:nvSpPr>
          <p:spPr>
            <a:xfrm>
              <a:off x="2192771" y="1235141"/>
              <a:ext cx="1038900" cy="711900"/>
            </a:xfrm>
            <a:prstGeom prst="triangle">
              <a:avLst>
                <a:gd fmla="val 5000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Level 4</a:t>
              </a:r>
              <a:endParaRPr/>
            </a:p>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ERP</a:t>
              </a:r>
              <a:endParaRPr/>
            </a:p>
          </p:txBody>
        </p:sp>
        <p:sp>
          <p:nvSpPr>
            <p:cNvPr id="1074" name="Google Shape;1074;p208"/>
            <p:cNvSpPr/>
            <p:nvPr/>
          </p:nvSpPr>
          <p:spPr>
            <a:xfrm>
              <a:off x="1815372" y="1997014"/>
              <a:ext cx="1793700" cy="505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3</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MES / MOM</a:t>
              </a:r>
              <a:endParaRPr/>
            </a:p>
          </p:txBody>
        </p:sp>
        <p:sp>
          <p:nvSpPr>
            <p:cNvPr id="1075" name="Google Shape;1075;p208"/>
            <p:cNvSpPr/>
            <p:nvPr/>
          </p:nvSpPr>
          <p:spPr>
            <a:xfrm>
              <a:off x="1438382" y="2552180"/>
              <a:ext cx="2547600" cy="5103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2</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SCADA / HMI</a:t>
              </a:r>
              <a:endParaRPr b="0" i="0" sz="1400" u="none" cap="none" strike="noStrike">
                <a:solidFill>
                  <a:schemeClr val="dk1"/>
                </a:solidFill>
                <a:latin typeface="Roboto"/>
                <a:ea typeface="Roboto"/>
                <a:cs typeface="Roboto"/>
                <a:sym typeface="Roboto"/>
              </a:endParaRPr>
            </a:p>
          </p:txBody>
        </p:sp>
        <p:sp>
          <p:nvSpPr>
            <p:cNvPr id="1076" name="Google Shape;1076;p208"/>
            <p:cNvSpPr/>
            <p:nvPr/>
          </p:nvSpPr>
          <p:spPr>
            <a:xfrm>
              <a:off x="1044641" y="3112308"/>
              <a:ext cx="3335100" cy="517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Level 1</a:t>
              </a:r>
              <a:endParaRPr/>
            </a:p>
            <a:p>
              <a:pPr indent="0" lvl="0" marL="0" marR="0" rtl="0" algn="ctr">
                <a:lnSpc>
                  <a:spcPct val="100000"/>
                </a:lnSpc>
                <a:spcBef>
                  <a:spcPts val="0"/>
                </a:spcBef>
                <a:spcAft>
                  <a:spcPts val="0"/>
                </a:spcAft>
                <a:buNone/>
              </a:pPr>
              <a:r>
                <a:rPr b="0" i="0" lang="en" sz="800" u="none" cap="none" strike="noStrike">
                  <a:solidFill>
                    <a:schemeClr val="dk1"/>
                  </a:solidFill>
                  <a:latin typeface="Roboto"/>
                  <a:ea typeface="Roboto"/>
                  <a:cs typeface="Roboto"/>
                  <a:sym typeface="Roboto"/>
                </a:rPr>
                <a:t>PLC</a:t>
              </a:r>
              <a:endParaRPr b="0" i="0" sz="1400" u="none" cap="none" strike="noStrike">
                <a:solidFill>
                  <a:schemeClr val="dk1"/>
                </a:solidFill>
                <a:latin typeface="Roboto"/>
                <a:ea typeface="Roboto"/>
                <a:cs typeface="Roboto"/>
                <a:sym typeface="Roboto"/>
              </a:endParaRPr>
            </a:p>
          </p:txBody>
        </p:sp>
        <p:sp>
          <p:nvSpPr>
            <p:cNvPr id="1077" name="Google Shape;1077;p208"/>
            <p:cNvSpPr/>
            <p:nvPr/>
          </p:nvSpPr>
          <p:spPr>
            <a:xfrm>
              <a:off x="665634" y="3679291"/>
              <a:ext cx="4093200" cy="517200"/>
            </a:xfrm>
            <a:prstGeom prst="trapezoid">
              <a:avLst>
                <a:gd fmla="val 69850" name="adj"/>
              </a:avLst>
            </a:prstGeom>
            <a:solidFill>
              <a:schemeClr val="lt1"/>
            </a:solidFill>
            <a:ln cap="flat" cmpd="sng" w="9525">
              <a:solidFill>
                <a:srgbClr val="5849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Level 0</a:t>
              </a:r>
              <a:endParaRPr/>
            </a:p>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Sensors &amp; Signals</a:t>
              </a:r>
              <a:endParaRPr b="0" i="0" sz="1400" u="none" cap="none" strike="noStrike">
                <a:solidFill>
                  <a:schemeClr val="dk1"/>
                </a:solidFill>
                <a:latin typeface="Roboto"/>
                <a:ea typeface="Roboto"/>
                <a:cs typeface="Roboto"/>
                <a:sym typeface="Roboto"/>
              </a:endParaRPr>
            </a:p>
          </p:txBody>
        </p:sp>
        <p:sp>
          <p:nvSpPr>
            <p:cNvPr id="1078" name="Google Shape;1078;p208"/>
            <p:cNvSpPr txBox="1"/>
            <p:nvPr/>
          </p:nvSpPr>
          <p:spPr>
            <a:xfrm>
              <a:off x="1409587" y="4250095"/>
              <a:ext cx="26052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800" u="none" cap="none" strike="noStrike">
                  <a:solidFill>
                    <a:srgbClr val="202122"/>
                  </a:solidFill>
                  <a:latin typeface="Roboto"/>
                  <a:ea typeface="Roboto"/>
                  <a:cs typeface="Roboto"/>
                  <a:sym typeface="Roboto"/>
                </a:rPr>
                <a:t>ISA-95 Enterprise-Control System Integration Model</a:t>
              </a:r>
              <a:endParaRPr b="0" i="0" sz="1400" u="none" cap="none" strike="noStrike">
                <a:solidFill>
                  <a:srgbClr val="000000"/>
                </a:solidFill>
                <a:latin typeface="Roboto"/>
                <a:ea typeface="Roboto"/>
                <a:cs typeface="Roboto"/>
                <a:sym typeface="Roboto"/>
              </a:endParaRPr>
            </a:p>
          </p:txBody>
        </p:sp>
      </p:grpSp>
      <p:grpSp>
        <p:nvGrpSpPr>
          <p:cNvPr id="1079" name="Google Shape;1079;p208"/>
          <p:cNvGrpSpPr/>
          <p:nvPr/>
        </p:nvGrpSpPr>
        <p:grpSpPr>
          <a:xfrm>
            <a:off x="6307680" y="1578530"/>
            <a:ext cx="2474479" cy="2421943"/>
            <a:chOff x="879771" y="1177828"/>
            <a:chExt cx="3652906" cy="3575351"/>
          </a:xfrm>
        </p:grpSpPr>
        <p:sp>
          <p:nvSpPr>
            <p:cNvPr id="1080" name="Google Shape;1080;p208"/>
            <p:cNvSpPr/>
            <p:nvPr/>
          </p:nvSpPr>
          <p:spPr>
            <a:xfrm>
              <a:off x="957400" y="1237325"/>
              <a:ext cx="3470700" cy="3470700"/>
            </a:xfrm>
            <a:prstGeom prst="donut">
              <a:avLst>
                <a:gd fmla="val 20806" name="adj"/>
              </a:avLst>
            </a:prstGeom>
            <a:solidFill>
              <a:srgbClr val="191919"/>
            </a:solidFill>
            <a:ln>
              <a:noFill/>
            </a:ln>
          </p:spPr>
          <p:txBody>
            <a:bodyPr anchorCtr="0" anchor="ctr" bIns="30950" lIns="61925" spcFirstLastPara="1" rIns="61925" wrap="square" tIns="30950">
              <a:noAutofit/>
            </a:bodyPr>
            <a:lstStyle/>
            <a:p>
              <a:pPr indent="0" lvl="0" marL="0" marR="0" rtl="0" algn="ctr">
                <a:lnSpc>
                  <a:spcPct val="100000"/>
                </a:lnSpc>
                <a:spcBef>
                  <a:spcPts val="0"/>
                </a:spcBef>
                <a:spcAft>
                  <a:spcPts val="0"/>
                </a:spcAft>
                <a:buNone/>
              </a:pPr>
              <a:r>
                <a:t/>
              </a:r>
              <a:endParaRPr b="0" i="0" sz="948" u="none" cap="none" strike="noStrike">
                <a:solidFill>
                  <a:schemeClr val="dk1"/>
                </a:solidFill>
                <a:latin typeface="Arial"/>
                <a:ea typeface="Arial"/>
                <a:cs typeface="Arial"/>
                <a:sym typeface="Arial"/>
              </a:endParaRPr>
            </a:p>
          </p:txBody>
        </p:sp>
        <p:sp>
          <p:nvSpPr>
            <p:cNvPr id="1081" name="Google Shape;1081;p208"/>
            <p:cNvSpPr/>
            <p:nvPr/>
          </p:nvSpPr>
          <p:spPr>
            <a:xfrm>
              <a:off x="978569" y="1247043"/>
              <a:ext cx="3437100" cy="3437100"/>
            </a:xfrm>
            <a:prstGeom prst="ellipse">
              <a:avLst/>
            </a:prstGeom>
            <a:solidFill>
              <a:srgbClr val="2987C6">
                <a:alpha val="80000"/>
              </a:srgbClr>
            </a:solidFill>
            <a:ln>
              <a:noFill/>
            </a:ln>
          </p:spPr>
          <p:txBody>
            <a:bodyPr anchorCtr="0" anchor="ctr" bIns="30950" lIns="61925" spcFirstLastPara="1" rIns="61925" wrap="square" tIns="30950">
              <a:noAutofit/>
            </a:bodyPr>
            <a:lstStyle/>
            <a:p>
              <a:pPr indent="0" lvl="0" marL="0" marR="0" rtl="0" algn="ctr">
                <a:lnSpc>
                  <a:spcPct val="100000"/>
                </a:lnSpc>
                <a:spcBef>
                  <a:spcPts val="0"/>
                </a:spcBef>
                <a:spcAft>
                  <a:spcPts val="0"/>
                </a:spcAft>
                <a:buNone/>
              </a:pPr>
              <a:r>
                <a:t/>
              </a:r>
              <a:endParaRPr b="1" i="0" sz="948" u="none" cap="none" strike="noStrike">
                <a:solidFill>
                  <a:schemeClr val="dk1"/>
                </a:solidFill>
                <a:latin typeface="Arial"/>
                <a:ea typeface="Arial"/>
                <a:cs typeface="Arial"/>
                <a:sym typeface="Arial"/>
              </a:endParaRPr>
            </a:p>
          </p:txBody>
        </p:sp>
        <p:grpSp>
          <p:nvGrpSpPr>
            <p:cNvPr id="1082" name="Google Shape;1082;p208"/>
            <p:cNvGrpSpPr/>
            <p:nvPr/>
          </p:nvGrpSpPr>
          <p:grpSpPr>
            <a:xfrm>
              <a:off x="909235" y="1177828"/>
              <a:ext cx="3575351" cy="3575351"/>
              <a:chOff x="4230150" y="1694714"/>
              <a:chExt cx="2753023" cy="2753023"/>
            </a:xfrm>
          </p:grpSpPr>
          <p:grpSp>
            <p:nvGrpSpPr>
              <p:cNvPr id="1083" name="Google Shape;1083;p208"/>
              <p:cNvGrpSpPr/>
              <p:nvPr/>
            </p:nvGrpSpPr>
            <p:grpSpPr>
              <a:xfrm>
                <a:off x="4633357" y="2097916"/>
                <a:ext cx="1946700" cy="1946700"/>
                <a:chOff x="3945118" y="2021428"/>
                <a:chExt cx="1946700" cy="1946700"/>
              </a:xfrm>
            </p:grpSpPr>
            <p:sp>
              <p:nvSpPr>
                <p:cNvPr id="1084" name="Google Shape;1084;p208"/>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30950" lIns="61925" spcFirstLastPara="1" rIns="61925" wrap="square" tIns="30950">
                  <a:noAutofit/>
                </a:bodyPr>
                <a:lstStyle/>
                <a:p>
                  <a:pPr indent="0" lvl="0" marL="0" marR="0" rtl="0" algn="ctr">
                    <a:lnSpc>
                      <a:spcPct val="100000"/>
                    </a:lnSpc>
                    <a:spcBef>
                      <a:spcPts val="0"/>
                    </a:spcBef>
                    <a:spcAft>
                      <a:spcPts val="0"/>
                    </a:spcAft>
                    <a:buNone/>
                  </a:pPr>
                  <a:r>
                    <a:t/>
                  </a:r>
                  <a:endParaRPr b="0" i="0" sz="948" u="none" cap="none" strike="noStrike">
                    <a:solidFill>
                      <a:schemeClr val="lt1"/>
                    </a:solidFill>
                    <a:latin typeface="Arial"/>
                    <a:ea typeface="Arial"/>
                    <a:cs typeface="Arial"/>
                    <a:sym typeface="Arial"/>
                  </a:endParaRPr>
                </a:p>
              </p:txBody>
            </p:sp>
            <p:sp>
              <p:nvSpPr>
                <p:cNvPr id="1085" name="Google Shape;1085;p208"/>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30950" lIns="61925" spcFirstLastPara="1" rIns="61925" wrap="square" tIns="30950">
                  <a:noAutofit/>
                </a:bodyPr>
                <a:lstStyle/>
                <a:p>
                  <a:pPr indent="0" lvl="0" marL="0" marR="0" rtl="0" algn="ctr">
                    <a:lnSpc>
                      <a:spcPct val="100000"/>
                    </a:lnSpc>
                    <a:spcBef>
                      <a:spcPts val="0"/>
                    </a:spcBef>
                    <a:spcAft>
                      <a:spcPts val="0"/>
                    </a:spcAft>
                    <a:buNone/>
                  </a:pPr>
                  <a:r>
                    <a:t/>
                  </a:r>
                  <a:endParaRPr b="0" i="0" sz="948" u="none" cap="none" strike="noStrike">
                    <a:solidFill>
                      <a:schemeClr val="lt1"/>
                    </a:solidFill>
                    <a:latin typeface="Arial"/>
                    <a:ea typeface="Arial"/>
                    <a:cs typeface="Arial"/>
                    <a:sym typeface="Arial"/>
                  </a:endParaRPr>
                </a:p>
              </p:txBody>
            </p:sp>
          </p:grpSp>
          <p:grpSp>
            <p:nvGrpSpPr>
              <p:cNvPr id="1086" name="Google Shape;1086;p208"/>
              <p:cNvGrpSpPr/>
              <p:nvPr/>
            </p:nvGrpSpPr>
            <p:grpSpPr>
              <a:xfrm rot="2700000">
                <a:off x="4633321" y="2097885"/>
                <a:ext cx="1946681" cy="1946681"/>
                <a:chOff x="3945118" y="2021428"/>
                <a:chExt cx="1946700" cy="1946700"/>
              </a:xfrm>
            </p:grpSpPr>
            <p:sp>
              <p:nvSpPr>
                <p:cNvPr id="1087" name="Google Shape;1087;p208"/>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30950" lIns="61925" spcFirstLastPara="1" rIns="61925" wrap="square" tIns="30950">
                  <a:noAutofit/>
                </a:bodyPr>
                <a:lstStyle/>
                <a:p>
                  <a:pPr indent="0" lvl="0" marL="0" marR="0" rtl="0" algn="ctr">
                    <a:lnSpc>
                      <a:spcPct val="100000"/>
                    </a:lnSpc>
                    <a:spcBef>
                      <a:spcPts val="0"/>
                    </a:spcBef>
                    <a:spcAft>
                      <a:spcPts val="0"/>
                    </a:spcAft>
                    <a:buNone/>
                  </a:pPr>
                  <a:r>
                    <a:t/>
                  </a:r>
                  <a:endParaRPr b="0" i="0" sz="948" u="none" cap="none" strike="noStrike">
                    <a:solidFill>
                      <a:schemeClr val="lt1"/>
                    </a:solidFill>
                    <a:latin typeface="Arial"/>
                    <a:ea typeface="Arial"/>
                    <a:cs typeface="Arial"/>
                    <a:sym typeface="Arial"/>
                  </a:endParaRPr>
                </a:p>
              </p:txBody>
            </p:sp>
            <p:sp>
              <p:nvSpPr>
                <p:cNvPr id="1088" name="Google Shape;1088;p208"/>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30950" lIns="61925" spcFirstLastPara="1" rIns="61925" wrap="square" tIns="30950">
                  <a:noAutofit/>
                </a:bodyPr>
                <a:lstStyle/>
                <a:p>
                  <a:pPr indent="0" lvl="0" marL="0" marR="0" rtl="0" algn="ctr">
                    <a:lnSpc>
                      <a:spcPct val="100000"/>
                    </a:lnSpc>
                    <a:spcBef>
                      <a:spcPts val="0"/>
                    </a:spcBef>
                    <a:spcAft>
                      <a:spcPts val="0"/>
                    </a:spcAft>
                    <a:buNone/>
                  </a:pPr>
                  <a:r>
                    <a:t/>
                  </a:r>
                  <a:endParaRPr b="0" i="0" sz="948" u="none" cap="none" strike="noStrike">
                    <a:solidFill>
                      <a:schemeClr val="lt1"/>
                    </a:solidFill>
                    <a:latin typeface="Arial"/>
                    <a:ea typeface="Arial"/>
                    <a:cs typeface="Arial"/>
                    <a:sym typeface="Arial"/>
                  </a:endParaRPr>
                </a:p>
              </p:txBody>
            </p:sp>
          </p:grpSp>
        </p:grpSp>
        <p:sp>
          <p:nvSpPr>
            <p:cNvPr id="1089" name="Google Shape;1089;p208"/>
            <p:cNvSpPr/>
            <p:nvPr/>
          </p:nvSpPr>
          <p:spPr>
            <a:xfrm>
              <a:off x="2180056" y="2454246"/>
              <a:ext cx="1005300" cy="1005300"/>
            </a:xfrm>
            <a:prstGeom prst="ellipse">
              <a:avLst/>
            </a:prstGeom>
            <a:solidFill>
              <a:schemeClr val="lt2"/>
            </a:solidFill>
            <a:ln cap="flat" cmpd="sng" w="17200">
              <a:solidFill>
                <a:schemeClr val="lt2"/>
              </a:solidFill>
              <a:prstDash val="solid"/>
              <a:round/>
              <a:headEnd len="sm" w="sm" type="none"/>
              <a:tailEnd len="sm" w="sm" type="none"/>
            </a:ln>
          </p:spPr>
          <p:txBody>
            <a:bodyPr anchorCtr="0" anchor="ctr" bIns="30950" lIns="61925" spcFirstLastPara="1" rIns="61925" wrap="square" tIns="30950">
              <a:noAutofit/>
            </a:bodyPr>
            <a:lstStyle/>
            <a:p>
              <a:pPr indent="0" lvl="0" marL="0" marR="0" rtl="0" algn="ctr">
                <a:lnSpc>
                  <a:spcPct val="100000"/>
                </a:lnSpc>
                <a:spcBef>
                  <a:spcPts val="0"/>
                </a:spcBef>
                <a:spcAft>
                  <a:spcPts val="0"/>
                </a:spcAft>
                <a:buNone/>
              </a:pPr>
              <a:r>
                <a:t/>
              </a:r>
              <a:endParaRPr b="1" i="0" sz="948" u="none" cap="none" strike="noStrike">
                <a:solidFill>
                  <a:schemeClr val="dk1"/>
                </a:solidFill>
                <a:latin typeface="Arial"/>
                <a:ea typeface="Arial"/>
                <a:cs typeface="Arial"/>
                <a:sym typeface="Arial"/>
              </a:endParaRPr>
            </a:p>
          </p:txBody>
        </p:sp>
        <p:sp>
          <p:nvSpPr>
            <p:cNvPr id="1090" name="Google Shape;1090;p208"/>
            <p:cNvSpPr/>
            <p:nvPr/>
          </p:nvSpPr>
          <p:spPr>
            <a:xfrm>
              <a:off x="1967213" y="1385787"/>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Mills</a:t>
              </a:r>
              <a:endParaRPr b="0" i="0" sz="541" u="none" cap="none" strike="noStrike">
                <a:solidFill>
                  <a:schemeClr val="lt1"/>
                </a:solidFill>
                <a:latin typeface="Roboto"/>
                <a:ea typeface="Roboto"/>
                <a:cs typeface="Roboto"/>
                <a:sym typeface="Roboto"/>
              </a:endParaRPr>
            </a:p>
          </p:txBody>
        </p:sp>
        <p:sp>
          <p:nvSpPr>
            <p:cNvPr id="1091" name="Google Shape;1091;p208"/>
            <p:cNvSpPr/>
            <p:nvPr/>
          </p:nvSpPr>
          <p:spPr>
            <a:xfrm>
              <a:off x="1337955" y="177624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Lathes</a:t>
              </a:r>
              <a:endParaRPr b="0" i="0" sz="541" u="none" cap="none" strike="noStrike">
                <a:solidFill>
                  <a:schemeClr val="lt1"/>
                </a:solidFill>
                <a:latin typeface="Roboto"/>
                <a:ea typeface="Roboto"/>
                <a:cs typeface="Roboto"/>
                <a:sym typeface="Roboto"/>
              </a:endParaRPr>
            </a:p>
          </p:txBody>
        </p:sp>
        <p:sp>
          <p:nvSpPr>
            <p:cNvPr id="1092" name="Google Shape;1092;p208"/>
            <p:cNvSpPr/>
            <p:nvPr/>
          </p:nvSpPr>
          <p:spPr>
            <a:xfrm>
              <a:off x="903912" y="2480656"/>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Swiss</a:t>
              </a:r>
              <a:endParaRPr b="0" i="0" sz="541" u="none" cap="none" strike="noStrike">
                <a:solidFill>
                  <a:schemeClr val="lt1"/>
                </a:solidFill>
                <a:latin typeface="Roboto"/>
                <a:ea typeface="Roboto"/>
                <a:cs typeface="Roboto"/>
                <a:sym typeface="Roboto"/>
              </a:endParaRPr>
            </a:p>
          </p:txBody>
        </p:sp>
        <p:sp>
          <p:nvSpPr>
            <p:cNvPr id="1093" name="Google Shape;1093;p208"/>
            <p:cNvSpPr/>
            <p:nvPr/>
          </p:nvSpPr>
          <p:spPr>
            <a:xfrm>
              <a:off x="1630002" y="1546686"/>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5-Axis</a:t>
              </a:r>
              <a:endParaRPr b="0" i="0" sz="541" u="none" cap="none" strike="noStrike">
                <a:solidFill>
                  <a:schemeClr val="lt1"/>
                </a:solidFill>
                <a:latin typeface="Roboto"/>
                <a:ea typeface="Roboto"/>
                <a:cs typeface="Roboto"/>
                <a:sym typeface="Roboto"/>
              </a:endParaRPr>
            </a:p>
          </p:txBody>
        </p:sp>
        <p:sp>
          <p:nvSpPr>
            <p:cNvPr id="1094" name="Google Shape;1094;p208"/>
            <p:cNvSpPr/>
            <p:nvPr/>
          </p:nvSpPr>
          <p:spPr>
            <a:xfrm>
              <a:off x="2412511" y="4399003"/>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Laser Markers</a:t>
              </a:r>
              <a:endParaRPr b="0" i="0" sz="541" u="none" cap="none" strike="noStrike">
                <a:solidFill>
                  <a:schemeClr val="lt1"/>
                </a:solidFill>
                <a:latin typeface="Roboto"/>
                <a:ea typeface="Roboto"/>
                <a:cs typeface="Roboto"/>
                <a:sym typeface="Roboto"/>
              </a:endParaRPr>
            </a:p>
          </p:txBody>
        </p:sp>
        <p:sp>
          <p:nvSpPr>
            <p:cNvPr id="1095" name="Google Shape;1095;p208"/>
            <p:cNvSpPr/>
            <p:nvPr/>
          </p:nvSpPr>
          <p:spPr>
            <a:xfrm>
              <a:off x="879771" y="2877667"/>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Additive</a:t>
              </a:r>
              <a:endParaRPr b="0" i="0" sz="541" u="none" cap="none" strike="noStrike">
                <a:solidFill>
                  <a:schemeClr val="lt1"/>
                </a:solidFill>
                <a:latin typeface="Roboto"/>
                <a:ea typeface="Roboto"/>
                <a:cs typeface="Roboto"/>
                <a:sym typeface="Roboto"/>
              </a:endParaRPr>
            </a:p>
          </p:txBody>
        </p:sp>
        <p:sp>
          <p:nvSpPr>
            <p:cNvPr id="1096" name="Google Shape;1096;p208"/>
            <p:cNvSpPr/>
            <p:nvPr/>
          </p:nvSpPr>
          <p:spPr>
            <a:xfrm>
              <a:off x="1899608" y="431949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EDM</a:t>
              </a:r>
              <a:endParaRPr b="0" i="0" sz="541" u="none" cap="none" strike="noStrike">
                <a:solidFill>
                  <a:schemeClr val="lt1"/>
                </a:solidFill>
                <a:latin typeface="Roboto"/>
                <a:ea typeface="Roboto"/>
                <a:cs typeface="Roboto"/>
                <a:sym typeface="Roboto"/>
              </a:endParaRPr>
            </a:p>
          </p:txBody>
        </p:sp>
        <p:sp>
          <p:nvSpPr>
            <p:cNvPr id="1097" name="Google Shape;1097;p208"/>
            <p:cNvSpPr/>
            <p:nvPr/>
          </p:nvSpPr>
          <p:spPr>
            <a:xfrm>
              <a:off x="3249124" y="1559803"/>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CMM</a:t>
              </a:r>
              <a:endParaRPr b="0" i="0" sz="541" u="none" cap="none" strike="noStrike">
                <a:solidFill>
                  <a:schemeClr val="lt1"/>
                </a:solidFill>
                <a:latin typeface="Roboto"/>
                <a:ea typeface="Roboto"/>
                <a:cs typeface="Roboto"/>
                <a:sym typeface="Roboto"/>
              </a:endParaRPr>
            </a:p>
          </p:txBody>
        </p:sp>
        <p:sp>
          <p:nvSpPr>
            <p:cNvPr id="1098" name="Google Shape;1098;p208"/>
            <p:cNvSpPr/>
            <p:nvPr/>
          </p:nvSpPr>
          <p:spPr>
            <a:xfrm>
              <a:off x="3867085" y="329343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PCB Testers</a:t>
              </a:r>
              <a:endParaRPr b="0" i="0" sz="541" u="none" cap="none" strike="noStrike">
                <a:solidFill>
                  <a:schemeClr val="lt1"/>
                </a:solidFill>
                <a:latin typeface="Roboto"/>
                <a:ea typeface="Roboto"/>
                <a:cs typeface="Roboto"/>
                <a:sym typeface="Roboto"/>
              </a:endParaRPr>
            </a:p>
          </p:txBody>
        </p:sp>
        <p:sp>
          <p:nvSpPr>
            <p:cNvPr id="1099" name="Google Shape;1099;p208"/>
            <p:cNvSpPr/>
            <p:nvPr/>
          </p:nvSpPr>
          <p:spPr>
            <a:xfrm>
              <a:off x="1063879" y="210071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Turning Centers</a:t>
              </a:r>
              <a:endParaRPr b="0" i="0" sz="541" u="none" cap="none" strike="noStrike">
                <a:solidFill>
                  <a:schemeClr val="lt1"/>
                </a:solidFill>
                <a:latin typeface="Roboto"/>
                <a:ea typeface="Roboto"/>
                <a:cs typeface="Roboto"/>
                <a:sym typeface="Roboto"/>
              </a:endParaRPr>
            </a:p>
          </p:txBody>
        </p:sp>
        <p:sp>
          <p:nvSpPr>
            <p:cNvPr id="1100" name="Google Shape;1100;p208"/>
            <p:cNvSpPr/>
            <p:nvPr/>
          </p:nvSpPr>
          <p:spPr>
            <a:xfrm>
              <a:off x="995727" y="331975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Multi-Tasking</a:t>
              </a:r>
              <a:endParaRPr b="0" i="0" sz="541" u="none" cap="none" strike="noStrike">
                <a:solidFill>
                  <a:schemeClr val="lt1"/>
                </a:solidFill>
                <a:latin typeface="Roboto"/>
                <a:ea typeface="Roboto"/>
                <a:cs typeface="Roboto"/>
                <a:sym typeface="Roboto"/>
              </a:endParaRPr>
            </a:p>
          </p:txBody>
        </p:sp>
        <p:sp>
          <p:nvSpPr>
            <p:cNvPr id="1101" name="Google Shape;1101;p208"/>
            <p:cNvSpPr/>
            <p:nvPr/>
          </p:nvSpPr>
          <p:spPr>
            <a:xfrm>
              <a:off x="3381543" y="4043106"/>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CNC Grinders</a:t>
              </a:r>
              <a:endParaRPr b="0" i="0" sz="541" u="none" cap="none" strike="noStrike">
                <a:solidFill>
                  <a:schemeClr val="lt1"/>
                </a:solidFill>
                <a:latin typeface="Roboto"/>
                <a:ea typeface="Roboto"/>
                <a:cs typeface="Roboto"/>
                <a:sym typeface="Roboto"/>
              </a:endParaRPr>
            </a:p>
          </p:txBody>
        </p:sp>
        <p:sp>
          <p:nvSpPr>
            <p:cNvPr id="1102" name="Google Shape;1102;p208"/>
            <p:cNvSpPr/>
            <p:nvPr/>
          </p:nvSpPr>
          <p:spPr>
            <a:xfrm>
              <a:off x="3051616" y="432451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Deburring</a:t>
              </a:r>
              <a:endParaRPr b="0" i="0" sz="541" u="none" cap="none" strike="noStrike">
                <a:solidFill>
                  <a:schemeClr val="lt1"/>
                </a:solidFill>
                <a:latin typeface="Roboto"/>
                <a:ea typeface="Roboto"/>
                <a:cs typeface="Roboto"/>
                <a:sym typeface="Roboto"/>
              </a:endParaRPr>
            </a:p>
          </p:txBody>
        </p:sp>
        <p:sp>
          <p:nvSpPr>
            <p:cNvPr id="1103" name="Google Shape;1103;p208"/>
            <p:cNvSpPr/>
            <p:nvPr/>
          </p:nvSpPr>
          <p:spPr>
            <a:xfrm>
              <a:off x="1152543" y="3716339"/>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Press Brakes</a:t>
              </a:r>
              <a:endParaRPr b="0" i="0" sz="541" u="none" cap="none" strike="noStrike">
                <a:solidFill>
                  <a:schemeClr val="lt1"/>
                </a:solidFill>
                <a:latin typeface="Roboto"/>
                <a:ea typeface="Roboto"/>
                <a:cs typeface="Roboto"/>
                <a:sym typeface="Roboto"/>
              </a:endParaRPr>
            </a:p>
          </p:txBody>
        </p:sp>
        <p:sp>
          <p:nvSpPr>
            <p:cNvPr id="1104" name="Google Shape;1104;p208"/>
            <p:cNvSpPr/>
            <p:nvPr/>
          </p:nvSpPr>
          <p:spPr>
            <a:xfrm>
              <a:off x="1453335" y="4098877"/>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Drill &amp; Tap</a:t>
              </a:r>
              <a:endParaRPr b="0" i="0" sz="541" u="none" cap="none" strike="noStrike">
                <a:solidFill>
                  <a:schemeClr val="lt1"/>
                </a:solidFill>
                <a:latin typeface="Roboto"/>
                <a:ea typeface="Roboto"/>
                <a:cs typeface="Roboto"/>
                <a:sym typeface="Roboto"/>
              </a:endParaRPr>
            </a:p>
          </p:txBody>
        </p:sp>
        <p:sp>
          <p:nvSpPr>
            <p:cNvPr id="1105" name="Google Shape;1105;p208"/>
            <p:cNvSpPr/>
            <p:nvPr/>
          </p:nvSpPr>
          <p:spPr>
            <a:xfrm>
              <a:off x="3549048" y="177624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Vision</a:t>
              </a:r>
              <a:endParaRPr b="0" i="0" sz="541" u="none" cap="none" strike="noStrike">
                <a:solidFill>
                  <a:schemeClr val="lt1"/>
                </a:solidFill>
                <a:latin typeface="Roboto"/>
                <a:ea typeface="Roboto"/>
                <a:cs typeface="Roboto"/>
                <a:sym typeface="Roboto"/>
              </a:endParaRPr>
            </a:p>
          </p:txBody>
        </p:sp>
        <p:sp>
          <p:nvSpPr>
            <p:cNvPr id="1106" name="Google Shape;1106;p208"/>
            <p:cNvSpPr/>
            <p:nvPr/>
          </p:nvSpPr>
          <p:spPr>
            <a:xfrm>
              <a:off x="3904177" y="2886169"/>
              <a:ext cx="628500" cy="159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Telecentric</a:t>
              </a:r>
              <a:endParaRPr b="0" i="0" sz="541" u="none" cap="none" strike="noStrike">
                <a:solidFill>
                  <a:schemeClr val="lt1"/>
                </a:solidFill>
                <a:latin typeface="Roboto"/>
                <a:ea typeface="Roboto"/>
                <a:cs typeface="Roboto"/>
                <a:sym typeface="Roboto"/>
              </a:endParaRPr>
            </a:p>
          </p:txBody>
        </p:sp>
        <p:sp>
          <p:nvSpPr>
            <p:cNvPr id="1107" name="Google Shape;1107;p208"/>
            <p:cNvSpPr/>
            <p:nvPr/>
          </p:nvSpPr>
          <p:spPr>
            <a:xfrm>
              <a:off x="3777133" y="210071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Lasers</a:t>
              </a:r>
              <a:endParaRPr b="0" i="0" sz="541" u="none" cap="none" strike="noStrike">
                <a:solidFill>
                  <a:schemeClr val="lt1"/>
                </a:solidFill>
                <a:latin typeface="Roboto"/>
                <a:ea typeface="Roboto"/>
                <a:cs typeface="Roboto"/>
                <a:sym typeface="Roboto"/>
              </a:endParaRPr>
            </a:p>
          </p:txBody>
        </p:sp>
        <p:sp>
          <p:nvSpPr>
            <p:cNvPr id="1108" name="Google Shape;1108;p208"/>
            <p:cNvSpPr/>
            <p:nvPr/>
          </p:nvSpPr>
          <p:spPr>
            <a:xfrm>
              <a:off x="3917058" y="2486493"/>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Probes</a:t>
              </a:r>
              <a:endParaRPr b="0" i="0" sz="541" u="none" cap="none" strike="noStrike">
                <a:solidFill>
                  <a:schemeClr val="lt1"/>
                </a:solidFill>
                <a:latin typeface="Roboto"/>
                <a:ea typeface="Roboto"/>
                <a:cs typeface="Roboto"/>
                <a:sym typeface="Roboto"/>
              </a:endParaRPr>
            </a:p>
          </p:txBody>
        </p:sp>
        <p:sp>
          <p:nvSpPr>
            <p:cNvPr id="1109" name="Google Shape;1109;p208"/>
            <p:cNvSpPr/>
            <p:nvPr/>
          </p:nvSpPr>
          <p:spPr>
            <a:xfrm>
              <a:off x="3743167" y="3712262"/>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PLC</a:t>
              </a:r>
              <a:endParaRPr b="0" i="0" sz="541" u="none" cap="none" strike="noStrike">
                <a:solidFill>
                  <a:schemeClr val="lt1"/>
                </a:solidFill>
                <a:latin typeface="Roboto"/>
                <a:ea typeface="Roboto"/>
                <a:cs typeface="Roboto"/>
                <a:sym typeface="Roboto"/>
              </a:endParaRPr>
            </a:p>
          </p:txBody>
        </p:sp>
        <p:sp>
          <p:nvSpPr>
            <p:cNvPr id="1110" name="Google Shape;1110;p208"/>
            <p:cNvSpPr/>
            <p:nvPr/>
          </p:nvSpPr>
          <p:spPr>
            <a:xfrm>
              <a:off x="2412511" y="131697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Robots</a:t>
              </a:r>
              <a:endParaRPr b="0" i="0" sz="541" u="none" cap="none" strike="noStrike">
                <a:solidFill>
                  <a:schemeClr val="lt1"/>
                </a:solidFill>
                <a:latin typeface="Roboto"/>
                <a:ea typeface="Roboto"/>
                <a:cs typeface="Roboto"/>
                <a:sym typeface="Roboto"/>
              </a:endParaRPr>
            </a:p>
          </p:txBody>
        </p:sp>
        <p:sp>
          <p:nvSpPr>
            <p:cNvPr id="1111" name="Google Shape;1111;p208"/>
            <p:cNvSpPr/>
            <p:nvPr/>
          </p:nvSpPr>
          <p:spPr>
            <a:xfrm>
              <a:off x="2880211" y="1383835"/>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474" u="none" cap="none" strike="noStrike">
                  <a:solidFill>
                    <a:schemeClr val="lt1"/>
                  </a:solidFill>
                  <a:latin typeface="Roboto"/>
                  <a:ea typeface="Roboto"/>
                  <a:cs typeface="Roboto"/>
                  <a:sym typeface="Roboto"/>
                </a:rPr>
                <a:t>Cobots</a:t>
              </a:r>
              <a:endParaRPr b="0" i="0" sz="541" u="none" cap="none" strike="noStrike">
                <a:solidFill>
                  <a:schemeClr val="lt1"/>
                </a:solidFill>
                <a:latin typeface="Roboto"/>
                <a:ea typeface="Roboto"/>
                <a:cs typeface="Roboto"/>
                <a:sym typeface="Roboto"/>
              </a:endParaRPr>
            </a:p>
          </p:txBody>
        </p:sp>
        <p:pic>
          <p:nvPicPr>
            <p:cNvPr descr="A yellow robotic arm with black background&#10;&#10;Description automatically generated" id="1112" name="Google Shape;1112;p208"/>
            <p:cNvPicPr preferRelativeResize="0"/>
            <p:nvPr/>
          </p:nvPicPr>
          <p:blipFill rotWithShape="1">
            <a:blip r:embed="rId3">
              <a:alphaModFix/>
            </a:blip>
            <a:srcRect b="0" l="0" r="0" t="0"/>
            <a:stretch/>
          </p:blipFill>
          <p:spPr>
            <a:xfrm>
              <a:off x="1821063" y="2354329"/>
              <a:ext cx="1315877" cy="1216153"/>
            </a:xfrm>
            <a:prstGeom prst="rect">
              <a:avLst/>
            </a:prstGeom>
            <a:noFill/>
            <a:ln>
              <a:noFill/>
            </a:ln>
          </p:spPr>
        </p:pic>
      </p:grpSp>
      <p:sp>
        <p:nvSpPr>
          <p:cNvPr id="1113" name="Google Shape;1113;p208"/>
          <p:cNvSpPr txBox="1"/>
          <p:nvPr/>
        </p:nvSpPr>
        <p:spPr>
          <a:xfrm>
            <a:off x="3290381" y="2058700"/>
            <a:ext cx="36876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Roboto"/>
                <a:ea typeface="Roboto"/>
                <a:cs typeface="Roboto"/>
                <a:sym typeface="Roboto"/>
              </a:rPr>
              <a:t>Modern Approach to Software-Driven Automation</a:t>
            </a:r>
            <a:endParaRPr b="1" sz="1700">
              <a:latin typeface="Roboto"/>
              <a:ea typeface="Roboto"/>
              <a:cs typeface="Roboto"/>
              <a:sym typeface="Roboto"/>
            </a:endParaRPr>
          </a:p>
        </p:txBody>
      </p:sp>
      <p:sp>
        <p:nvSpPr>
          <p:cNvPr id="1114" name="Google Shape;1114;p208"/>
          <p:cNvSpPr txBox="1"/>
          <p:nvPr/>
        </p:nvSpPr>
        <p:spPr>
          <a:xfrm>
            <a:off x="3928075" y="2720200"/>
            <a:ext cx="2518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Roboto"/>
                <a:ea typeface="Roboto"/>
                <a:cs typeface="Roboto"/>
                <a:sym typeface="Roboto"/>
              </a:rPr>
              <a:t>Standardized capabilities for </a:t>
            </a:r>
            <a:br>
              <a:rPr lang="en" sz="1000">
                <a:latin typeface="Roboto"/>
                <a:ea typeface="Roboto"/>
                <a:cs typeface="Roboto"/>
                <a:sym typeface="Roboto"/>
              </a:rPr>
            </a:br>
            <a:r>
              <a:rPr lang="en" sz="1000">
                <a:latin typeface="Roboto"/>
                <a:ea typeface="Roboto"/>
                <a:cs typeface="Roboto"/>
                <a:sym typeface="Roboto"/>
              </a:rPr>
              <a:t>universal communication and orchestration of </a:t>
            </a:r>
            <a:r>
              <a:rPr lang="en" sz="1000">
                <a:solidFill>
                  <a:schemeClr val="accent3"/>
                </a:solidFill>
                <a:latin typeface="Roboto"/>
                <a:ea typeface="Roboto"/>
                <a:cs typeface="Roboto"/>
                <a:sym typeface="Roboto"/>
              </a:rPr>
              <a:t>automation and robotics with </a:t>
            </a:r>
            <a:r>
              <a:rPr lang="en" sz="1000">
                <a:latin typeface="Roboto"/>
                <a:ea typeface="Roboto"/>
                <a:cs typeface="Roboto"/>
                <a:sym typeface="Roboto"/>
              </a:rPr>
              <a:t>machines, equipment, and systems</a:t>
            </a:r>
            <a:endParaRPr sz="1000">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grpSp>
        <p:nvGrpSpPr>
          <p:cNvPr id="1119" name="Google Shape;1119;p209"/>
          <p:cNvGrpSpPr/>
          <p:nvPr/>
        </p:nvGrpSpPr>
        <p:grpSpPr>
          <a:xfrm>
            <a:off x="4885951" y="1093884"/>
            <a:ext cx="4108326" cy="3684148"/>
            <a:chOff x="4867096" y="1282424"/>
            <a:chExt cx="4108326" cy="3645866"/>
          </a:xfrm>
        </p:grpSpPr>
        <p:sp>
          <p:nvSpPr>
            <p:cNvPr id="1120" name="Google Shape;1120;p209"/>
            <p:cNvSpPr/>
            <p:nvPr/>
          </p:nvSpPr>
          <p:spPr>
            <a:xfrm>
              <a:off x="4867098" y="1955930"/>
              <a:ext cx="4104000" cy="943500"/>
            </a:xfrm>
            <a:prstGeom prst="rect">
              <a:avLst/>
            </a:prstGeom>
            <a:noFill/>
            <a:ln cap="flat" cmpd="sng" w="25400">
              <a:solidFill>
                <a:schemeClr val="lt2"/>
              </a:solidFill>
              <a:prstDash val="solid"/>
              <a:round/>
              <a:headEnd len="sm" w="sm" type="none"/>
              <a:tailEnd len="sm" w="sm" type="none"/>
            </a:ln>
          </p:spPr>
          <p:txBody>
            <a:bodyPr anchorCtr="0" anchor="ctr" bIns="0" lIns="274300" spcFirstLastPara="1" rIns="0" wrap="square" tIns="0">
              <a:noAutofit/>
            </a:bodyPr>
            <a:lstStyle/>
            <a:p>
              <a:pPr indent="0" lvl="0" marL="0" marR="0" rtl="0" algn="l">
                <a:lnSpc>
                  <a:spcPct val="100000"/>
                </a:lnSpc>
                <a:spcBef>
                  <a:spcPts val="0"/>
                </a:spcBef>
                <a:spcAft>
                  <a:spcPts val="0"/>
                </a:spcAft>
                <a:buNone/>
              </a:pPr>
              <a:r>
                <a:rPr b="1" lang="en" sz="2000">
                  <a:solidFill>
                    <a:schemeClr val="lt1"/>
                  </a:solidFill>
                  <a:latin typeface="Roboto"/>
                  <a:ea typeface="Roboto"/>
                  <a:cs typeface="Roboto"/>
                  <a:sym typeface="Roboto"/>
                </a:rPr>
                <a:t>Software-Driven Autonomy</a:t>
              </a:r>
              <a:endParaRPr/>
            </a:p>
            <a:p>
              <a:pPr indent="0" lvl="0" marL="0" marR="0" rtl="0" algn="l">
                <a:lnSpc>
                  <a:spcPct val="100000"/>
                </a:lnSpc>
                <a:spcBef>
                  <a:spcPts val="0"/>
                </a:spcBef>
                <a:spcAft>
                  <a:spcPts val="0"/>
                </a:spcAft>
                <a:buNone/>
              </a:pPr>
              <a:r>
                <a:rPr lang="en">
                  <a:solidFill>
                    <a:schemeClr val="lt1"/>
                  </a:solidFill>
                  <a:latin typeface="Roboto"/>
                  <a:ea typeface="Roboto"/>
                  <a:cs typeface="Roboto"/>
                  <a:sym typeface="Roboto"/>
                </a:rPr>
                <a:t>Unlocks factory equipment</a:t>
              </a:r>
              <a:endParaRPr b="0" i="0" sz="1600" u="none" cap="none" strike="noStrike">
                <a:solidFill>
                  <a:schemeClr val="lt1"/>
                </a:solidFill>
                <a:latin typeface="Roboto"/>
                <a:ea typeface="Roboto"/>
                <a:cs typeface="Roboto"/>
                <a:sym typeface="Roboto"/>
              </a:endParaRPr>
            </a:p>
          </p:txBody>
        </p:sp>
        <p:sp>
          <p:nvSpPr>
            <p:cNvPr id="1121" name="Google Shape;1121;p209"/>
            <p:cNvSpPr/>
            <p:nvPr/>
          </p:nvSpPr>
          <p:spPr>
            <a:xfrm>
              <a:off x="4871422" y="1383230"/>
              <a:ext cx="4104000" cy="572700"/>
            </a:xfrm>
            <a:prstGeom prst="rect">
              <a:avLst/>
            </a:prstGeom>
            <a:noFill/>
            <a:ln>
              <a:noFill/>
            </a:ln>
          </p:spPr>
          <p:txBody>
            <a:bodyPr anchorCtr="0" anchor="ctr" bIns="0" lIns="274300" spcFirstLastPara="1" rIns="0" wrap="square" tIns="0">
              <a:noAutofit/>
            </a:bodyPr>
            <a:lstStyle/>
            <a:p>
              <a:pPr indent="0" lvl="0" marL="0" marR="0" rtl="0" algn="l">
                <a:lnSpc>
                  <a:spcPct val="100000"/>
                </a:lnSpc>
                <a:spcBef>
                  <a:spcPts val="0"/>
                </a:spcBef>
                <a:spcAft>
                  <a:spcPts val="0"/>
                </a:spcAft>
                <a:buNone/>
              </a:pPr>
              <a:r>
                <a:rPr b="1" i="0" lang="en" sz="3200" u="none" cap="none" strike="noStrike">
                  <a:solidFill>
                    <a:schemeClr val="lt1"/>
                  </a:solidFill>
                  <a:latin typeface="Roboto"/>
                  <a:ea typeface="Roboto"/>
                  <a:cs typeface="Roboto"/>
                  <a:sym typeface="Roboto"/>
                </a:rPr>
                <a:t>FLEXXCORE</a:t>
              </a:r>
              <a:endParaRPr b="0" baseline="30000" i="0" sz="1800" u="none" cap="none" strike="noStrike">
                <a:solidFill>
                  <a:schemeClr val="lt1"/>
                </a:solidFill>
                <a:latin typeface="Roboto"/>
                <a:ea typeface="Roboto"/>
                <a:cs typeface="Roboto"/>
                <a:sym typeface="Roboto"/>
              </a:endParaRPr>
            </a:p>
          </p:txBody>
        </p:sp>
        <p:sp>
          <p:nvSpPr>
            <p:cNvPr id="1122" name="Google Shape;1122;p209"/>
            <p:cNvSpPr/>
            <p:nvPr/>
          </p:nvSpPr>
          <p:spPr>
            <a:xfrm>
              <a:off x="4867096" y="3494290"/>
              <a:ext cx="4108200" cy="1434000"/>
            </a:xfrm>
            <a:prstGeom prst="rect">
              <a:avLst/>
            </a:prstGeom>
            <a:noFill/>
            <a:ln cap="flat" cmpd="sng" w="25400">
              <a:solidFill>
                <a:schemeClr val="lt2"/>
              </a:solidFill>
              <a:prstDash val="solid"/>
              <a:round/>
              <a:headEnd len="sm" w="sm" type="none"/>
              <a:tailEnd len="sm" w="sm" type="none"/>
            </a:ln>
          </p:spPr>
          <p:txBody>
            <a:bodyPr anchorCtr="0" anchor="ctr" bIns="91425" lIns="274300" spcFirstLastPara="1" rIns="91425" wrap="square" tIns="91425">
              <a:noAutofit/>
            </a:bodyPr>
            <a:lstStyle/>
            <a:p>
              <a:pPr indent="0" lvl="0" marL="0" marR="0" rtl="0" algn="l">
                <a:lnSpc>
                  <a:spcPct val="150000"/>
                </a:lnSpc>
                <a:spcBef>
                  <a:spcPts val="0"/>
                </a:spcBef>
                <a:spcAft>
                  <a:spcPts val="0"/>
                </a:spcAft>
                <a:buNone/>
              </a:pPr>
              <a:r>
                <a:rPr b="1" i="0" lang="en" sz="1000" u="none" cap="none" strike="noStrike">
                  <a:solidFill>
                    <a:schemeClr val="lt1"/>
                  </a:solidFill>
                  <a:latin typeface="Roboto"/>
                  <a:ea typeface="Roboto"/>
                  <a:cs typeface="Roboto"/>
                  <a:sym typeface="Roboto"/>
                </a:rPr>
                <a:t>What is FlexxCORE?</a:t>
              </a:r>
              <a:endParaRPr/>
            </a:p>
            <a:p>
              <a:pPr indent="0" lvl="0" marL="0" rtl="0" algn="l">
                <a:spcBef>
                  <a:spcPts val="0"/>
                </a:spcBef>
                <a:spcAft>
                  <a:spcPts val="0"/>
                </a:spcAft>
                <a:buNone/>
              </a:pPr>
              <a:r>
                <a:rPr lang="en" sz="1000">
                  <a:solidFill>
                    <a:schemeClr val="lt1"/>
                  </a:solidFill>
                  <a:latin typeface="Roboto"/>
                  <a:ea typeface="Roboto"/>
                  <a:cs typeface="Roboto"/>
                  <a:sym typeface="Roboto"/>
                </a:rPr>
                <a:t>Compatibility with 1000+ makes &amp; models of factory machinery</a:t>
              </a:r>
              <a:endParaRPr sz="1000">
                <a:solidFill>
                  <a:schemeClr val="lt1"/>
                </a:solidFill>
                <a:latin typeface="Roboto"/>
                <a:ea typeface="Roboto"/>
                <a:cs typeface="Roboto"/>
                <a:sym typeface="Roboto"/>
              </a:endParaRPr>
            </a:p>
            <a:p>
              <a:pPr indent="0" lvl="0" marL="0" marR="0" rtl="0" algn="l">
                <a:lnSpc>
                  <a:spcPct val="150000"/>
                </a:lnSpc>
                <a:spcBef>
                  <a:spcPts val="1000"/>
                </a:spcBef>
                <a:spcAft>
                  <a:spcPts val="0"/>
                </a:spcAft>
                <a:buNone/>
              </a:pPr>
              <a:r>
                <a:rPr b="0" i="0" lang="en" sz="600" u="none" cap="none" strike="noStrike">
                  <a:solidFill>
                    <a:schemeClr val="lt1"/>
                  </a:solidFill>
                  <a:latin typeface="Roboto"/>
                  <a:ea typeface="Roboto"/>
                  <a:cs typeface="Roboto"/>
                  <a:sym typeface="Roboto"/>
                </a:rPr>
                <a:t>Low-code environment for composing and running </a:t>
              </a:r>
              <a:r>
                <a:rPr b="0" i="1" lang="en" sz="600" u="none" cap="none" strike="noStrike">
                  <a:solidFill>
                    <a:schemeClr val="lt1"/>
                  </a:solidFill>
                  <a:latin typeface="Roboto"/>
                  <a:ea typeface="Roboto"/>
                  <a:cs typeface="Roboto"/>
                  <a:sym typeface="Roboto"/>
                </a:rPr>
                <a:t>Transformers</a:t>
              </a:r>
              <a:r>
                <a:rPr b="0" i="0" lang="en" sz="600" u="none" cap="none" strike="noStrike">
                  <a:solidFill>
                    <a:schemeClr val="lt1"/>
                  </a:solidFill>
                  <a:latin typeface="Roboto"/>
                  <a:ea typeface="Roboto"/>
                  <a:cs typeface="Roboto"/>
                  <a:sym typeface="Roboto"/>
                </a:rPr>
                <a:t>, powerful driver connectors. Includes a secure, high performance run-time framework for data pipelines with protocols, class structures, method sets, and data models for development.</a:t>
              </a:r>
              <a:endParaRPr/>
            </a:p>
            <a:p>
              <a:pPr indent="0" lvl="0" marL="0" marR="0" rtl="0" algn="l">
                <a:lnSpc>
                  <a:spcPct val="150000"/>
                </a:lnSpc>
                <a:spcBef>
                  <a:spcPts val="0"/>
                </a:spcBef>
                <a:spcAft>
                  <a:spcPts val="0"/>
                </a:spcAft>
                <a:buNone/>
              </a:pPr>
              <a:r>
                <a:t/>
              </a:r>
              <a:endParaRPr b="0" i="0" sz="600" u="none" cap="none" strike="noStrike">
                <a:solidFill>
                  <a:schemeClr val="lt1"/>
                </a:solidFill>
                <a:latin typeface="Roboto"/>
                <a:ea typeface="Roboto"/>
                <a:cs typeface="Roboto"/>
                <a:sym typeface="Roboto"/>
              </a:endParaRPr>
            </a:p>
            <a:p>
              <a:pPr indent="0" lvl="0" marL="0" marR="0" rtl="0" algn="l">
                <a:lnSpc>
                  <a:spcPct val="150000"/>
                </a:lnSpc>
                <a:spcBef>
                  <a:spcPts val="0"/>
                </a:spcBef>
                <a:spcAft>
                  <a:spcPts val="0"/>
                </a:spcAft>
                <a:buNone/>
              </a:pPr>
              <a:r>
                <a:rPr b="0" i="1" lang="en" sz="600" u="none" cap="none" strike="noStrike">
                  <a:solidFill>
                    <a:schemeClr val="lt1"/>
                  </a:solidFill>
                  <a:latin typeface="Roboto"/>
                  <a:ea typeface="Roboto"/>
                  <a:cs typeface="Roboto"/>
                  <a:sym typeface="Roboto"/>
                </a:rPr>
                <a:t>Transformers</a:t>
              </a:r>
              <a:r>
                <a:rPr b="0" i="0" lang="en" sz="600" u="none" cap="none" strike="noStrike">
                  <a:solidFill>
                    <a:schemeClr val="lt1"/>
                  </a:solidFill>
                  <a:latin typeface="Roboto"/>
                  <a:ea typeface="Roboto"/>
                  <a:cs typeface="Roboto"/>
                  <a:sym typeface="Roboto"/>
                </a:rPr>
                <a:t> enable bi-directional read/write interoperability between robots and factory equipment for communication, coordination, and closed-loop real time programmatic adjustments.</a:t>
              </a:r>
              <a:endParaRPr/>
            </a:p>
          </p:txBody>
        </p:sp>
        <p:sp>
          <p:nvSpPr>
            <p:cNvPr id="1123" name="Google Shape;1123;p209"/>
            <p:cNvSpPr/>
            <p:nvPr/>
          </p:nvSpPr>
          <p:spPr>
            <a:xfrm>
              <a:off x="7108557" y="1282424"/>
              <a:ext cx="594000" cy="420300"/>
            </a:xfrm>
            <a:prstGeom prst="rect">
              <a:avLst/>
            </a:prstGeom>
            <a:noFill/>
            <a:ln>
              <a:noFill/>
            </a:ln>
          </p:spPr>
          <p:txBody>
            <a:bodyPr anchorCtr="0" anchor="ctr" bIns="0" lIns="274300" spcFirstLastPara="1" rIns="0" wrap="square" tIns="0">
              <a:noAutofit/>
            </a:bodyPr>
            <a:lstStyle/>
            <a:p>
              <a:pPr indent="0" lvl="0" marL="0" marR="0" rtl="0" algn="l">
                <a:lnSpc>
                  <a:spcPct val="100000"/>
                </a:lnSpc>
                <a:spcBef>
                  <a:spcPts val="0"/>
                </a:spcBef>
                <a:spcAft>
                  <a:spcPts val="0"/>
                </a:spcAft>
                <a:buNone/>
              </a:pPr>
              <a:r>
                <a:rPr b="0" i="0" lang="en" sz="1100" u="none" cap="none" strike="noStrike">
                  <a:solidFill>
                    <a:schemeClr val="lt1"/>
                  </a:solidFill>
                  <a:latin typeface="Roboto"/>
                  <a:ea typeface="Roboto"/>
                  <a:cs typeface="Roboto"/>
                  <a:sym typeface="Roboto"/>
                </a:rPr>
                <a:t>TM</a:t>
              </a:r>
              <a:endParaRPr b="0" baseline="30000" i="0" sz="1100" u="none" cap="none" strike="noStrike">
                <a:solidFill>
                  <a:schemeClr val="lt1"/>
                </a:solidFill>
                <a:latin typeface="Roboto"/>
                <a:ea typeface="Roboto"/>
                <a:cs typeface="Roboto"/>
                <a:sym typeface="Roboto"/>
              </a:endParaRPr>
            </a:p>
          </p:txBody>
        </p:sp>
        <p:sp>
          <p:nvSpPr>
            <p:cNvPr id="1124" name="Google Shape;1124;p209"/>
            <p:cNvSpPr/>
            <p:nvPr/>
          </p:nvSpPr>
          <p:spPr>
            <a:xfrm>
              <a:off x="4867098" y="2994704"/>
              <a:ext cx="4104000" cy="404400"/>
            </a:xfrm>
            <a:prstGeom prst="rect">
              <a:avLst/>
            </a:prstGeom>
            <a:noFill/>
            <a:ln cap="flat" cmpd="sng" w="25400">
              <a:solidFill>
                <a:schemeClr val="lt2"/>
              </a:solidFill>
              <a:prstDash val="solid"/>
              <a:round/>
              <a:headEnd len="sm" w="sm" type="none"/>
              <a:tailEnd len="sm" w="sm" type="none"/>
            </a:ln>
          </p:spPr>
          <p:txBody>
            <a:bodyPr anchorCtr="0" anchor="ctr" bIns="0" lIns="274300" spcFirstLastPara="1" rIns="0" wrap="square" tIns="0">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interoperable communication &amp; orchestration</a:t>
              </a:r>
              <a:endParaRPr b="0" i="0" sz="1100" u="none" cap="none" strike="noStrike">
                <a:solidFill>
                  <a:schemeClr val="lt1"/>
                </a:solidFill>
                <a:latin typeface="Roboto"/>
                <a:ea typeface="Roboto"/>
                <a:cs typeface="Roboto"/>
                <a:sym typeface="Roboto"/>
              </a:endParaRPr>
            </a:p>
          </p:txBody>
        </p:sp>
      </p:grpSp>
      <p:sp>
        <p:nvSpPr>
          <p:cNvPr id="1125" name="Google Shape;1125;p209"/>
          <p:cNvSpPr/>
          <p:nvPr/>
        </p:nvSpPr>
        <p:spPr>
          <a:xfrm>
            <a:off x="289256" y="568529"/>
            <a:ext cx="4807500" cy="4807500"/>
          </a:xfrm>
          <a:prstGeom prst="donut">
            <a:avLst>
              <a:gd fmla="val 20806" name="adj"/>
            </a:avLst>
          </a:prstGeom>
          <a:solidFill>
            <a:srgbClr val="1919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126" name="Google Shape;1126;p209"/>
          <p:cNvSpPr/>
          <p:nvPr/>
        </p:nvSpPr>
        <p:spPr>
          <a:xfrm>
            <a:off x="289256" y="568529"/>
            <a:ext cx="4807500" cy="4807500"/>
          </a:xfrm>
          <a:prstGeom prst="donut">
            <a:avLst>
              <a:gd fmla="val 20806" name="adj"/>
            </a:avLst>
          </a:prstGeom>
          <a:solidFill>
            <a:srgbClr val="1C5A84">
              <a:alpha val="749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127" name="Google Shape;1127;p209"/>
          <p:cNvSpPr/>
          <p:nvPr/>
        </p:nvSpPr>
        <p:spPr>
          <a:xfrm>
            <a:off x="978569" y="1247043"/>
            <a:ext cx="3437100" cy="3437100"/>
          </a:xfrm>
          <a:prstGeom prst="ellipse">
            <a:avLst/>
          </a:prstGeom>
          <a:solidFill>
            <a:srgbClr val="2987C6">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1400" u="none" cap="none" strike="noStrike">
              <a:solidFill>
                <a:schemeClr val="dk1"/>
              </a:solidFill>
              <a:latin typeface="Arial"/>
              <a:ea typeface="Arial"/>
              <a:cs typeface="Arial"/>
              <a:sym typeface="Arial"/>
            </a:endParaRPr>
          </a:p>
        </p:txBody>
      </p:sp>
      <p:grpSp>
        <p:nvGrpSpPr>
          <p:cNvPr id="1128" name="Google Shape;1128;p209"/>
          <p:cNvGrpSpPr/>
          <p:nvPr/>
        </p:nvGrpSpPr>
        <p:grpSpPr>
          <a:xfrm>
            <a:off x="909235" y="1177828"/>
            <a:ext cx="3575351" cy="3575351"/>
            <a:chOff x="4230150" y="1694714"/>
            <a:chExt cx="2753023" cy="2753023"/>
          </a:xfrm>
        </p:grpSpPr>
        <p:grpSp>
          <p:nvGrpSpPr>
            <p:cNvPr id="1129" name="Google Shape;1129;p209"/>
            <p:cNvGrpSpPr/>
            <p:nvPr/>
          </p:nvGrpSpPr>
          <p:grpSpPr>
            <a:xfrm>
              <a:off x="4633357" y="2097916"/>
              <a:ext cx="1946700" cy="1946700"/>
              <a:chOff x="3945118" y="2021428"/>
              <a:chExt cx="1946700" cy="1946700"/>
            </a:xfrm>
          </p:grpSpPr>
          <p:sp>
            <p:nvSpPr>
              <p:cNvPr id="1130" name="Google Shape;1130;p20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31" name="Google Shape;1131;p20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132" name="Google Shape;1132;p209"/>
            <p:cNvGrpSpPr/>
            <p:nvPr/>
          </p:nvGrpSpPr>
          <p:grpSpPr>
            <a:xfrm rot="2700000">
              <a:off x="4633321" y="2097885"/>
              <a:ext cx="1946681" cy="1946681"/>
              <a:chOff x="3945118" y="2021428"/>
              <a:chExt cx="1946700" cy="1946700"/>
            </a:xfrm>
          </p:grpSpPr>
          <p:sp>
            <p:nvSpPr>
              <p:cNvPr id="1133" name="Google Shape;1133;p20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34" name="Google Shape;1134;p20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sp>
        <p:nvSpPr>
          <p:cNvPr id="1135" name="Google Shape;1135;p209"/>
          <p:cNvSpPr/>
          <p:nvPr/>
        </p:nvSpPr>
        <p:spPr>
          <a:xfrm>
            <a:off x="2180056" y="2454246"/>
            <a:ext cx="1005300" cy="1005300"/>
          </a:xfrm>
          <a:prstGeom prst="ellipse">
            <a:avLst/>
          </a:prstGeom>
          <a:solidFill>
            <a:schemeClr val="lt2"/>
          </a:solidFill>
          <a:ln cap="flat" cmpd="sng" w="254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1400" u="none" cap="none" strike="noStrike">
              <a:solidFill>
                <a:schemeClr val="dk1"/>
              </a:solidFill>
              <a:latin typeface="Arial"/>
              <a:ea typeface="Arial"/>
              <a:cs typeface="Arial"/>
              <a:sym typeface="Arial"/>
            </a:endParaRPr>
          </a:p>
        </p:txBody>
      </p:sp>
      <p:sp>
        <p:nvSpPr>
          <p:cNvPr id="1136" name="Google Shape;1136;p209"/>
          <p:cNvSpPr/>
          <p:nvPr/>
        </p:nvSpPr>
        <p:spPr>
          <a:xfrm>
            <a:off x="1967213" y="1385787"/>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Mills</a:t>
            </a:r>
            <a:endParaRPr b="0" i="0" sz="800" u="none" cap="none" strike="noStrike">
              <a:solidFill>
                <a:schemeClr val="lt1"/>
              </a:solidFill>
              <a:latin typeface="Roboto"/>
              <a:ea typeface="Roboto"/>
              <a:cs typeface="Roboto"/>
              <a:sym typeface="Roboto"/>
            </a:endParaRPr>
          </a:p>
        </p:txBody>
      </p:sp>
      <p:sp>
        <p:nvSpPr>
          <p:cNvPr id="1137" name="Google Shape;1137;p209"/>
          <p:cNvSpPr/>
          <p:nvPr/>
        </p:nvSpPr>
        <p:spPr>
          <a:xfrm>
            <a:off x="1337955" y="177624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Lathes</a:t>
            </a:r>
            <a:endParaRPr b="0" i="0" sz="800" u="none" cap="none" strike="noStrike">
              <a:solidFill>
                <a:schemeClr val="lt1"/>
              </a:solidFill>
              <a:latin typeface="Roboto"/>
              <a:ea typeface="Roboto"/>
              <a:cs typeface="Roboto"/>
              <a:sym typeface="Roboto"/>
            </a:endParaRPr>
          </a:p>
        </p:txBody>
      </p:sp>
      <p:sp>
        <p:nvSpPr>
          <p:cNvPr id="1138" name="Google Shape;1138;p209"/>
          <p:cNvSpPr/>
          <p:nvPr/>
        </p:nvSpPr>
        <p:spPr>
          <a:xfrm>
            <a:off x="903912" y="2480656"/>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Swiss</a:t>
            </a:r>
            <a:endParaRPr b="0" i="0" sz="800" u="none" cap="none" strike="noStrike">
              <a:solidFill>
                <a:schemeClr val="lt1"/>
              </a:solidFill>
              <a:latin typeface="Roboto"/>
              <a:ea typeface="Roboto"/>
              <a:cs typeface="Roboto"/>
              <a:sym typeface="Roboto"/>
            </a:endParaRPr>
          </a:p>
        </p:txBody>
      </p:sp>
      <p:sp>
        <p:nvSpPr>
          <p:cNvPr id="1139" name="Google Shape;1139;p209"/>
          <p:cNvSpPr/>
          <p:nvPr/>
        </p:nvSpPr>
        <p:spPr>
          <a:xfrm>
            <a:off x="1630002" y="1546686"/>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5-Axis</a:t>
            </a:r>
            <a:endParaRPr b="0" i="0" sz="800" u="none" cap="none" strike="noStrike">
              <a:solidFill>
                <a:schemeClr val="lt1"/>
              </a:solidFill>
              <a:latin typeface="Roboto"/>
              <a:ea typeface="Roboto"/>
              <a:cs typeface="Roboto"/>
              <a:sym typeface="Roboto"/>
            </a:endParaRPr>
          </a:p>
        </p:txBody>
      </p:sp>
      <p:sp>
        <p:nvSpPr>
          <p:cNvPr id="1140" name="Google Shape;1140;p209"/>
          <p:cNvSpPr/>
          <p:nvPr/>
        </p:nvSpPr>
        <p:spPr>
          <a:xfrm>
            <a:off x="2412511" y="4399003"/>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Laser Markers</a:t>
            </a:r>
            <a:endParaRPr b="0" i="0" sz="800" u="none" cap="none" strike="noStrike">
              <a:solidFill>
                <a:schemeClr val="lt1"/>
              </a:solidFill>
              <a:latin typeface="Roboto"/>
              <a:ea typeface="Roboto"/>
              <a:cs typeface="Roboto"/>
              <a:sym typeface="Roboto"/>
            </a:endParaRPr>
          </a:p>
        </p:txBody>
      </p:sp>
      <p:sp>
        <p:nvSpPr>
          <p:cNvPr id="1141" name="Google Shape;1141;p209"/>
          <p:cNvSpPr/>
          <p:nvPr/>
        </p:nvSpPr>
        <p:spPr>
          <a:xfrm>
            <a:off x="879771" y="2877667"/>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Additive</a:t>
            </a:r>
            <a:endParaRPr b="0" i="0" sz="800" u="none" cap="none" strike="noStrike">
              <a:solidFill>
                <a:schemeClr val="lt1"/>
              </a:solidFill>
              <a:latin typeface="Roboto"/>
              <a:ea typeface="Roboto"/>
              <a:cs typeface="Roboto"/>
              <a:sym typeface="Roboto"/>
            </a:endParaRPr>
          </a:p>
        </p:txBody>
      </p:sp>
      <p:sp>
        <p:nvSpPr>
          <p:cNvPr id="1142" name="Google Shape;1142;p209"/>
          <p:cNvSpPr/>
          <p:nvPr/>
        </p:nvSpPr>
        <p:spPr>
          <a:xfrm>
            <a:off x="1899608" y="431949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EDM</a:t>
            </a:r>
            <a:endParaRPr b="0" i="0" sz="800" u="none" cap="none" strike="noStrike">
              <a:solidFill>
                <a:schemeClr val="lt1"/>
              </a:solidFill>
              <a:latin typeface="Roboto"/>
              <a:ea typeface="Roboto"/>
              <a:cs typeface="Roboto"/>
              <a:sym typeface="Roboto"/>
            </a:endParaRPr>
          </a:p>
        </p:txBody>
      </p:sp>
      <p:sp>
        <p:nvSpPr>
          <p:cNvPr id="1143" name="Google Shape;1143;p209"/>
          <p:cNvSpPr/>
          <p:nvPr/>
        </p:nvSpPr>
        <p:spPr>
          <a:xfrm>
            <a:off x="3249124" y="1559803"/>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CMM</a:t>
            </a:r>
            <a:endParaRPr b="0" i="0" sz="800" u="none" cap="none" strike="noStrike">
              <a:solidFill>
                <a:schemeClr val="lt1"/>
              </a:solidFill>
              <a:latin typeface="Roboto"/>
              <a:ea typeface="Roboto"/>
              <a:cs typeface="Roboto"/>
              <a:sym typeface="Roboto"/>
            </a:endParaRPr>
          </a:p>
        </p:txBody>
      </p:sp>
      <p:sp>
        <p:nvSpPr>
          <p:cNvPr id="1144" name="Google Shape;1144;p209"/>
          <p:cNvSpPr/>
          <p:nvPr/>
        </p:nvSpPr>
        <p:spPr>
          <a:xfrm>
            <a:off x="3867085" y="329343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PCB Testers</a:t>
            </a:r>
            <a:endParaRPr b="0" i="0" sz="800" u="none" cap="none" strike="noStrike">
              <a:solidFill>
                <a:schemeClr val="lt1"/>
              </a:solidFill>
              <a:latin typeface="Roboto"/>
              <a:ea typeface="Roboto"/>
              <a:cs typeface="Roboto"/>
              <a:sym typeface="Roboto"/>
            </a:endParaRPr>
          </a:p>
        </p:txBody>
      </p:sp>
      <p:sp>
        <p:nvSpPr>
          <p:cNvPr id="1145" name="Google Shape;1145;p209"/>
          <p:cNvSpPr/>
          <p:nvPr/>
        </p:nvSpPr>
        <p:spPr>
          <a:xfrm>
            <a:off x="1063879" y="210071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Turning Centers</a:t>
            </a:r>
            <a:endParaRPr b="0" i="0" sz="800" u="none" cap="none" strike="noStrike">
              <a:solidFill>
                <a:schemeClr val="lt1"/>
              </a:solidFill>
              <a:latin typeface="Roboto"/>
              <a:ea typeface="Roboto"/>
              <a:cs typeface="Roboto"/>
              <a:sym typeface="Roboto"/>
            </a:endParaRPr>
          </a:p>
        </p:txBody>
      </p:sp>
      <p:sp>
        <p:nvSpPr>
          <p:cNvPr id="1146" name="Google Shape;1146;p209"/>
          <p:cNvSpPr/>
          <p:nvPr/>
        </p:nvSpPr>
        <p:spPr>
          <a:xfrm>
            <a:off x="995727" y="331975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Multi-Tasking</a:t>
            </a:r>
            <a:endParaRPr b="0" i="0" sz="800" u="none" cap="none" strike="noStrike">
              <a:solidFill>
                <a:schemeClr val="lt1"/>
              </a:solidFill>
              <a:latin typeface="Roboto"/>
              <a:ea typeface="Roboto"/>
              <a:cs typeface="Roboto"/>
              <a:sym typeface="Roboto"/>
            </a:endParaRPr>
          </a:p>
        </p:txBody>
      </p:sp>
      <p:sp>
        <p:nvSpPr>
          <p:cNvPr id="1147" name="Google Shape;1147;p209"/>
          <p:cNvSpPr/>
          <p:nvPr/>
        </p:nvSpPr>
        <p:spPr>
          <a:xfrm>
            <a:off x="3381543" y="4043106"/>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CNC Grinders</a:t>
            </a:r>
            <a:endParaRPr b="0" i="0" sz="800" u="none" cap="none" strike="noStrike">
              <a:solidFill>
                <a:schemeClr val="lt1"/>
              </a:solidFill>
              <a:latin typeface="Roboto"/>
              <a:ea typeface="Roboto"/>
              <a:cs typeface="Roboto"/>
              <a:sym typeface="Roboto"/>
            </a:endParaRPr>
          </a:p>
        </p:txBody>
      </p:sp>
      <p:sp>
        <p:nvSpPr>
          <p:cNvPr id="1148" name="Google Shape;1148;p209"/>
          <p:cNvSpPr/>
          <p:nvPr/>
        </p:nvSpPr>
        <p:spPr>
          <a:xfrm>
            <a:off x="3051616" y="432451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Deburring</a:t>
            </a:r>
            <a:endParaRPr b="0" i="0" sz="800" u="none" cap="none" strike="noStrike">
              <a:solidFill>
                <a:schemeClr val="lt1"/>
              </a:solidFill>
              <a:latin typeface="Roboto"/>
              <a:ea typeface="Roboto"/>
              <a:cs typeface="Roboto"/>
              <a:sym typeface="Roboto"/>
            </a:endParaRPr>
          </a:p>
        </p:txBody>
      </p:sp>
      <p:sp>
        <p:nvSpPr>
          <p:cNvPr id="1149" name="Google Shape;1149;p209"/>
          <p:cNvSpPr/>
          <p:nvPr/>
        </p:nvSpPr>
        <p:spPr>
          <a:xfrm>
            <a:off x="1152543" y="3716339"/>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Press Brakes</a:t>
            </a:r>
            <a:endParaRPr b="0" i="0" sz="800" u="none" cap="none" strike="noStrike">
              <a:solidFill>
                <a:schemeClr val="lt1"/>
              </a:solidFill>
              <a:latin typeface="Roboto"/>
              <a:ea typeface="Roboto"/>
              <a:cs typeface="Roboto"/>
              <a:sym typeface="Roboto"/>
            </a:endParaRPr>
          </a:p>
        </p:txBody>
      </p:sp>
      <p:sp>
        <p:nvSpPr>
          <p:cNvPr id="1150" name="Google Shape;1150;p209"/>
          <p:cNvSpPr/>
          <p:nvPr/>
        </p:nvSpPr>
        <p:spPr>
          <a:xfrm>
            <a:off x="1453335" y="4098877"/>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Drill &amp; Tap</a:t>
            </a:r>
            <a:endParaRPr b="0" i="0" sz="800" u="none" cap="none" strike="noStrike">
              <a:solidFill>
                <a:schemeClr val="lt1"/>
              </a:solidFill>
              <a:latin typeface="Roboto"/>
              <a:ea typeface="Roboto"/>
              <a:cs typeface="Roboto"/>
              <a:sym typeface="Roboto"/>
            </a:endParaRPr>
          </a:p>
        </p:txBody>
      </p:sp>
      <p:sp>
        <p:nvSpPr>
          <p:cNvPr id="1151" name="Google Shape;1151;p209"/>
          <p:cNvSpPr/>
          <p:nvPr/>
        </p:nvSpPr>
        <p:spPr>
          <a:xfrm>
            <a:off x="3549048" y="177624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Vision</a:t>
            </a:r>
            <a:endParaRPr b="0" i="0" sz="800" u="none" cap="none" strike="noStrike">
              <a:solidFill>
                <a:schemeClr val="lt1"/>
              </a:solidFill>
              <a:latin typeface="Roboto"/>
              <a:ea typeface="Roboto"/>
              <a:cs typeface="Roboto"/>
              <a:sym typeface="Roboto"/>
            </a:endParaRPr>
          </a:p>
        </p:txBody>
      </p:sp>
      <p:sp>
        <p:nvSpPr>
          <p:cNvPr id="1152" name="Google Shape;1152;p209"/>
          <p:cNvSpPr/>
          <p:nvPr/>
        </p:nvSpPr>
        <p:spPr>
          <a:xfrm>
            <a:off x="3904177" y="2886169"/>
            <a:ext cx="628500" cy="159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Telecentric</a:t>
            </a:r>
            <a:endParaRPr b="0" i="0" sz="800" u="none" cap="none" strike="noStrike">
              <a:solidFill>
                <a:schemeClr val="lt1"/>
              </a:solidFill>
              <a:latin typeface="Roboto"/>
              <a:ea typeface="Roboto"/>
              <a:cs typeface="Roboto"/>
              <a:sym typeface="Roboto"/>
            </a:endParaRPr>
          </a:p>
        </p:txBody>
      </p:sp>
      <p:sp>
        <p:nvSpPr>
          <p:cNvPr id="1153" name="Google Shape;1153;p209"/>
          <p:cNvSpPr/>
          <p:nvPr/>
        </p:nvSpPr>
        <p:spPr>
          <a:xfrm>
            <a:off x="3777133" y="2100718"/>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Lasers</a:t>
            </a:r>
            <a:endParaRPr b="0" i="0" sz="800" u="none" cap="none" strike="noStrike">
              <a:solidFill>
                <a:schemeClr val="lt1"/>
              </a:solidFill>
              <a:latin typeface="Roboto"/>
              <a:ea typeface="Roboto"/>
              <a:cs typeface="Roboto"/>
              <a:sym typeface="Roboto"/>
            </a:endParaRPr>
          </a:p>
        </p:txBody>
      </p:sp>
      <p:sp>
        <p:nvSpPr>
          <p:cNvPr id="1154" name="Google Shape;1154;p209"/>
          <p:cNvSpPr/>
          <p:nvPr/>
        </p:nvSpPr>
        <p:spPr>
          <a:xfrm>
            <a:off x="3917058" y="2486493"/>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Probes</a:t>
            </a:r>
            <a:endParaRPr b="0" i="0" sz="800" u="none" cap="none" strike="noStrike">
              <a:solidFill>
                <a:schemeClr val="lt1"/>
              </a:solidFill>
              <a:latin typeface="Roboto"/>
              <a:ea typeface="Roboto"/>
              <a:cs typeface="Roboto"/>
              <a:sym typeface="Roboto"/>
            </a:endParaRPr>
          </a:p>
        </p:txBody>
      </p:sp>
      <p:sp>
        <p:nvSpPr>
          <p:cNvPr id="1155" name="Google Shape;1155;p209"/>
          <p:cNvSpPr/>
          <p:nvPr/>
        </p:nvSpPr>
        <p:spPr>
          <a:xfrm>
            <a:off x="3743167" y="3712262"/>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PLC</a:t>
            </a:r>
            <a:endParaRPr b="0" i="0" sz="800" u="none" cap="none" strike="noStrike">
              <a:solidFill>
                <a:schemeClr val="lt1"/>
              </a:solidFill>
              <a:latin typeface="Roboto"/>
              <a:ea typeface="Roboto"/>
              <a:cs typeface="Roboto"/>
              <a:sym typeface="Roboto"/>
            </a:endParaRPr>
          </a:p>
        </p:txBody>
      </p:sp>
      <p:sp>
        <p:nvSpPr>
          <p:cNvPr id="1156" name="Google Shape;1156;p209"/>
          <p:cNvSpPr/>
          <p:nvPr/>
        </p:nvSpPr>
        <p:spPr>
          <a:xfrm>
            <a:off x="2412511" y="1316974"/>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Robots</a:t>
            </a:r>
            <a:endParaRPr b="0" i="0" sz="800" u="none" cap="none" strike="noStrike">
              <a:solidFill>
                <a:schemeClr val="lt1"/>
              </a:solidFill>
              <a:latin typeface="Roboto"/>
              <a:ea typeface="Roboto"/>
              <a:cs typeface="Roboto"/>
              <a:sym typeface="Roboto"/>
            </a:endParaRPr>
          </a:p>
        </p:txBody>
      </p:sp>
      <p:sp>
        <p:nvSpPr>
          <p:cNvPr id="1157" name="Google Shape;1157;p209"/>
          <p:cNvSpPr/>
          <p:nvPr/>
        </p:nvSpPr>
        <p:spPr>
          <a:xfrm>
            <a:off x="2880211" y="1383835"/>
            <a:ext cx="561000" cy="176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lt1"/>
                </a:solidFill>
                <a:latin typeface="Roboto"/>
                <a:ea typeface="Roboto"/>
                <a:cs typeface="Roboto"/>
                <a:sym typeface="Roboto"/>
              </a:rPr>
              <a:t>Cobots</a:t>
            </a:r>
            <a:endParaRPr b="0" i="0" sz="800" u="none" cap="none" strike="noStrike">
              <a:solidFill>
                <a:schemeClr val="lt1"/>
              </a:solidFill>
              <a:latin typeface="Roboto"/>
              <a:ea typeface="Roboto"/>
              <a:cs typeface="Roboto"/>
              <a:sym typeface="Roboto"/>
            </a:endParaRPr>
          </a:p>
        </p:txBody>
      </p:sp>
      <p:pic>
        <p:nvPicPr>
          <p:cNvPr descr="A white text on a black background&#10;&#10;AI-generated content may be incorrect." id="1158" name="Google Shape;1158;p209"/>
          <p:cNvPicPr preferRelativeResize="0"/>
          <p:nvPr/>
        </p:nvPicPr>
        <p:blipFill rotWithShape="1">
          <a:blip r:embed="rId3">
            <a:alphaModFix/>
          </a:blip>
          <a:srcRect b="0" l="0" r="0" t="0"/>
          <a:stretch/>
        </p:blipFill>
        <p:spPr>
          <a:xfrm>
            <a:off x="2326392" y="792299"/>
            <a:ext cx="775072" cy="212177"/>
          </a:xfrm>
          <a:prstGeom prst="rect">
            <a:avLst/>
          </a:prstGeom>
          <a:noFill/>
          <a:ln>
            <a:noFill/>
          </a:ln>
        </p:spPr>
      </p:pic>
      <p:pic>
        <p:nvPicPr>
          <p:cNvPr descr="A black background with white text&#10;&#10;AI-generated content may be incorrect." id="1159" name="Google Shape;1159;p209"/>
          <p:cNvPicPr preferRelativeResize="0"/>
          <p:nvPr/>
        </p:nvPicPr>
        <p:blipFill rotWithShape="1">
          <a:blip r:embed="rId4">
            <a:alphaModFix/>
          </a:blip>
          <a:srcRect b="0" l="0" r="0" t="0"/>
          <a:stretch/>
        </p:blipFill>
        <p:spPr>
          <a:xfrm>
            <a:off x="2910118" y="851742"/>
            <a:ext cx="856218" cy="234391"/>
          </a:xfrm>
          <a:prstGeom prst="rect">
            <a:avLst/>
          </a:prstGeom>
          <a:noFill/>
          <a:ln>
            <a:noFill/>
          </a:ln>
        </p:spPr>
      </p:pic>
      <p:pic>
        <p:nvPicPr>
          <p:cNvPr descr="A black and white logo&#10;&#10;AI-generated content may be incorrect." id="1160" name="Google Shape;1160;p209"/>
          <p:cNvPicPr preferRelativeResize="0"/>
          <p:nvPr/>
        </p:nvPicPr>
        <p:blipFill rotWithShape="1">
          <a:blip r:embed="rId5">
            <a:alphaModFix/>
          </a:blip>
          <a:srcRect b="0" l="0" r="0" t="0"/>
          <a:stretch/>
        </p:blipFill>
        <p:spPr>
          <a:xfrm>
            <a:off x="3810020" y="1384108"/>
            <a:ext cx="572756" cy="208275"/>
          </a:xfrm>
          <a:prstGeom prst="rect">
            <a:avLst/>
          </a:prstGeom>
          <a:noFill/>
          <a:ln>
            <a:noFill/>
          </a:ln>
        </p:spPr>
      </p:pic>
      <p:pic>
        <p:nvPicPr>
          <p:cNvPr descr="A white text on a black background&#10;&#10;AI-generated content may be incorrect." id="1161" name="Google Shape;1161;p209"/>
          <p:cNvPicPr preferRelativeResize="0"/>
          <p:nvPr/>
        </p:nvPicPr>
        <p:blipFill rotWithShape="1">
          <a:blip r:embed="rId6">
            <a:alphaModFix/>
          </a:blip>
          <a:srcRect b="0" l="0" r="0" t="0"/>
          <a:stretch/>
        </p:blipFill>
        <p:spPr>
          <a:xfrm>
            <a:off x="4448266" y="3070544"/>
            <a:ext cx="572756" cy="156793"/>
          </a:xfrm>
          <a:prstGeom prst="rect">
            <a:avLst/>
          </a:prstGeom>
          <a:noFill/>
          <a:ln>
            <a:noFill/>
          </a:ln>
        </p:spPr>
      </p:pic>
      <p:pic>
        <p:nvPicPr>
          <p:cNvPr descr="A white text on a black background&#10;&#10;AI-generated content may be incorrect." id="1162" name="Google Shape;1162;p209"/>
          <p:cNvPicPr preferRelativeResize="0"/>
          <p:nvPr/>
        </p:nvPicPr>
        <p:blipFill rotWithShape="1">
          <a:blip r:embed="rId7">
            <a:alphaModFix/>
          </a:blip>
          <a:srcRect b="0" l="0" r="0" t="0"/>
          <a:stretch/>
        </p:blipFill>
        <p:spPr>
          <a:xfrm>
            <a:off x="4228205" y="1892854"/>
            <a:ext cx="572756" cy="156793"/>
          </a:xfrm>
          <a:prstGeom prst="rect">
            <a:avLst/>
          </a:prstGeom>
          <a:noFill/>
          <a:ln>
            <a:noFill/>
          </a:ln>
        </p:spPr>
      </p:pic>
      <p:pic>
        <p:nvPicPr>
          <p:cNvPr descr="A white text on a black background&#10;&#10;AI-generated content may be incorrect." id="1163" name="Google Shape;1163;p209"/>
          <p:cNvPicPr preferRelativeResize="0"/>
          <p:nvPr/>
        </p:nvPicPr>
        <p:blipFill rotWithShape="1">
          <a:blip r:embed="rId8">
            <a:alphaModFix/>
          </a:blip>
          <a:srcRect b="0" l="0" r="0" t="0"/>
          <a:stretch/>
        </p:blipFill>
        <p:spPr>
          <a:xfrm>
            <a:off x="4378381" y="2369860"/>
            <a:ext cx="572756" cy="156793"/>
          </a:xfrm>
          <a:prstGeom prst="rect">
            <a:avLst/>
          </a:prstGeom>
          <a:noFill/>
          <a:ln>
            <a:noFill/>
          </a:ln>
        </p:spPr>
      </p:pic>
      <p:pic>
        <p:nvPicPr>
          <p:cNvPr descr="A white text on a black background&#10;&#10;AI-generated content may be incorrect." id="1164" name="Google Shape;1164;p209"/>
          <p:cNvPicPr preferRelativeResize="0"/>
          <p:nvPr/>
        </p:nvPicPr>
        <p:blipFill rotWithShape="1">
          <a:blip r:embed="rId9">
            <a:alphaModFix/>
          </a:blip>
          <a:srcRect b="0" l="0" r="0" t="0"/>
          <a:stretch/>
        </p:blipFill>
        <p:spPr>
          <a:xfrm>
            <a:off x="4477954" y="2703965"/>
            <a:ext cx="572756" cy="156793"/>
          </a:xfrm>
          <a:prstGeom prst="rect">
            <a:avLst/>
          </a:prstGeom>
          <a:noFill/>
          <a:ln>
            <a:noFill/>
          </a:ln>
        </p:spPr>
      </p:pic>
      <p:pic>
        <p:nvPicPr>
          <p:cNvPr descr="A black and white logo&#10;&#10;AI-generated content may be incorrect." id="1165" name="Google Shape;1165;p209"/>
          <p:cNvPicPr preferRelativeResize="0"/>
          <p:nvPr/>
        </p:nvPicPr>
        <p:blipFill rotWithShape="1">
          <a:blip r:embed="rId10">
            <a:alphaModFix/>
          </a:blip>
          <a:srcRect b="0" l="0" r="0" t="0"/>
          <a:stretch/>
        </p:blipFill>
        <p:spPr>
          <a:xfrm>
            <a:off x="3580707" y="1199953"/>
            <a:ext cx="572756" cy="156793"/>
          </a:xfrm>
          <a:prstGeom prst="rect">
            <a:avLst/>
          </a:prstGeom>
          <a:noFill/>
          <a:ln>
            <a:noFill/>
          </a:ln>
        </p:spPr>
      </p:pic>
      <p:pic>
        <p:nvPicPr>
          <p:cNvPr descr="A black background with white letters&#10;&#10;AI-generated content may be incorrect." id="1166" name="Google Shape;1166;p209"/>
          <p:cNvPicPr preferRelativeResize="0"/>
          <p:nvPr/>
        </p:nvPicPr>
        <p:blipFill rotWithShape="1">
          <a:blip r:embed="rId11">
            <a:alphaModFix/>
          </a:blip>
          <a:srcRect b="0" l="0" r="0" t="0"/>
          <a:stretch/>
        </p:blipFill>
        <p:spPr>
          <a:xfrm>
            <a:off x="4119773" y="1674156"/>
            <a:ext cx="464618" cy="127190"/>
          </a:xfrm>
          <a:prstGeom prst="rect">
            <a:avLst/>
          </a:prstGeom>
          <a:noFill/>
          <a:ln>
            <a:noFill/>
          </a:ln>
        </p:spPr>
      </p:pic>
      <p:pic>
        <p:nvPicPr>
          <p:cNvPr descr="A white letters on a black background&#10;&#10;AI-generated content may be incorrect." id="1167" name="Google Shape;1167;p209"/>
          <p:cNvPicPr preferRelativeResize="0"/>
          <p:nvPr/>
        </p:nvPicPr>
        <p:blipFill rotWithShape="1">
          <a:blip r:embed="rId12">
            <a:alphaModFix/>
          </a:blip>
          <a:srcRect b="0" l="0" r="0" t="0"/>
          <a:stretch/>
        </p:blipFill>
        <p:spPr>
          <a:xfrm>
            <a:off x="4383330" y="2161740"/>
            <a:ext cx="407724" cy="111615"/>
          </a:xfrm>
          <a:prstGeom prst="rect">
            <a:avLst/>
          </a:prstGeom>
          <a:noFill/>
          <a:ln>
            <a:noFill/>
          </a:ln>
        </p:spPr>
      </p:pic>
      <p:pic>
        <p:nvPicPr>
          <p:cNvPr descr="A white text on a black background&#10;&#10;AI-generated content may be incorrect." id="1168" name="Google Shape;1168;p209"/>
          <p:cNvPicPr preferRelativeResize="0"/>
          <p:nvPr/>
        </p:nvPicPr>
        <p:blipFill rotWithShape="1">
          <a:blip r:embed="rId13">
            <a:alphaModFix/>
          </a:blip>
          <a:srcRect b="0" l="0" r="0" t="0"/>
          <a:stretch/>
        </p:blipFill>
        <p:spPr>
          <a:xfrm>
            <a:off x="355003" y="3085988"/>
            <a:ext cx="572756" cy="156793"/>
          </a:xfrm>
          <a:prstGeom prst="rect">
            <a:avLst/>
          </a:prstGeom>
          <a:noFill/>
          <a:ln>
            <a:noFill/>
          </a:ln>
        </p:spPr>
      </p:pic>
      <p:pic>
        <p:nvPicPr>
          <p:cNvPr descr="A white text on a black background&#10;&#10;AI-generated content may be incorrect." id="1169" name="Google Shape;1169;p209"/>
          <p:cNvPicPr preferRelativeResize="0"/>
          <p:nvPr/>
        </p:nvPicPr>
        <p:blipFill rotWithShape="1">
          <a:blip r:embed="rId14">
            <a:alphaModFix/>
          </a:blip>
          <a:srcRect b="0" l="0" r="0" t="0"/>
          <a:stretch/>
        </p:blipFill>
        <p:spPr>
          <a:xfrm>
            <a:off x="334188" y="2641343"/>
            <a:ext cx="572756" cy="156793"/>
          </a:xfrm>
          <a:prstGeom prst="rect">
            <a:avLst/>
          </a:prstGeom>
          <a:noFill/>
          <a:ln>
            <a:noFill/>
          </a:ln>
        </p:spPr>
      </p:pic>
      <p:pic>
        <p:nvPicPr>
          <p:cNvPr descr="A black and white logo&#10;&#10;AI-generated content may be incorrect." id="1170" name="Google Shape;1170;p209"/>
          <p:cNvPicPr preferRelativeResize="0"/>
          <p:nvPr/>
        </p:nvPicPr>
        <p:blipFill rotWithShape="1">
          <a:blip r:embed="rId15">
            <a:alphaModFix/>
          </a:blip>
          <a:srcRect b="0" l="0" r="0" t="0"/>
          <a:stretch/>
        </p:blipFill>
        <p:spPr>
          <a:xfrm>
            <a:off x="707489" y="4034527"/>
            <a:ext cx="572756" cy="156793"/>
          </a:xfrm>
          <a:prstGeom prst="rect">
            <a:avLst/>
          </a:prstGeom>
          <a:noFill/>
          <a:ln>
            <a:noFill/>
          </a:ln>
        </p:spPr>
      </p:pic>
      <p:pic>
        <p:nvPicPr>
          <p:cNvPr descr="A black background with white letters&#10;&#10;AI-generated content may be incorrect." id="1171" name="Google Shape;1171;p209"/>
          <p:cNvPicPr preferRelativeResize="0"/>
          <p:nvPr/>
        </p:nvPicPr>
        <p:blipFill rotWithShape="1">
          <a:blip r:embed="rId16">
            <a:alphaModFix/>
          </a:blip>
          <a:srcRect b="0" l="0" r="0" t="0"/>
          <a:stretch/>
        </p:blipFill>
        <p:spPr>
          <a:xfrm>
            <a:off x="449921" y="2202416"/>
            <a:ext cx="572756" cy="156793"/>
          </a:xfrm>
          <a:prstGeom prst="rect">
            <a:avLst/>
          </a:prstGeom>
          <a:noFill/>
          <a:ln>
            <a:noFill/>
          </a:ln>
        </p:spPr>
      </p:pic>
      <p:pic>
        <p:nvPicPr>
          <p:cNvPr descr="A white text on a black background&#10;&#10;AI-generated content may be incorrect." id="1172" name="Google Shape;1172;p209"/>
          <p:cNvPicPr preferRelativeResize="0"/>
          <p:nvPr/>
        </p:nvPicPr>
        <p:blipFill rotWithShape="1">
          <a:blip r:embed="rId17">
            <a:alphaModFix/>
          </a:blip>
          <a:srcRect b="0" l="0" r="0" t="0"/>
          <a:stretch/>
        </p:blipFill>
        <p:spPr>
          <a:xfrm>
            <a:off x="1203925" y="1250375"/>
            <a:ext cx="572756" cy="156793"/>
          </a:xfrm>
          <a:prstGeom prst="rect">
            <a:avLst/>
          </a:prstGeom>
          <a:noFill/>
          <a:ln>
            <a:noFill/>
          </a:ln>
        </p:spPr>
      </p:pic>
      <p:pic>
        <p:nvPicPr>
          <p:cNvPr descr="A white text on a black background&#10;&#10;AI-generated content may be incorrect." id="1173" name="Google Shape;1173;p209"/>
          <p:cNvPicPr preferRelativeResize="0"/>
          <p:nvPr/>
        </p:nvPicPr>
        <p:blipFill rotWithShape="1">
          <a:blip r:embed="rId18">
            <a:alphaModFix/>
          </a:blip>
          <a:srcRect b="0" l="0" r="0" t="0"/>
          <a:stretch/>
        </p:blipFill>
        <p:spPr>
          <a:xfrm>
            <a:off x="921706" y="1488245"/>
            <a:ext cx="572756" cy="156793"/>
          </a:xfrm>
          <a:prstGeom prst="rect">
            <a:avLst/>
          </a:prstGeom>
          <a:noFill/>
          <a:ln>
            <a:noFill/>
          </a:ln>
        </p:spPr>
      </p:pic>
      <p:pic>
        <p:nvPicPr>
          <p:cNvPr descr="A white text on a black background&#10;&#10;AI-generated content may be incorrect." id="1174" name="Google Shape;1174;p209"/>
          <p:cNvPicPr preferRelativeResize="0"/>
          <p:nvPr/>
        </p:nvPicPr>
        <p:blipFill rotWithShape="1">
          <a:blip r:embed="rId19">
            <a:alphaModFix/>
          </a:blip>
          <a:srcRect b="0" l="0" r="0" t="0"/>
          <a:stretch/>
        </p:blipFill>
        <p:spPr>
          <a:xfrm>
            <a:off x="490113" y="3582584"/>
            <a:ext cx="572756" cy="156793"/>
          </a:xfrm>
          <a:prstGeom prst="rect">
            <a:avLst/>
          </a:prstGeom>
          <a:noFill/>
          <a:ln>
            <a:noFill/>
          </a:ln>
        </p:spPr>
      </p:pic>
      <p:pic>
        <p:nvPicPr>
          <p:cNvPr descr="A black background with white text&#10;&#10;AI-generated content may be incorrect." id="1175" name="Google Shape;1175;p209"/>
          <p:cNvPicPr preferRelativeResize="0"/>
          <p:nvPr/>
        </p:nvPicPr>
        <p:blipFill rotWithShape="1">
          <a:blip r:embed="rId20">
            <a:alphaModFix/>
          </a:blip>
          <a:srcRect b="0" l="0" r="0" t="0"/>
          <a:stretch/>
        </p:blipFill>
        <p:spPr>
          <a:xfrm>
            <a:off x="652929" y="1791518"/>
            <a:ext cx="572756" cy="156793"/>
          </a:xfrm>
          <a:prstGeom prst="rect">
            <a:avLst/>
          </a:prstGeom>
          <a:noFill/>
          <a:ln>
            <a:noFill/>
          </a:ln>
        </p:spPr>
      </p:pic>
      <p:pic>
        <p:nvPicPr>
          <p:cNvPr descr="A black and white logo&#10;&#10;AI-generated content may be incorrect." id="1176" name="Google Shape;1176;p209"/>
          <p:cNvPicPr preferRelativeResize="0"/>
          <p:nvPr/>
        </p:nvPicPr>
        <p:blipFill rotWithShape="1">
          <a:blip r:embed="rId21">
            <a:alphaModFix/>
          </a:blip>
          <a:srcRect b="0" l="0" r="0" t="0"/>
          <a:stretch/>
        </p:blipFill>
        <p:spPr>
          <a:xfrm>
            <a:off x="1022677" y="4400862"/>
            <a:ext cx="572756" cy="156793"/>
          </a:xfrm>
          <a:prstGeom prst="rect">
            <a:avLst/>
          </a:prstGeom>
          <a:noFill/>
          <a:ln>
            <a:noFill/>
          </a:ln>
        </p:spPr>
      </p:pic>
      <p:pic>
        <p:nvPicPr>
          <p:cNvPr descr="A black and white logo&#10;&#10;AI-generated content may be incorrect." id="1177" name="Google Shape;1177;p209"/>
          <p:cNvPicPr preferRelativeResize="0"/>
          <p:nvPr/>
        </p:nvPicPr>
        <p:blipFill rotWithShape="1">
          <a:blip r:embed="rId22">
            <a:alphaModFix/>
          </a:blip>
          <a:srcRect b="0" l="0" r="0" t="0"/>
          <a:stretch/>
        </p:blipFill>
        <p:spPr>
          <a:xfrm>
            <a:off x="1387000" y="4695613"/>
            <a:ext cx="572756" cy="156793"/>
          </a:xfrm>
          <a:prstGeom prst="rect">
            <a:avLst/>
          </a:prstGeom>
          <a:noFill/>
          <a:ln>
            <a:noFill/>
          </a:ln>
        </p:spPr>
      </p:pic>
      <p:pic>
        <p:nvPicPr>
          <p:cNvPr descr="A white text on a black background&#10;&#10;AI-generated content may be incorrect." id="1178" name="Google Shape;1178;p209"/>
          <p:cNvPicPr preferRelativeResize="0"/>
          <p:nvPr/>
        </p:nvPicPr>
        <p:blipFill rotWithShape="1">
          <a:blip r:embed="rId23">
            <a:alphaModFix/>
          </a:blip>
          <a:srcRect b="0" l="0" r="0" t="0"/>
          <a:stretch/>
        </p:blipFill>
        <p:spPr>
          <a:xfrm>
            <a:off x="4318650" y="3660980"/>
            <a:ext cx="572756" cy="156793"/>
          </a:xfrm>
          <a:prstGeom prst="rect">
            <a:avLst/>
          </a:prstGeom>
          <a:noFill/>
          <a:ln>
            <a:noFill/>
          </a:ln>
        </p:spPr>
      </p:pic>
      <p:pic>
        <p:nvPicPr>
          <p:cNvPr descr="A white text on a black background&#10;&#10;AI-generated content may be incorrect." id="1179" name="Google Shape;1179;p209"/>
          <p:cNvPicPr preferRelativeResize="0"/>
          <p:nvPr/>
        </p:nvPicPr>
        <p:blipFill rotWithShape="1">
          <a:blip r:embed="rId24">
            <a:alphaModFix/>
          </a:blip>
          <a:srcRect b="0" l="0" r="0" t="0"/>
          <a:stretch/>
        </p:blipFill>
        <p:spPr>
          <a:xfrm>
            <a:off x="4031350" y="4001220"/>
            <a:ext cx="754552" cy="206560"/>
          </a:xfrm>
          <a:prstGeom prst="rect">
            <a:avLst/>
          </a:prstGeom>
          <a:noFill/>
          <a:ln>
            <a:noFill/>
          </a:ln>
        </p:spPr>
      </p:pic>
      <p:pic>
        <p:nvPicPr>
          <p:cNvPr descr="A black and white logo&#10;&#10;AI-generated content may be incorrect." id="1180" name="Google Shape;1180;p209"/>
          <p:cNvPicPr preferRelativeResize="0"/>
          <p:nvPr/>
        </p:nvPicPr>
        <p:blipFill rotWithShape="1">
          <a:blip r:embed="rId25">
            <a:alphaModFix/>
          </a:blip>
          <a:srcRect b="0" l="0" r="0" t="0"/>
          <a:stretch/>
        </p:blipFill>
        <p:spPr>
          <a:xfrm>
            <a:off x="3780437" y="4340257"/>
            <a:ext cx="774300" cy="211966"/>
          </a:xfrm>
          <a:prstGeom prst="rect">
            <a:avLst/>
          </a:prstGeom>
          <a:noFill/>
          <a:ln>
            <a:noFill/>
          </a:ln>
        </p:spPr>
      </p:pic>
      <p:pic>
        <p:nvPicPr>
          <p:cNvPr descr="A white text on a black background&#10;&#10;AI-generated content may be incorrect." id="1181" name="Google Shape;1181;p209"/>
          <p:cNvPicPr preferRelativeResize="0"/>
          <p:nvPr/>
        </p:nvPicPr>
        <p:blipFill rotWithShape="1">
          <a:blip r:embed="rId26">
            <a:alphaModFix/>
          </a:blip>
          <a:srcRect b="0" l="0" r="0" t="0"/>
          <a:stretch/>
        </p:blipFill>
        <p:spPr>
          <a:xfrm>
            <a:off x="3523642" y="4659232"/>
            <a:ext cx="572756" cy="156793"/>
          </a:xfrm>
          <a:prstGeom prst="rect">
            <a:avLst/>
          </a:prstGeom>
          <a:noFill/>
          <a:ln>
            <a:noFill/>
          </a:ln>
        </p:spPr>
      </p:pic>
      <p:pic>
        <p:nvPicPr>
          <p:cNvPr descr="A white text on a black background&#10;&#10;AI-generated content may be incorrect." id="1182" name="Google Shape;1182;p209"/>
          <p:cNvPicPr preferRelativeResize="0"/>
          <p:nvPr/>
        </p:nvPicPr>
        <p:blipFill rotWithShape="1">
          <a:blip r:embed="rId27">
            <a:alphaModFix/>
          </a:blip>
          <a:srcRect b="0" l="0" r="0" t="0"/>
          <a:stretch/>
        </p:blipFill>
        <p:spPr>
          <a:xfrm>
            <a:off x="1910450" y="4862071"/>
            <a:ext cx="572756" cy="156793"/>
          </a:xfrm>
          <a:prstGeom prst="rect">
            <a:avLst/>
          </a:prstGeom>
          <a:noFill/>
          <a:ln>
            <a:noFill/>
          </a:ln>
        </p:spPr>
      </p:pic>
      <p:pic>
        <p:nvPicPr>
          <p:cNvPr descr="A black and white logo&#10;&#10;AI-generated content may be incorrect." id="1183" name="Google Shape;1183;p209"/>
          <p:cNvPicPr preferRelativeResize="0"/>
          <p:nvPr/>
        </p:nvPicPr>
        <p:blipFill rotWithShape="1">
          <a:blip r:embed="rId28">
            <a:alphaModFix/>
          </a:blip>
          <a:srcRect b="0" l="0" r="0" t="0"/>
          <a:stretch/>
        </p:blipFill>
        <p:spPr>
          <a:xfrm>
            <a:off x="2962746" y="4867502"/>
            <a:ext cx="572756" cy="156793"/>
          </a:xfrm>
          <a:prstGeom prst="rect">
            <a:avLst/>
          </a:prstGeom>
          <a:noFill/>
          <a:ln>
            <a:noFill/>
          </a:ln>
        </p:spPr>
      </p:pic>
      <p:sp>
        <p:nvSpPr>
          <p:cNvPr id="1184" name="Google Shape;1184;p20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a:t>BREAKTHROUGH INNOVATION</a:t>
            </a:r>
            <a:endParaRPr/>
          </a:p>
        </p:txBody>
      </p:sp>
      <p:pic>
        <p:nvPicPr>
          <p:cNvPr descr="A white text on a black background&#10;&#10;AI-generated content may be incorrect." id="1185" name="Google Shape;1185;p209"/>
          <p:cNvPicPr preferRelativeResize="0"/>
          <p:nvPr/>
        </p:nvPicPr>
        <p:blipFill rotWithShape="1">
          <a:blip r:embed="rId29">
            <a:alphaModFix/>
          </a:blip>
          <a:srcRect b="0" l="0" r="0" t="0"/>
          <a:stretch/>
        </p:blipFill>
        <p:spPr>
          <a:xfrm>
            <a:off x="4459631" y="3376445"/>
            <a:ext cx="525372" cy="140100"/>
          </a:xfrm>
          <a:prstGeom prst="rect">
            <a:avLst/>
          </a:prstGeom>
          <a:noFill/>
          <a:ln>
            <a:noFill/>
          </a:ln>
        </p:spPr>
      </p:pic>
      <p:pic>
        <p:nvPicPr>
          <p:cNvPr descr="A white letter on a black background&#10;&#10;AI-generated content may be incorrect." id="1186" name="Google Shape;1186;p209"/>
          <p:cNvPicPr preferRelativeResize="0"/>
          <p:nvPr/>
        </p:nvPicPr>
        <p:blipFill rotWithShape="1">
          <a:blip r:embed="rId30">
            <a:alphaModFix/>
          </a:blip>
          <a:srcRect b="0" l="0" r="0" t="0"/>
          <a:stretch/>
        </p:blipFill>
        <p:spPr>
          <a:xfrm>
            <a:off x="3454587" y="1074171"/>
            <a:ext cx="386972" cy="98216"/>
          </a:xfrm>
          <a:prstGeom prst="rect">
            <a:avLst/>
          </a:prstGeom>
          <a:noFill/>
          <a:ln>
            <a:noFill/>
          </a:ln>
        </p:spPr>
      </p:pic>
      <p:pic>
        <p:nvPicPr>
          <p:cNvPr descr="A white letter on a black background&#10;&#10;AI-generated content may be incorrect." id="1187" name="Google Shape;1187;p209"/>
          <p:cNvPicPr preferRelativeResize="0"/>
          <p:nvPr/>
        </p:nvPicPr>
        <p:blipFill rotWithShape="1">
          <a:blip r:embed="rId31">
            <a:alphaModFix/>
          </a:blip>
          <a:srcRect b="0" l="0" r="0" t="0"/>
          <a:stretch/>
        </p:blipFill>
        <p:spPr>
          <a:xfrm>
            <a:off x="1522919" y="1112618"/>
            <a:ext cx="375162" cy="67998"/>
          </a:xfrm>
          <a:prstGeom prst="rect">
            <a:avLst/>
          </a:prstGeom>
          <a:noFill/>
          <a:ln>
            <a:noFill/>
          </a:ln>
        </p:spPr>
      </p:pic>
      <p:pic>
        <p:nvPicPr>
          <p:cNvPr descr="A black and white logo&#10;&#10;AI-generated content may be incorrect." id="1188" name="Google Shape;1188;p209"/>
          <p:cNvPicPr preferRelativeResize="0"/>
          <p:nvPr/>
        </p:nvPicPr>
        <p:blipFill rotWithShape="1">
          <a:blip r:embed="rId32">
            <a:alphaModFix/>
          </a:blip>
          <a:srcRect b="0" l="0" r="0" t="0"/>
          <a:stretch/>
        </p:blipFill>
        <p:spPr>
          <a:xfrm>
            <a:off x="1868390" y="916843"/>
            <a:ext cx="458001" cy="116244"/>
          </a:xfrm>
          <a:prstGeom prst="rect">
            <a:avLst/>
          </a:prstGeom>
          <a:noFill/>
          <a:ln>
            <a:noFill/>
          </a:ln>
        </p:spPr>
      </p:pic>
      <p:pic>
        <p:nvPicPr>
          <p:cNvPr descr="A white text on a black background&#10;&#10;AI-generated content may be incorrect." id="1189" name="Google Shape;1189;p209"/>
          <p:cNvPicPr preferRelativeResize="0"/>
          <p:nvPr/>
        </p:nvPicPr>
        <p:blipFill rotWithShape="1">
          <a:blip r:embed="rId33">
            <a:alphaModFix/>
          </a:blip>
          <a:srcRect b="0" l="0" r="0" t="0"/>
          <a:stretch/>
        </p:blipFill>
        <p:spPr>
          <a:xfrm>
            <a:off x="2370169" y="4902383"/>
            <a:ext cx="645579" cy="234756"/>
          </a:xfrm>
          <a:prstGeom prst="rect">
            <a:avLst/>
          </a:prstGeom>
          <a:noFill/>
          <a:ln>
            <a:noFill/>
          </a:ln>
        </p:spPr>
      </p:pic>
      <p:pic>
        <p:nvPicPr>
          <p:cNvPr descr="A yellow robotic arm with black background&#10;&#10;Description automatically generated" id="1190" name="Google Shape;1190;p209"/>
          <p:cNvPicPr preferRelativeResize="0"/>
          <p:nvPr/>
        </p:nvPicPr>
        <p:blipFill rotWithShape="1">
          <a:blip r:embed="rId34">
            <a:alphaModFix/>
          </a:blip>
          <a:srcRect b="0" l="0" r="0" t="0"/>
          <a:stretch/>
        </p:blipFill>
        <p:spPr>
          <a:xfrm>
            <a:off x="1821063" y="2354329"/>
            <a:ext cx="1315877" cy="12161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210"/>
          <p:cNvSpPr txBox="1"/>
          <p:nvPr>
            <p:ph type="title"/>
          </p:nvPr>
        </p:nvSpPr>
        <p:spPr>
          <a:xfrm>
            <a:off x="800370" y="1837176"/>
            <a:ext cx="8813400" cy="572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196" name="Google Shape;1196;p210" title="robot (1).jpg"/>
          <p:cNvPicPr preferRelativeResize="0"/>
          <p:nvPr/>
        </p:nvPicPr>
        <p:blipFill>
          <a:blip r:embed="rId3">
            <a:alphaModFix/>
          </a:blip>
          <a:stretch>
            <a:fillRect/>
          </a:stretch>
        </p:blipFill>
        <p:spPr>
          <a:xfrm>
            <a:off x="0" y="-212592"/>
            <a:ext cx="9144003" cy="5781971"/>
          </a:xfrm>
          <a:prstGeom prst="rect">
            <a:avLst/>
          </a:prstGeom>
          <a:noFill/>
          <a:ln>
            <a:noFill/>
          </a:ln>
        </p:spPr>
      </p:pic>
      <p:grpSp>
        <p:nvGrpSpPr>
          <p:cNvPr id="1197" name="Google Shape;1197;p210"/>
          <p:cNvGrpSpPr/>
          <p:nvPr/>
        </p:nvGrpSpPr>
        <p:grpSpPr>
          <a:xfrm>
            <a:off x="5592725" y="1851858"/>
            <a:ext cx="3416900" cy="1967900"/>
            <a:chOff x="4957725" y="95025"/>
            <a:chExt cx="3416900" cy="1967900"/>
          </a:xfrm>
        </p:grpSpPr>
        <p:sp>
          <p:nvSpPr>
            <p:cNvPr id="1198" name="Google Shape;1198;p210"/>
            <p:cNvSpPr txBox="1"/>
            <p:nvPr/>
          </p:nvSpPr>
          <p:spPr>
            <a:xfrm>
              <a:off x="5914325" y="95025"/>
              <a:ext cx="246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Roboto"/>
                  <a:ea typeface="Roboto"/>
                  <a:cs typeface="Roboto"/>
                  <a:sym typeface="Roboto"/>
                </a:rPr>
                <a:t>Connect</a:t>
              </a:r>
              <a:endParaRPr sz="2000">
                <a:solidFill>
                  <a:schemeClr val="lt1"/>
                </a:solidFill>
                <a:latin typeface="Roboto"/>
                <a:ea typeface="Roboto"/>
                <a:cs typeface="Roboto"/>
                <a:sym typeface="Roboto"/>
              </a:endParaRPr>
            </a:p>
          </p:txBody>
        </p:sp>
        <p:sp>
          <p:nvSpPr>
            <p:cNvPr id="1199" name="Google Shape;1199;p210"/>
            <p:cNvSpPr txBox="1"/>
            <p:nvPr/>
          </p:nvSpPr>
          <p:spPr>
            <a:xfrm>
              <a:off x="5914325" y="463850"/>
              <a:ext cx="246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Roboto"/>
                  <a:ea typeface="Roboto"/>
                  <a:cs typeface="Roboto"/>
                  <a:sym typeface="Roboto"/>
                </a:rPr>
                <a:t>Communicate</a:t>
              </a:r>
              <a:endParaRPr sz="2000">
                <a:solidFill>
                  <a:schemeClr val="lt1"/>
                </a:solidFill>
                <a:latin typeface="Roboto"/>
                <a:ea typeface="Roboto"/>
                <a:cs typeface="Roboto"/>
                <a:sym typeface="Roboto"/>
              </a:endParaRPr>
            </a:p>
          </p:txBody>
        </p:sp>
        <p:sp>
          <p:nvSpPr>
            <p:cNvPr id="1200" name="Google Shape;1200;p210"/>
            <p:cNvSpPr txBox="1"/>
            <p:nvPr/>
          </p:nvSpPr>
          <p:spPr>
            <a:xfrm>
              <a:off x="5914325" y="832675"/>
              <a:ext cx="246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Roboto"/>
                  <a:ea typeface="Roboto"/>
                  <a:cs typeface="Roboto"/>
                  <a:sym typeface="Roboto"/>
                </a:rPr>
                <a:t>Coordinate</a:t>
              </a:r>
              <a:endParaRPr sz="2000">
                <a:solidFill>
                  <a:schemeClr val="lt1"/>
                </a:solidFill>
                <a:latin typeface="Roboto"/>
                <a:ea typeface="Roboto"/>
                <a:cs typeface="Roboto"/>
                <a:sym typeface="Roboto"/>
              </a:endParaRPr>
            </a:p>
          </p:txBody>
        </p:sp>
        <p:sp>
          <p:nvSpPr>
            <p:cNvPr id="1201" name="Google Shape;1201;p210"/>
            <p:cNvSpPr txBox="1"/>
            <p:nvPr/>
          </p:nvSpPr>
          <p:spPr>
            <a:xfrm>
              <a:off x="5914325" y="1201500"/>
              <a:ext cx="246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Roboto"/>
                  <a:ea typeface="Roboto"/>
                  <a:cs typeface="Roboto"/>
                  <a:sym typeface="Roboto"/>
                </a:rPr>
                <a:t>Command</a:t>
              </a:r>
              <a:endParaRPr sz="2000">
                <a:solidFill>
                  <a:schemeClr val="lt1"/>
                </a:solidFill>
                <a:latin typeface="Roboto"/>
                <a:ea typeface="Roboto"/>
                <a:cs typeface="Roboto"/>
                <a:sym typeface="Roboto"/>
              </a:endParaRPr>
            </a:p>
          </p:txBody>
        </p:sp>
        <p:sp>
          <p:nvSpPr>
            <p:cNvPr id="1202" name="Google Shape;1202;p210"/>
            <p:cNvSpPr txBox="1"/>
            <p:nvPr/>
          </p:nvSpPr>
          <p:spPr>
            <a:xfrm>
              <a:off x="5914325" y="1570325"/>
              <a:ext cx="246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Roboto"/>
                  <a:ea typeface="Roboto"/>
                  <a:cs typeface="Roboto"/>
                  <a:sym typeface="Roboto"/>
                </a:rPr>
                <a:t>Control</a:t>
              </a:r>
              <a:endParaRPr sz="2000">
                <a:solidFill>
                  <a:schemeClr val="lt1"/>
                </a:solidFill>
                <a:latin typeface="Roboto"/>
                <a:ea typeface="Roboto"/>
                <a:cs typeface="Roboto"/>
                <a:sym typeface="Roboto"/>
              </a:endParaRPr>
            </a:p>
          </p:txBody>
        </p:sp>
        <p:cxnSp>
          <p:nvCxnSpPr>
            <p:cNvPr id="1203" name="Google Shape;1203;p210"/>
            <p:cNvCxnSpPr/>
            <p:nvPr/>
          </p:nvCxnSpPr>
          <p:spPr>
            <a:xfrm>
              <a:off x="4957725" y="1078975"/>
              <a:ext cx="916200" cy="0"/>
            </a:xfrm>
            <a:prstGeom prst="straightConnector1">
              <a:avLst/>
            </a:prstGeom>
            <a:noFill/>
            <a:ln cap="flat" cmpd="sng" w="19050">
              <a:solidFill>
                <a:schemeClr val="lt1"/>
              </a:solidFill>
              <a:prstDash val="solid"/>
              <a:round/>
              <a:headEnd len="med" w="med" type="none"/>
              <a:tailEnd len="med" w="med" type="none"/>
            </a:ln>
          </p:spPr>
        </p:cxnSp>
        <p:cxnSp>
          <p:nvCxnSpPr>
            <p:cNvPr id="1204" name="Google Shape;1204;p210"/>
            <p:cNvCxnSpPr/>
            <p:nvPr/>
          </p:nvCxnSpPr>
          <p:spPr>
            <a:xfrm>
              <a:off x="5696625" y="710150"/>
              <a:ext cx="177300" cy="0"/>
            </a:xfrm>
            <a:prstGeom prst="straightConnector1">
              <a:avLst/>
            </a:prstGeom>
            <a:noFill/>
            <a:ln cap="flat" cmpd="sng" w="19050">
              <a:solidFill>
                <a:schemeClr val="lt1"/>
              </a:solidFill>
              <a:prstDash val="solid"/>
              <a:round/>
              <a:headEnd len="med" w="med" type="none"/>
              <a:tailEnd len="med" w="med" type="none"/>
            </a:ln>
          </p:spPr>
        </p:cxnSp>
        <p:cxnSp>
          <p:nvCxnSpPr>
            <p:cNvPr id="1205" name="Google Shape;1205;p210"/>
            <p:cNvCxnSpPr/>
            <p:nvPr/>
          </p:nvCxnSpPr>
          <p:spPr>
            <a:xfrm>
              <a:off x="5696625" y="341325"/>
              <a:ext cx="177300" cy="0"/>
            </a:xfrm>
            <a:prstGeom prst="straightConnector1">
              <a:avLst/>
            </a:prstGeom>
            <a:noFill/>
            <a:ln cap="flat" cmpd="sng" w="19050">
              <a:solidFill>
                <a:schemeClr val="lt1"/>
              </a:solidFill>
              <a:prstDash val="solid"/>
              <a:round/>
              <a:headEnd len="med" w="med" type="none"/>
              <a:tailEnd len="med" w="med" type="none"/>
            </a:ln>
          </p:spPr>
        </p:cxnSp>
        <p:cxnSp>
          <p:nvCxnSpPr>
            <p:cNvPr id="1206" name="Google Shape;1206;p210"/>
            <p:cNvCxnSpPr/>
            <p:nvPr/>
          </p:nvCxnSpPr>
          <p:spPr>
            <a:xfrm>
              <a:off x="5696625" y="1447800"/>
              <a:ext cx="177300" cy="0"/>
            </a:xfrm>
            <a:prstGeom prst="straightConnector1">
              <a:avLst/>
            </a:prstGeom>
            <a:noFill/>
            <a:ln cap="flat" cmpd="sng" w="19050">
              <a:solidFill>
                <a:schemeClr val="lt1"/>
              </a:solidFill>
              <a:prstDash val="solid"/>
              <a:round/>
              <a:headEnd len="med" w="med" type="none"/>
              <a:tailEnd len="med" w="med" type="none"/>
            </a:ln>
          </p:spPr>
        </p:cxnSp>
        <p:cxnSp>
          <p:nvCxnSpPr>
            <p:cNvPr id="1207" name="Google Shape;1207;p210"/>
            <p:cNvCxnSpPr/>
            <p:nvPr/>
          </p:nvCxnSpPr>
          <p:spPr>
            <a:xfrm>
              <a:off x="5696625" y="1816625"/>
              <a:ext cx="177300" cy="0"/>
            </a:xfrm>
            <a:prstGeom prst="straightConnector1">
              <a:avLst/>
            </a:prstGeom>
            <a:noFill/>
            <a:ln cap="flat" cmpd="sng" w="19050">
              <a:solidFill>
                <a:schemeClr val="lt1"/>
              </a:solidFill>
              <a:prstDash val="solid"/>
              <a:round/>
              <a:headEnd len="med" w="med" type="none"/>
              <a:tailEnd len="med" w="med" type="none"/>
            </a:ln>
          </p:spPr>
        </p:cxnSp>
        <p:cxnSp>
          <p:nvCxnSpPr>
            <p:cNvPr id="1208" name="Google Shape;1208;p210"/>
            <p:cNvCxnSpPr/>
            <p:nvPr/>
          </p:nvCxnSpPr>
          <p:spPr>
            <a:xfrm>
              <a:off x="5694775" y="336263"/>
              <a:ext cx="0" cy="1485000"/>
            </a:xfrm>
            <a:prstGeom prst="straightConnector1">
              <a:avLst/>
            </a:prstGeom>
            <a:noFill/>
            <a:ln cap="flat" cmpd="sng" w="19050">
              <a:solidFill>
                <a:schemeClr val="lt1"/>
              </a:solidFill>
              <a:prstDash val="solid"/>
              <a:round/>
              <a:headEnd len="med" w="med" type="none"/>
              <a:tailEnd len="med" w="med" type="none"/>
            </a:ln>
          </p:spPr>
        </p:cxnSp>
      </p:grpSp>
      <p:sp>
        <p:nvSpPr>
          <p:cNvPr id="1209" name="Google Shape;1209;p210"/>
          <p:cNvSpPr/>
          <p:nvPr/>
        </p:nvSpPr>
        <p:spPr>
          <a:xfrm>
            <a:off x="-38875" y="1879325"/>
            <a:ext cx="4937100" cy="1896000"/>
          </a:xfrm>
          <a:prstGeom prst="rect">
            <a:avLst/>
          </a:prstGeom>
          <a:solidFill>
            <a:srgbClr val="050C0B"/>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Roboto"/>
              <a:ea typeface="Roboto"/>
              <a:cs typeface="Roboto"/>
              <a:sym typeface="Roboto"/>
            </a:endParaRPr>
          </a:p>
        </p:txBody>
      </p:sp>
      <p:grpSp>
        <p:nvGrpSpPr>
          <p:cNvPr id="1210" name="Google Shape;1210;p210"/>
          <p:cNvGrpSpPr/>
          <p:nvPr/>
        </p:nvGrpSpPr>
        <p:grpSpPr>
          <a:xfrm>
            <a:off x="171791" y="1964351"/>
            <a:ext cx="4658300" cy="1662249"/>
            <a:chOff x="171791" y="1964351"/>
            <a:chExt cx="4658300" cy="1662249"/>
          </a:xfrm>
        </p:grpSpPr>
        <p:sp>
          <p:nvSpPr>
            <p:cNvPr id="1211" name="Google Shape;1211;p210"/>
            <p:cNvSpPr txBox="1"/>
            <p:nvPr/>
          </p:nvSpPr>
          <p:spPr>
            <a:xfrm>
              <a:off x="390991" y="2642300"/>
              <a:ext cx="4439100" cy="98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50">
                  <a:solidFill>
                    <a:schemeClr val="lt1"/>
                  </a:solidFill>
                  <a:latin typeface="Roboto"/>
                  <a:ea typeface="Roboto"/>
                  <a:cs typeface="Roboto"/>
                  <a:sym typeface="Roboto"/>
                </a:rPr>
                <a:t>Powerful and modular autonomous manufacturing platform that makes </a:t>
              </a:r>
              <a:br>
                <a:rPr lang="en" sz="950">
                  <a:solidFill>
                    <a:schemeClr val="lt1"/>
                  </a:solidFill>
                  <a:latin typeface="Roboto"/>
                  <a:ea typeface="Roboto"/>
                  <a:cs typeface="Roboto"/>
                  <a:sym typeface="Roboto"/>
                </a:rPr>
              </a:br>
              <a:r>
                <a:rPr lang="en" sz="950">
                  <a:solidFill>
                    <a:schemeClr val="lt1"/>
                  </a:solidFill>
                  <a:latin typeface="Roboto"/>
                  <a:ea typeface="Roboto"/>
                  <a:cs typeface="Roboto"/>
                  <a:sym typeface="Roboto"/>
                </a:rPr>
                <a:t>robots talk to machines and coordinate work for ‘lights out’ production</a:t>
              </a:r>
              <a:endParaRPr sz="950">
                <a:solidFill>
                  <a:schemeClr val="lt1"/>
                </a:solidFill>
                <a:latin typeface="Roboto"/>
                <a:ea typeface="Roboto"/>
                <a:cs typeface="Roboto"/>
                <a:sym typeface="Roboto"/>
              </a:endParaRPr>
            </a:p>
            <a:p>
              <a:pPr indent="0" lvl="0" marL="0" rtl="0" algn="l">
                <a:spcBef>
                  <a:spcPts val="0"/>
                </a:spcBef>
                <a:spcAft>
                  <a:spcPts val="0"/>
                </a:spcAft>
                <a:buNone/>
              </a:pPr>
              <a:r>
                <a:t/>
              </a:r>
              <a:endParaRPr sz="950">
                <a:solidFill>
                  <a:schemeClr val="lt1"/>
                </a:solidFill>
                <a:latin typeface="Roboto"/>
                <a:ea typeface="Roboto"/>
                <a:cs typeface="Roboto"/>
                <a:sym typeface="Roboto"/>
              </a:endParaRPr>
            </a:p>
            <a:p>
              <a:pPr indent="0" lvl="0" marL="0" rtl="0" algn="l">
                <a:spcBef>
                  <a:spcPts val="0"/>
                </a:spcBef>
                <a:spcAft>
                  <a:spcPts val="0"/>
                </a:spcAft>
                <a:buNone/>
              </a:pPr>
              <a:r>
                <a:rPr lang="en" sz="700">
                  <a:solidFill>
                    <a:schemeClr val="lt1"/>
                  </a:solidFill>
                  <a:latin typeface="Roboto"/>
                  <a:ea typeface="Roboto"/>
                  <a:cs typeface="Roboto"/>
                  <a:sym typeface="Roboto"/>
                </a:rPr>
                <a:t>Standardized software-driven autonomy capabilities deliver universal communication and orchestration of production robotics with machines, equipment, and systems across smart factories</a:t>
              </a:r>
              <a:endParaRPr sz="700">
                <a:solidFill>
                  <a:schemeClr val="lt1"/>
                </a:solidFill>
                <a:latin typeface="Roboto"/>
                <a:ea typeface="Roboto"/>
                <a:cs typeface="Roboto"/>
                <a:sym typeface="Roboto"/>
              </a:endParaRPr>
            </a:p>
          </p:txBody>
        </p:sp>
        <p:pic>
          <p:nvPicPr>
            <p:cNvPr id="1212" name="Google Shape;1212;p210"/>
            <p:cNvPicPr preferRelativeResize="0"/>
            <p:nvPr/>
          </p:nvPicPr>
          <p:blipFill>
            <a:blip r:embed="rId4">
              <a:alphaModFix/>
            </a:blip>
            <a:stretch>
              <a:fillRect/>
            </a:stretch>
          </p:blipFill>
          <p:spPr>
            <a:xfrm>
              <a:off x="171791" y="1964351"/>
              <a:ext cx="3046001" cy="925101"/>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sp>
        <p:nvSpPr>
          <p:cNvPr id="1217" name="Google Shape;1217;p211"/>
          <p:cNvSpPr txBox="1"/>
          <p:nvPr>
            <p:ph type="title"/>
          </p:nvPr>
        </p:nvSpPr>
        <p:spPr>
          <a:xfrm>
            <a:off x="165370" y="207343"/>
            <a:ext cx="8813400" cy="572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218" name="Google Shape;1218;p211" title="Screenshot 2025-09-23 at 4.13.54 PM.png"/>
          <p:cNvPicPr preferRelativeResize="0"/>
          <p:nvPr/>
        </p:nvPicPr>
        <p:blipFill>
          <a:blip r:embed="rId3">
            <a:alphaModFix/>
          </a:blip>
          <a:stretch>
            <a:fillRect/>
          </a:stretch>
        </p:blipFill>
        <p:spPr>
          <a:xfrm>
            <a:off x="0" y="0"/>
            <a:ext cx="9305559" cy="5143500"/>
          </a:xfrm>
          <a:prstGeom prst="rect">
            <a:avLst/>
          </a:prstGeom>
          <a:noFill/>
          <a:ln>
            <a:noFill/>
          </a:ln>
        </p:spPr>
      </p:pic>
      <p:sp>
        <p:nvSpPr>
          <p:cNvPr id="1219" name="Google Shape;1219;p211"/>
          <p:cNvSpPr txBox="1"/>
          <p:nvPr/>
        </p:nvSpPr>
        <p:spPr>
          <a:xfrm>
            <a:off x="0" y="207343"/>
            <a:ext cx="9493500" cy="572700"/>
          </a:xfrm>
          <a:prstGeom prst="rect">
            <a:avLst/>
          </a:prstGeom>
          <a:solidFill>
            <a:schemeClr val="dk1">
              <a:alpha val="60000"/>
            </a:schemeClr>
          </a:solidFill>
          <a:ln>
            <a:noFill/>
          </a:ln>
        </p:spPr>
        <p:txBody>
          <a:bodyPr anchorCtr="0" anchor="t" bIns="45700" lIns="274300" spcFirstLastPara="1" rIns="91425" wrap="square" tIns="45700">
            <a:noAutofit/>
          </a:bodyPr>
          <a:lstStyle/>
          <a:p>
            <a:pPr indent="0" lvl="0" marL="0" rtl="0" algn="l">
              <a:spcBef>
                <a:spcPts val="0"/>
              </a:spcBef>
              <a:spcAft>
                <a:spcPts val="0"/>
              </a:spcAft>
              <a:buSzPts val="2800"/>
              <a:buNone/>
            </a:pPr>
            <a:r>
              <a:rPr lang="en" sz="3600">
                <a:solidFill>
                  <a:schemeClr val="lt1"/>
                </a:solidFill>
                <a:latin typeface="Roboto Condensed"/>
                <a:ea typeface="Roboto Condensed"/>
                <a:cs typeface="Roboto Condensed"/>
                <a:sym typeface="Roboto Condensed"/>
              </a:rPr>
              <a:t>PROCESS CONTROL NECESSITY</a:t>
            </a:r>
            <a:endParaRPr sz="3600">
              <a:solidFill>
                <a:schemeClr val="lt1"/>
              </a:solidFill>
              <a:latin typeface="Roboto Condensed"/>
              <a:ea typeface="Roboto Condensed"/>
              <a:cs typeface="Roboto Condensed"/>
              <a:sym typeface="Roboto Condensed"/>
            </a:endParaRPr>
          </a:p>
        </p:txBody>
      </p:sp>
      <p:sp>
        <p:nvSpPr>
          <p:cNvPr id="1220" name="Google Shape;1220;p211"/>
          <p:cNvSpPr/>
          <p:nvPr/>
        </p:nvSpPr>
        <p:spPr>
          <a:xfrm>
            <a:off x="-5048" y="4637342"/>
            <a:ext cx="9149100" cy="506100"/>
          </a:xfrm>
          <a:prstGeom prst="rect">
            <a:avLst/>
          </a:prstGeom>
          <a:solidFill>
            <a:schemeClr val="l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 sz="2400">
                <a:solidFill>
                  <a:schemeClr val="dk1"/>
                </a:solidFill>
                <a:latin typeface="Roboto"/>
                <a:ea typeface="Roboto"/>
                <a:cs typeface="Roboto"/>
                <a:sym typeface="Roboto"/>
              </a:rPr>
              <a:t>Closed-Loop Software Driven Adjustments</a:t>
            </a:r>
            <a:endParaRPr b="1" baseline="30000" i="0" sz="1100" u="none" cap="none" strike="noStrike">
              <a:solidFill>
                <a:schemeClr val="dk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212"/>
          <p:cNvSpPr txBox="1"/>
          <p:nvPr>
            <p:ph type="ctrTitle"/>
          </p:nvPr>
        </p:nvSpPr>
        <p:spPr>
          <a:xfrm>
            <a:off x="172468" y="160421"/>
            <a:ext cx="8799000" cy="4539900"/>
          </a:xfrm>
          <a:prstGeom prst="rect">
            <a:avLst/>
          </a:prstGeom>
        </p:spPr>
        <p:txBody>
          <a:bodyPr anchorCtr="0" anchor="ctr" bIns="0" lIns="0" spcFirstLastPara="1" rIns="0" wrap="square" tIns="0">
            <a:normAutofit/>
          </a:bodyPr>
          <a:lstStyle/>
          <a:p>
            <a:pPr indent="0" lvl="0" marL="0" rtl="0" algn="l">
              <a:spcBef>
                <a:spcPts val="0"/>
              </a:spcBef>
              <a:spcAft>
                <a:spcPts val="600"/>
              </a:spcAft>
              <a:buNone/>
            </a:pPr>
            <a:r>
              <a:rPr lang="en" sz="4400"/>
              <a:t>EXAMPLE PRODUCTION DEPLOYMENT</a:t>
            </a:r>
            <a:endParaRPr sz="4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21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sz="3200"/>
              <a:t>DIGITAL-TO-REALITY TRANSFER</a:t>
            </a:r>
            <a:endParaRPr/>
          </a:p>
        </p:txBody>
      </p:sp>
      <p:sp>
        <p:nvSpPr>
          <p:cNvPr id="1231" name="Google Shape;1231;p213"/>
          <p:cNvSpPr/>
          <p:nvPr/>
        </p:nvSpPr>
        <p:spPr>
          <a:xfrm>
            <a:off x="165375" y="4301175"/>
            <a:ext cx="8813400" cy="315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 sz="1200">
                <a:solidFill>
                  <a:schemeClr val="lt1"/>
                </a:solidFill>
                <a:latin typeface="Roboto"/>
                <a:ea typeface="Roboto"/>
                <a:cs typeface="Roboto"/>
                <a:sym typeface="Roboto"/>
              </a:rPr>
              <a:t>e</a:t>
            </a:r>
            <a:r>
              <a:rPr b="0" i="0" lang="en" sz="1200" u="none" cap="none" strike="noStrike">
                <a:solidFill>
                  <a:schemeClr val="lt1"/>
                </a:solidFill>
                <a:latin typeface="Roboto"/>
                <a:ea typeface="Roboto"/>
                <a:cs typeface="Roboto"/>
                <a:sym typeface="Roboto"/>
              </a:rPr>
              <a:t>xtend simulat</a:t>
            </a:r>
            <a:r>
              <a:rPr lang="en" sz="1200">
                <a:solidFill>
                  <a:schemeClr val="lt1"/>
                </a:solidFill>
                <a:latin typeface="Roboto"/>
                <a:ea typeface="Roboto"/>
                <a:cs typeface="Roboto"/>
                <a:sym typeface="Roboto"/>
              </a:rPr>
              <a:t>ion tools with multi-machine automation interfacing emulation</a:t>
            </a:r>
            <a:endParaRPr sz="1200">
              <a:solidFill>
                <a:schemeClr val="lt1"/>
              </a:solidFill>
              <a:latin typeface="Roboto"/>
              <a:ea typeface="Roboto"/>
              <a:cs typeface="Roboto"/>
              <a:sym typeface="Roboto"/>
            </a:endParaRPr>
          </a:p>
          <a:p>
            <a:pPr indent="0" lvl="0" marL="0" marR="0" rtl="0" algn="ctr">
              <a:lnSpc>
                <a:spcPct val="100000"/>
              </a:lnSpc>
              <a:spcBef>
                <a:spcPts val="0"/>
              </a:spcBef>
              <a:spcAft>
                <a:spcPts val="0"/>
              </a:spcAft>
              <a:buNone/>
            </a:pPr>
            <a:r>
              <a:rPr lang="en" sz="1200">
                <a:solidFill>
                  <a:schemeClr val="lt1"/>
                </a:solidFill>
                <a:latin typeface="Roboto"/>
                <a:ea typeface="Roboto"/>
                <a:cs typeface="Roboto"/>
                <a:sym typeface="Roboto"/>
              </a:rPr>
              <a:t>to model</a:t>
            </a:r>
            <a:r>
              <a:rPr b="0" i="0" lang="en" sz="1200" u="none" cap="none" strike="noStrike">
                <a:solidFill>
                  <a:schemeClr val="lt1"/>
                </a:solidFill>
                <a:latin typeface="Roboto"/>
                <a:ea typeface="Roboto"/>
                <a:cs typeface="Roboto"/>
                <a:sym typeface="Roboto"/>
              </a:rPr>
              <a:t> interoperable</a:t>
            </a:r>
            <a:r>
              <a:rPr lang="en" sz="1200">
                <a:solidFill>
                  <a:schemeClr val="lt1"/>
                </a:solidFill>
                <a:latin typeface="Roboto"/>
                <a:ea typeface="Roboto"/>
                <a:cs typeface="Roboto"/>
                <a:sym typeface="Roboto"/>
              </a:rPr>
              <a:t> </a:t>
            </a:r>
            <a:r>
              <a:rPr b="0" i="0" lang="en" sz="1200" u="none" cap="none" strike="noStrike">
                <a:solidFill>
                  <a:schemeClr val="lt1"/>
                </a:solidFill>
                <a:latin typeface="Roboto"/>
                <a:ea typeface="Roboto"/>
                <a:cs typeface="Roboto"/>
                <a:sym typeface="Roboto"/>
              </a:rPr>
              <a:t>communication &amp; orchestration then deploy in real world</a:t>
            </a:r>
            <a:endParaRPr b="0" i="0" u="none" cap="none" strike="noStrike">
              <a:solidFill>
                <a:schemeClr val="lt1"/>
              </a:solidFill>
              <a:latin typeface="Roboto"/>
              <a:ea typeface="Roboto"/>
              <a:cs typeface="Roboto"/>
              <a:sym typeface="Roboto"/>
            </a:endParaRPr>
          </a:p>
        </p:txBody>
      </p:sp>
      <p:grpSp>
        <p:nvGrpSpPr>
          <p:cNvPr id="1232" name="Google Shape;1232;p213"/>
          <p:cNvGrpSpPr/>
          <p:nvPr/>
        </p:nvGrpSpPr>
        <p:grpSpPr>
          <a:xfrm>
            <a:off x="4352160" y="3674088"/>
            <a:ext cx="547576" cy="547576"/>
            <a:chOff x="4230150" y="1694714"/>
            <a:chExt cx="2753023" cy="2753023"/>
          </a:xfrm>
        </p:grpSpPr>
        <p:grpSp>
          <p:nvGrpSpPr>
            <p:cNvPr id="1233" name="Google Shape;1233;p213"/>
            <p:cNvGrpSpPr/>
            <p:nvPr/>
          </p:nvGrpSpPr>
          <p:grpSpPr>
            <a:xfrm>
              <a:off x="4633357" y="2097916"/>
              <a:ext cx="1946700" cy="1946700"/>
              <a:chOff x="3945118" y="2021428"/>
              <a:chExt cx="1946700" cy="1946700"/>
            </a:xfrm>
          </p:grpSpPr>
          <p:sp>
            <p:nvSpPr>
              <p:cNvPr id="1234" name="Google Shape;1234;p213"/>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35" name="Google Shape;1235;p213"/>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236" name="Google Shape;1236;p213"/>
            <p:cNvGrpSpPr/>
            <p:nvPr/>
          </p:nvGrpSpPr>
          <p:grpSpPr>
            <a:xfrm rot="2700000">
              <a:off x="4633321" y="2097885"/>
              <a:ext cx="1946681" cy="1946681"/>
              <a:chOff x="3945118" y="2021428"/>
              <a:chExt cx="1946700" cy="1946700"/>
            </a:xfrm>
          </p:grpSpPr>
          <p:sp>
            <p:nvSpPr>
              <p:cNvPr id="1237" name="Google Shape;1237;p213"/>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38" name="Google Shape;1238;p213"/>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pic>
        <p:nvPicPr>
          <p:cNvPr descr="A machine with a robotic arm&#10;&#10;AI-generated content may be incorrect." id="1239" name="Google Shape;1239;p213"/>
          <p:cNvPicPr preferRelativeResize="0"/>
          <p:nvPr/>
        </p:nvPicPr>
        <p:blipFill rotWithShape="1">
          <a:blip r:embed="rId3">
            <a:alphaModFix/>
          </a:blip>
          <a:srcRect b="0" l="0" r="0" t="29133"/>
          <a:stretch/>
        </p:blipFill>
        <p:spPr>
          <a:xfrm>
            <a:off x="165370" y="1465460"/>
            <a:ext cx="4067265" cy="2226493"/>
          </a:xfrm>
          <a:prstGeom prst="rect">
            <a:avLst/>
          </a:prstGeom>
          <a:noFill/>
          <a:ln>
            <a:noFill/>
          </a:ln>
        </p:spPr>
      </p:pic>
      <p:sp>
        <p:nvSpPr>
          <p:cNvPr id="1240" name="Google Shape;1240;p213"/>
          <p:cNvSpPr txBox="1"/>
          <p:nvPr/>
        </p:nvSpPr>
        <p:spPr>
          <a:xfrm>
            <a:off x="1307733" y="1037944"/>
            <a:ext cx="1782600" cy="277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 sz="1800">
                <a:solidFill>
                  <a:schemeClr val="lt1"/>
                </a:solidFill>
                <a:latin typeface="Roboto"/>
                <a:ea typeface="Roboto"/>
                <a:cs typeface="Roboto"/>
                <a:sym typeface="Roboto"/>
              </a:rPr>
              <a:t>DIGITAL</a:t>
            </a:r>
            <a:r>
              <a:rPr b="1" i="0" lang="en" sz="1800" u="none" cap="none" strike="noStrike">
                <a:solidFill>
                  <a:schemeClr val="lt1"/>
                </a:solidFill>
                <a:latin typeface="Roboto"/>
                <a:ea typeface="Roboto"/>
                <a:cs typeface="Roboto"/>
                <a:sym typeface="Roboto"/>
              </a:rPr>
              <a:t> WORLD</a:t>
            </a:r>
            <a:endParaRPr/>
          </a:p>
        </p:txBody>
      </p:sp>
      <p:sp>
        <p:nvSpPr>
          <p:cNvPr id="1241" name="Google Shape;1241;p213"/>
          <p:cNvSpPr txBox="1"/>
          <p:nvPr/>
        </p:nvSpPr>
        <p:spPr>
          <a:xfrm>
            <a:off x="6300747" y="1079799"/>
            <a:ext cx="1399500" cy="277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chemeClr val="lt1"/>
                </a:solidFill>
                <a:latin typeface="Roboto"/>
                <a:ea typeface="Roboto"/>
                <a:cs typeface="Roboto"/>
                <a:sym typeface="Roboto"/>
              </a:rPr>
              <a:t>REAL WORLD</a:t>
            </a:r>
            <a:endParaRPr/>
          </a:p>
        </p:txBody>
      </p:sp>
      <p:grpSp>
        <p:nvGrpSpPr>
          <p:cNvPr id="1242" name="Google Shape;1242;p213"/>
          <p:cNvGrpSpPr/>
          <p:nvPr/>
        </p:nvGrpSpPr>
        <p:grpSpPr>
          <a:xfrm>
            <a:off x="1334666" y="1908123"/>
            <a:ext cx="1729174" cy="1729174"/>
            <a:chOff x="4230150" y="1694714"/>
            <a:chExt cx="2753023" cy="2753023"/>
          </a:xfrm>
        </p:grpSpPr>
        <p:grpSp>
          <p:nvGrpSpPr>
            <p:cNvPr id="1243" name="Google Shape;1243;p213"/>
            <p:cNvGrpSpPr/>
            <p:nvPr/>
          </p:nvGrpSpPr>
          <p:grpSpPr>
            <a:xfrm>
              <a:off x="4633357" y="2097916"/>
              <a:ext cx="1946700" cy="1946700"/>
              <a:chOff x="3945118" y="2021428"/>
              <a:chExt cx="1946700" cy="1946700"/>
            </a:xfrm>
          </p:grpSpPr>
          <p:sp>
            <p:nvSpPr>
              <p:cNvPr id="1244" name="Google Shape;1244;p213"/>
              <p:cNvSpPr/>
              <p:nvPr/>
            </p:nvSpPr>
            <p:spPr>
              <a:xfrm>
                <a:off x="3945118" y="2816394"/>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45" name="Google Shape;1245;p213"/>
              <p:cNvSpPr/>
              <p:nvPr/>
            </p:nvSpPr>
            <p:spPr>
              <a:xfrm rot="5400000">
                <a:off x="3945088" y="2816428"/>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246" name="Google Shape;1246;p213"/>
            <p:cNvGrpSpPr/>
            <p:nvPr/>
          </p:nvGrpSpPr>
          <p:grpSpPr>
            <a:xfrm rot="2700000">
              <a:off x="4633321" y="2097885"/>
              <a:ext cx="1946681" cy="1946681"/>
              <a:chOff x="3945118" y="2021428"/>
              <a:chExt cx="1946700" cy="1946700"/>
            </a:xfrm>
          </p:grpSpPr>
          <p:sp>
            <p:nvSpPr>
              <p:cNvPr id="1247" name="Google Shape;1247;p213"/>
              <p:cNvSpPr/>
              <p:nvPr/>
            </p:nvSpPr>
            <p:spPr>
              <a:xfrm>
                <a:off x="3945118" y="2816394"/>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48" name="Google Shape;1248;p213"/>
              <p:cNvSpPr/>
              <p:nvPr/>
            </p:nvSpPr>
            <p:spPr>
              <a:xfrm rot="5400000">
                <a:off x="3945088" y="2816428"/>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sp>
        <p:nvSpPr>
          <p:cNvPr id="1249" name="Google Shape;1249;p213"/>
          <p:cNvSpPr/>
          <p:nvPr/>
        </p:nvSpPr>
        <p:spPr>
          <a:xfrm>
            <a:off x="165370" y="3790184"/>
            <a:ext cx="4069200" cy="315300"/>
          </a:xfrm>
          <a:prstGeom prst="rect">
            <a:avLst/>
          </a:prstGeom>
          <a:noFill/>
          <a:ln cap="flat" cmpd="sng" w="25400">
            <a:solidFill>
              <a:schemeClr val="l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1300" u="none" cap="none" strike="noStrike">
                <a:solidFill>
                  <a:schemeClr val="lt1"/>
                </a:solidFill>
                <a:latin typeface="Roboto"/>
                <a:ea typeface="Roboto"/>
                <a:cs typeface="Roboto"/>
                <a:sym typeface="Roboto"/>
              </a:rPr>
              <a:t>Multi-Machine Automation </a:t>
            </a:r>
            <a:r>
              <a:rPr lang="en" sz="1300">
                <a:solidFill>
                  <a:schemeClr val="lt1"/>
                </a:solidFill>
                <a:latin typeface="Roboto"/>
                <a:ea typeface="Roboto"/>
                <a:cs typeface="Roboto"/>
                <a:sym typeface="Roboto"/>
              </a:rPr>
              <a:t>Cell</a:t>
            </a:r>
            <a:r>
              <a:rPr b="0" i="0" lang="en" sz="1300" u="none" cap="none" strike="noStrike">
                <a:solidFill>
                  <a:schemeClr val="lt1"/>
                </a:solidFill>
                <a:latin typeface="Roboto"/>
                <a:ea typeface="Roboto"/>
                <a:cs typeface="Roboto"/>
                <a:sym typeface="Roboto"/>
              </a:rPr>
              <a:t> D</a:t>
            </a:r>
            <a:r>
              <a:rPr lang="en" sz="1300">
                <a:solidFill>
                  <a:schemeClr val="lt1"/>
                </a:solidFill>
                <a:latin typeface="Roboto"/>
                <a:ea typeface="Roboto"/>
                <a:cs typeface="Roboto"/>
                <a:sym typeface="Roboto"/>
              </a:rPr>
              <a:t>igital Twin </a:t>
            </a:r>
            <a:r>
              <a:rPr b="0" i="0" lang="en" sz="1300" u="none" cap="none" strike="noStrike">
                <a:solidFill>
                  <a:schemeClr val="lt1"/>
                </a:solidFill>
                <a:latin typeface="Roboto"/>
                <a:ea typeface="Roboto"/>
                <a:cs typeface="Roboto"/>
                <a:sym typeface="Roboto"/>
              </a:rPr>
              <a:t>Emulation</a:t>
            </a:r>
            <a:endParaRPr sz="1300"/>
          </a:p>
        </p:txBody>
      </p:sp>
      <p:sp>
        <p:nvSpPr>
          <p:cNvPr id="1250" name="Google Shape;1250;p213"/>
          <p:cNvSpPr/>
          <p:nvPr/>
        </p:nvSpPr>
        <p:spPr>
          <a:xfrm>
            <a:off x="5019278" y="3790184"/>
            <a:ext cx="3959400" cy="315300"/>
          </a:xfrm>
          <a:prstGeom prst="rect">
            <a:avLst/>
          </a:prstGeom>
          <a:noFill/>
          <a:ln cap="flat" cmpd="sng" w="25400">
            <a:solidFill>
              <a:schemeClr val="l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Roboto"/>
                <a:ea typeface="Roboto"/>
                <a:cs typeface="Roboto"/>
                <a:sym typeface="Roboto"/>
              </a:rPr>
              <a:t>Multi-Machine Physical Implementation</a:t>
            </a:r>
            <a:endParaRPr/>
          </a:p>
        </p:txBody>
      </p:sp>
      <p:pic>
        <p:nvPicPr>
          <p:cNvPr descr="A room with machines and equipment&#10;&#10;AI-generated content may be incorrect." id="1251" name="Google Shape;1251;p213">
            <a:hlinkClick r:id="rId4"/>
          </p:cNvPr>
          <p:cNvPicPr preferRelativeResize="0"/>
          <p:nvPr/>
        </p:nvPicPr>
        <p:blipFill rotWithShape="1">
          <a:blip r:embed="rId5">
            <a:alphaModFix/>
          </a:blip>
          <a:srcRect b="5070" l="0" r="0" t="8393"/>
          <a:stretch/>
        </p:blipFill>
        <p:spPr>
          <a:xfrm>
            <a:off x="5022286" y="1465460"/>
            <a:ext cx="3956343" cy="2226495"/>
          </a:xfrm>
          <a:prstGeom prst="rect">
            <a:avLst/>
          </a:prstGeom>
          <a:noFill/>
          <a:ln>
            <a:noFill/>
          </a:ln>
        </p:spPr>
      </p:pic>
      <p:grpSp>
        <p:nvGrpSpPr>
          <p:cNvPr id="1252" name="Google Shape;1252;p213"/>
          <p:cNvGrpSpPr/>
          <p:nvPr/>
        </p:nvGrpSpPr>
        <p:grpSpPr>
          <a:xfrm>
            <a:off x="6136122" y="1908123"/>
            <a:ext cx="1729174" cy="1729174"/>
            <a:chOff x="4230150" y="1694714"/>
            <a:chExt cx="2753023" cy="2753023"/>
          </a:xfrm>
        </p:grpSpPr>
        <p:grpSp>
          <p:nvGrpSpPr>
            <p:cNvPr id="1253" name="Google Shape;1253;p213"/>
            <p:cNvGrpSpPr/>
            <p:nvPr/>
          </p:nvGrpSpPr>
          <p:grpSpPr>
            <a:xfrm>
              <a:off x="4633357" y="2097916"/>
              <a:ext cx="1946700" cy="1946700"/>
              <a:chOff x="3945118" y="2021428"/>
              <a:chExt cx="1946700" cy="1946700"/>
            </a:xfrm>
          </p:grpSpPr>
          <p:sp>
            <p:nvSpPr>
              <p:cNvPr id="1254" name="Google Shape;1254;p213"/>
              <p:cNvSpPr/>
              <p:nvPr/>
            </p:nvSpPr>
            <p:spPr>
              <a:xfrm>
                <a:off x="3945118" y="2816394"/>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55" name="Google Shape;1255;p213"/>
              <p:cNvSpPr/>
              <p:nvPr/>
            </p:nvSpPr>
            <p:spPr>
              <a:xfrm rot="5400000">
                <a:off x="3945088" y="2816428"/>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256" name="Google Shape;1256;p213"/>
            <p:cNvGrpSpPr/>
            <p:nvPr/>
          </p:nvGrpSpPr>
          <p:grpSpPr>
            <a:xfrm rot="2700000">
              <a:off x="4633321" y="2097885"/>
              <a:ext cx="1946681" cy="1946681"/>
              <a:chOff x="3945118" y="2021428"/>
              <a:chExt cx="1946700" cy="1946700"/>
            </a:xfrm>
          </p:grpSpPr>
          <p:sp>
            <p:nvSpPr>
              <p:cNvPr id="1257" name="Google Shape;1257;p213"/>
              <p:cNvSpPr/>
              <p:nvPr/>
            </p:nvSpPr>
            <p:spPr>
              <a:xfrm>
                <a:off x="3945118" y="2816394"/>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58" name="Google Shape;1258;p213"/>
              <p:cNvSpPr/>
              <p:nvPr/>
            </p:nvSpPr>
            <p:spPr>
              <a:xfrm rot="5400000">
                <a:off x="3945088" y="2816428"/>
                <a:ext cx="1946700" cy="356700"/>
              </a:xfrm>
              <a:prstGeom prst="leftRightArrow">
                <a:avLst>
                  <a:gd fmla="val 44714" name="adj1"/>
                  <a:gd fmla="val 81713" name="adj2"/>
                </a:avLst>
              </a:prstGeom>
              <a:solidFill>
                <a:srgbClr val="62ACDE">
                  <a:alpha val="4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sp>
        <p:nvSpPr>
          <p:cNvPr id="1259" name="Google Shape;1259;p213"/>
          <p:cNvSpPr txBox="1"/>
          <p:nvPr/>
        </p:nvSpPr>
        <p:spPr>
          <a:xfrm>
            <a:off x="7865300" y="3565775"/>
            <a:ext cx="1231500" cy="16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1" lang="en" sz="500">
                <a:solidFill>
                  <a:srgbClr val="3E3E3E"/>
                </a:solidFill>
                <a:latin typeface="Roboto"/>
                <a:ea typeface="Roboto"/>
                <a:cs typeface="Roboto"/>
                <a:sym typeface="Roboto"/>
              </a:rPr>
              <a:t>https://flexxboticsinc.com/1wef</a:t>
            </a:r>
            <a:endParaRPr/>
          </a:p>
        </p:txBody>
      </p:sp>
      <p:grpSp>
        <p:nvGrpSpPr>
          <p:cNvPr id="1260" name="Google Shape;1260;p213"/>
          <p:cNvGrpSpPr/>
          <p:nvPr/>
        </p:nvGrpSpPr>
        <p:grpSpPr>
          <a:xfrm>
            <a:off x="4121715" y="1967410"/>
            <a:ext cx="1025400" cy="1222500"/>
            <a:chOff x="4121715" y="1967410"/>
            <a:chExt cx="1025400" cy="1222500"/>
          </a:xfrm>
        </p:grpSpPr>
        <p:sp>
          <p:nvSpPr>
            <p:cNvPr id="1261" name="Google Shape;1261;p213"/>
            <p:cNvSpPr/>
            <p:nvPr/>
          </p:nvSpPr>
          <p:spPr>
            <a:xfrm>
              <a:off x="4121715" y="1967410"/>
              <a:ext cx="1025400" cy="1222500"/>
            </a:xfrm>
            <a:prstGeom prst="rightArrow">
              <a:avLst>
                <a:gd fmla="val 50000" name="adj1"/>
                <a:gd fmla="val 38048"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62" name="Google Shape;1262;p213"/>
            <p:cNvSpPr txBox="1"/>
            <p:nvPr/>
          </p:nvSpPr>
          <p:spPr>
            <a:xfrm>
              <a:off x="4295913" y="2417124"/>
              <a:ext cx="620400" cy="338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100" u="none" cap="none" strike="noStrike">
                  <a:solidFill>
                    <a:schemeClr val="dk1"/>
                  </a:solidFill>
                  <a:latin typeface="Roboto"/>
                  <a:ea typeface="Roboto"/>
                  <a:cs typeface="Roboto"/>
                  <a:sym typeface="Roboto"/>
                </a:rPr>
                <a:t>seamless</a:t>
              </a:r>
              <a:endParaRPr/>
            </a:p>
            <a:p>
              <a:pPr indent="0" lvl="0" marL="0" marR="0" rtl="0" algn="ctr">
                <a:lnSpc>
                  <a:spcPct val="100000"/>
                </a:lnSpc>
                <a:spcBef>
                  <a:spcPts val="0"/>
                </a:spcBef>
                <a:spcAft>
                  <a:spcPts val="0"/>
                </a:spcAft>
                <a:buNone/>
              </a:pPr>
              <a:r>
                <a:rPr b="0" i="0" lang="en" sz="1100" u="none" cap="none" strike="noStrike">
                  <a:solidFill>
                    <a:schemeClr val="dk1"/>
                  </a:solidFill>
                  <a:latin typeface="Roboto"/>
                  <a:ea typeface="Roboto"/>
                  <a:cs typeface="Roboto"/>
                  <a:sym typeface="Roboto"/>
                </a:rPr>
                <a:t>transfer</a:t>
              </a:r>
              <a:endParaRPr/>
            </a:p>
          </p:txBody>
        </p:sp>
      </p:grpSp>
      <p:pic>
        <p:nvPicPr>
          <p:cNvPr descr="Youtube Play Button PNGs for Free Download" id="1263" name="Google Shape;1263;p213">
            <a:hlinkClick r:id="rId6"/>
          </p:cNvPr>
          <p:cNvPicPr preferRelativeResize="0"/>
          <p:nvPr/>
        </p:nvPicPr>
        <p:blipFill rotWithShape="1">
          <a:blip r:embed="rId7">
            <a:alphaModFix/>
          </a:blip>
          <a:srcRect b="30650" l="23359" r="22641" t="31188"/>
          <a:stretch/>
        </p:blipFill>
        <p:spPr>
          <a:xfrm>
            <a:off x="8367525" y="3207533"/>
            <a:ext cx="547575" cy="38694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214"/>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sz="3200"/>
              <a:t>SOFTWARE–DRIVEN AUTOMATION IN ACTION</a:t>
            </a:r>
            <a:endParaRPr/>
          </a:p>
        </p:txBody>
      </p:sp>
      <p:sp>
        <p:nvSpPr>
          <p:cNvPr id="1269" name="Google Shape;1269;p214"/>
          <p:cNvSpPr txBox="1"/>
          <p:nvPr/>
        </p:nvSpPr>
        <p:spPr>
          <a:xfrm>
            <a:off x="955536" y="4565006"/>
            <a:ext cx="1750800" cy="16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1" lang="en" sz="500">
                <a:solidFill>
                  <a:srgbClr val="3E3E3E"/>
                </a:solidFill>
                <a:latin typeface="Roboto"/>
                <a:ea typeface="Roboto"/>
                <a:cs typeface="Roboto"/>
                <a:sym typeface="Roboto"/>
              </a:rPr>
              <a:t>https://flexxboticsinc.com/1wef</a:t>
            </a:r>
            <a:endParaRPr/>
          </a:p>
        </p:txBody>
      </p:sp>
      <p:pic>
        <p:nvPicPr>
          <p:cNvPr id="1270" name="Google Shape;1270;p214" title="Ford Demo Day.mp4">
            <a:hlinkClick r:id="rId3"/>
          </p:cNvPr>
          <p:cNvPicPr preferRelativeResize="0"/>
          <p:nvPr/>
        </p:nvPicPr>
        <p:blipFill>
          <a:blip r:embed="rId4">
            <a:alphaModFix/>
          </a:blip>
          <a:stretch>
            <a:fillRect/>
          </a:stretch>
        </p:blipFill>
        <p:spPr>
          <a:xfrm>
            <a:off x="1692850" y="780050"/>
            <a:ext cx="5637850" cy="4228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0"/>
                                        </p:tgtEl>
                                        <p:attrNameLst>
                                          <p:attrName>style.visibility</p:attrName>
                                        </p:attrNameLst>
                                      </p:cBhvr>
                                      <p:to>
                                        <p:strVal val="visible"/>
                                      </p:to>
                                    </p:set>
                                    <p:animEffect filter="fade" transition="in">
                                      <p:cBhvr>
                                        <p:cTn dur="1000"/>
                                        <p:tgtEl>
                                          <p:spTgt spid="1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215"/>
          <p:cNvSpPr/>
          <p:nvPr/>
        </p:nvSpPr>
        <p:spPr>
          <a:xfrm>
            <a:off x="2771015" y="1763310"/>
            <a:ext cx="717300" cy="4899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Machin</a:t>
            </a:r>
            <a:r>
              <a:rPr lang="en" sz="700">
                <a:solidFill>
                  <a:schemeClr val="dk1"/>
                </a:solidFill>
                <a:latin typeface="Roboto"/>
                <a:ea typeface="Roboto"/>
                <a:cs typeface="Roboto"/>
                <a:sym typeface="Roboto"/>
              </a:rPr>
              <a:t>e</a:t>
            </a:r>
            <a:endParaRPr/>
          </a:p>
        </p:txBody>
      </p:sp>
      <p:sp>
        <p:nvSpPr>
          <p:cNvPr id="1276" name="Google Shape;1276;p215"/>
          <p:cNvSpPr txBox="1"/>
          <p:nvPr>
            <p:ph type="title"/>
          </p:nvPr>
        </p:nvSpPr>
        <p:spPr>
          <a:xfrm>
            <a:off x="165370" y="207343"/>
            <a:ext cx="8813400" cy="572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ENTERPRISE BENEFITS</a:t>
            </a:r>
            <a:endParaRPr/>
          </a:p>
        </p:txBody>
      </p:sp>
      <p:pic>
        <p:nvPicPr>
          <p:cNvPr descr="A yellow robotic arm with black background&#10;&#10;Description automatically generated" id="1277" name="Google Shape;1277;p215"/>
          <p:cNvPicPr preferRelativeResize="0"/>
          <p:nvPr/>
        </p:nvPicPr>
        <p:blipFill rotWithShape="1">
          <a:blip r:embed="rId3">
            <a:alphaModFix/>
          </a:blip>
          <a:srcRect b="0" l="0" r="0" t="0"/>
          <a:stretch/>
        </p:blipFill>
        <p:spPr>
          <a:xfrm>
            <a:off x="3808764" y="1915039"/>
            <a:ext cx="886967" cy="819750"/>
          </a:xfrm>
          <a:prstGeom prst="rect">
            <a:avLst/>
          </a:prstGeom>
          <a:noFill/>
          <a:ln>
            <a:noFill/>
          </a:ln>
        </p:spPr>
      </p:pic>
      <p:sp>
        <p:nvSpPr>
          <p:cNvPr id="1278" name="Google Shape;1278;p215"/>
          <p:cNvSpPr/>
          <p:nvPr/>
        </p:nvSpPr>
        <p:spPr>
          <a:xfrm>
            <a:off x="3226870" y="2785622"/>
            <a:ext cx="2194800" cy="9726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 sz="1600">
                <a:solidFill>
                  <a:schemeClr val="dk1"/>
                </a:solidFill>
                <a:latin typeface="Roboto"/>
                <a:ea typeface="Roboto"/>
                <a:cs typeface="Roboto"/>
                <a:sym typeface="Roboto"/>
              </a:rPr>
              <a:t>SOFTWARE-DRIVEN AUTOMATION</a:t>
            </a:r>
            <a:endParaRPr b="1" i="0" sz="1600" u="none" cap="none" strike="noStrike">
              <a:solidFill>
                <a:schemeClr val="dk1"/>
              </a:solidFill>
              <a:latin typeface="Roboto"/>
              <a:ea typeface="Roboto"/>
              <a:cs typeface="Roboto"/>
              <a:sym typeface="Roboto"/>
            </a:endParaRPr>
          </a:p>
        </p:txBody>
      </p:sp>
      <p:sp>
        <p:nvSpPr>
          <p:cNvPr id="1279" name="Google Shape;1279;p215"/>
          <p:cNvSpPr/>
          <p:nvPr/>
        </p:nvSpPr>
        <p:spPr>
          <a:xfrm>
            <a:off x="3706761" y="1714007"/>
            <a:ext cx="1172700" cy="1221900"/>
          </a:xfrm>
          <a:prstGeom prst="blockArc">
            <a:avLst>
              <a:gd fmla="val 10717809" name="adj1"/>
              <a:gd fmla="val 20035" name="adj2"/>
              <a:gd fmla="val 4013" name="adj3"/>
            </a:avLst>
          </a:prstGeom>
          <a:solidFill>
            <a:srgbClr val="E7E7E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280" name="Google Shape;1280;p215"/>
          <p:cNvSpPr/>
          <p:nvPr/>
        </p:nvSpPr>
        <p:spPr>
          <a:xfrm>
            <a:off x="5020581" y="1815490"/>
            <a:ext cx="720951" cy="391352"/>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Inspection</a:t>
            </a:r>
            <a:endParaRPr/>
          </a:p>
        </p:txBody>
      </p:sp>
      <p:sp>
        <p:nvSpPr>
          <p:cNvPr id="1281" name="Google Shape;1281;p215"/>
          <p:cNvSpPr/>
          <p:nvPr/>
        </p:nvSpPr>
        <p:spPr>
          <a:xfrm>
            <a:off x="4071564" y="1093568"/>
            <a:ext cx="505412" cy="391352"/>
          </a:xfrm>
          <a:prstGeom prst="flowChartOffpageConnector">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 sz="700" u="none" cap="none" strike="noStrike">
                <a:solidFill>
                  <a:schemeClr val="dk1"/>
                </a:solidFill>
                <a:latin typeface="Roboto"/>
                <a:ea typeface="Roboto"/>
                <a:cs typeface="Roboto"/>
                <a:sym typeface="Roboto"/>
              </a:rPr>
              <a:t>Secondary Operation</a:t>
            </a:r>
            <a:endParaRPr/>
          </a:p>
        </p:txBody>
      </p:sp>
      <p:grpSp>
        <p:nvGrpSpPr>
          <p:cNvPr id="1282" name="Google Shape;1282;p215"/>
          <p:cNvGrpSpPr/>
          <p:nvPr/>
        </p:nvGrpSpPr>
        <p:grpSpPr>
          <a:xfrm>
            <a:off x="3488315" y="1507211"/>
            <a:ext cx="1540240" cy="1216395"/>
            <a:chOff x="3488315" y="1507211"/>
            <a:chExt cx="1540240" cy="1216395"/>
          </a:xfrm>
        </p:grpSpPr>
        <p:cxnSp>
          <p:nvCxnSpPr>
            <p:cNvPr id="1283" name="Google Shape;1283;p215"/>
            <p:cNvCxnSpPr/>
            <p:nvPr/>
          </p:nvCxnSpPr>
          <p:spPr>
            <a:xfrm rot="10800000">
              <a:off x="4205308" y="2289206"/>
              <a:ext cx="0" cy="434400"/>
            </a:xfrm>
            <a:prstGeom prst="straightConnector1">
              <a:avLst/>
            </a:prstGeom>
            <a:noFill/>
            <a:ln cap="flat" cmpd="sng" w="19050">
              <a:solidFill>
                <a:schemeClr val="lt2"/>
              </a:solidFill>
              <a:prstDash val="solid"/>
              <a:round/>
              <a:headEnd len="med" w="med" type="triangle"/>
              <a:tailEnd len="med" w="med" type="triangle"/>
            </a:ln>
          </p:spPr>
        </p:cxnSp>
        <p:cxnSp>
          <p:nvCxnSpPr>
            <p:cNvPr id="1284" name="Google Shape;1284;p215"/>
            <p:cNvCxnSpPr>
              <a:endCxn id="1275" idx="3"/>
            </p:cNvCxnSpPr>
            <p:nvPr/>
          </p:nvCxnSpPr>
          <p:spPr>
            <a:xfrm rot="10800000">
              <a:off x="3488315" y="2008260"/>
              <a:ext cx="432300" cy="227400"/>
            </a:xfrm>
            <a:prstGeom prst="straightConnector1">
              <a:avLst/>
            </a:prstGeom>
            <a:noFill/>
            <a:ln cap="flat" cmpd="sng" w="19050">
              <a:solidFill>
                <a:schemeClr val="lt2"/>
              </a:solidFill>
              <a:prstDash val="solid"/>
              <a:round/>
              <a:headEnd len="med" w="med" type="triangle"/>
              <a:tailEnd len="med" w="med" type="triangle"/>
            </a:ln>
          </p:spPr>
        </p:cxnSp>
        <p:cxnSp>
          <p:nvCxnSpPr>
            <p:cNvPr id="1285" name="Google Shape;1285;p215"/>
            <p:cNvCxnSpPr/>
            <p:nvPr/>
          </p:nvCxnSpPr>
          <p:spPr>
            <a:xfrm rot="10800000">
              <a:off x="4324269" y="1507211"/>
              <a:ext cx="0" cy="454200"/>
            </a:xfrm>
            <a:prstGeom prst="straightConnector1">
              <a:avLst/>
            </a:prstGeom>
            <a:noFill/>
            <a:ln cap="flat" cmpd="sng" w="19050">
              <a:solidFill>
                <a:schemeClr val="lt2"/>
              </a:solidFill>
              <a:prstDash val="solid"/>
              <a:round/>
              <a:headEnd len="med" w="med" type="triangle"/>
              <a:tailEnd len="med" w="med" type="triangle"/>
            </a:ln>
          </p:spPr>
        </p:cxnSp>
        <p:cxnSp>
          <p:nvCxnSpPr>
            <p:cNvPr id="1286" name="Google Shape;1286;p215"/>
            <p:cNvCxnSpPr/>
            <p:nvPr/>
          </p:nvCxnSpPr>
          <p:spPr>
            <a:xfrm flipH="1" rot="10800000">
              <a:off x="4596855" y="2008274"/>
              <a:ext cx="431700" cy="227400"/>
            </a:xfrm>
            <a:prstGeom prst="straightConnector1">
              <a:avLst/>
            </a:prstGeom>
            <a:noFill/>
            <a:ln cap="flat" cmpd="sng" w="19050">
              <a:solidFill>
                <a:schemeClr val="lt2"/>
              </a:solidFill>
              <a:prstDash val="solid"/>
              <a:round/>
              <a:headEnd len="med" w="med" type="triangle"/>
              <a:tailEnd len="med" w="med" type="triangle"/>
            </a:ln>
          </p:spPr>
        </p:cxnSp>
      </p:grpSp>
      <p:grpSp>
        <p:nvGrpSpPr>
          <p:cNvPr id="1287" name="Google Shape;1287;p215"/>
          <p:cNvGrpSpPr/>
          <p:nvPr/>
        </p:nvGrpSpPr>
        <p:grpSpPr>
          <a:xfrm>
            <a:off x="5477034" y="1041904"/>
            <a:ext cx="4454814" cy="3572616"/>
            <a:chOff x="5477034" y="943584"/>
            <a:chExt cx="4454814" cy="3572616"/>
          </a:xfrm>
        </p:grpSpPr>
        <p:grpSp>
          <p:nvGrpSpPr>
            <p:cNvPr id="1288" name="Google Shape;1288;p215"/>
            <p:cNvGrpSpPr/>
            <p:nvPr/>
          </p:nvGrpSpPr>
          <p:grpSpPr>
            <a:xfrm flipH="1">
              <a:off x="5477034" y="1355400"/>
              <a:ext cx="4454814" cy="3160800"/>
              <a:chOff x="-1291619" y="1661053"/>
              <a:chExt cx="4454814" cy="3160800"/>
            </a:xfrm>
          </p:grpSpPr>
          <p:sp>
            <p:nvSpPr>
              <p:cNvPr id="1289" name="Google Shape;1289;p215"/>
              <p:cNvSpPr/>
              <p:nvPr/>
            </p:nvSpPr>
            <p:spPr>
              <a:xfrm>
                <a:off x="-791705" y="1661053"/>
                <a:ext cx="3954900" cy="3160800"/>
              </a:xfrm>
              <a:prstGeom prst="homePlate">
                <a:avLst>
                  <a:gd fmla="val 21171" name="adj"/>
                </a:avLst>
              </a:prstGeom>
              <a:solidFill>
                <a:schemeClr val="lt1">
                  <a:alpha val="69800"/>
                </a:schemeClr>
              </a:solidFill>
              <a:ln>
                <a:noFill/>
              </a:ln>
            </p:spPr>
            <p:txBody>
              <a:bodyPr anchorCtr="0" anchor="ctr" bIns="0" lIns="274300" spcFirstLastPara="1" rIns="0" wrap="square" tIns="0">
                <a:noAutofit/>
              </a:bodyPr>
              <a:lstStyle/>
              <a:p>
                <a:pPr indent="0" lvl="0" marL="0" marR="0" rtl="0" algn="l">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1290" name="Google Shape;1290;p215"/>
              <p:cNvSpPr/>
              <p:nvPr/>
            </p:nvSpPr>
            <p:spPr>
              <a:xfrm flipH="1">
                <a:off x="-1034283" y="2343050"/>
                <a:ext cx="3954900" cy="531300"/>
              </a:xfrm>
              <a:prstGeom prst="parallelogram">
                <a:avLst>
                  <a:gd fmla="val 42201" name="adj"/>
                </a:avLst>
              </a:prstGeom>
              <a:solidFill>
                <a:schemeClr val="dk1">
                  <a:alpha val="80000"/>
                </a:schemeClr>
              </a:solidFill>
              <a:ln>
                <a:noFill/>
              </a:ln>
            </p:spPr>
            <p:txBody>
              <a:bodyPr anchorCtr="0" anchor="ctr" bIns="0" lIns="91425" spcFirstLastPara="1" rIns="182875" wrap="square" tIns="0">
                <a:noAutofit/>
              </a:bodyPr>
              <a:lstStyle/>
              <a:p>
                <a:pPr indent="0" lvl="0" marL="0" marR="0" rtl="0" algn="l">
                  <a:lnSpc>
                    <a:spcPct val="100000"/>
                  </a:lnSpc>
                  <a:spcBef>
                    <a:spcPts val="0"/>
                  </a:spcBef>
                  <a:spcAft>
                    <a:spcPts val="0"/>
                  </a:spcAft>
                  <a:buNone/>
                </a:pPr>
                <a:r>
                  <a:rPr lang="en" sz="1600">
                    <a:solidFill>
                      <a:schemeClr val="lt1"/>
                    </a:solidFill>
                    <a:latin typeface="Roboto"/>
                    <a:ea typeface="Roboto"/>
                    <a:cs typeface="Roboto"/>
                    <a:sym typeface="Roboto"/>
                  </a:rPr>
                  <a:t>Longer Unattended Runs</a:t>
                </a:r>
                <a:endParaRPr sz="1600">
                  <a:latin typeface="Roboto"/>
                  <a:ea typeface="Roboto"/>
                  <a:cs typeface="Roboto"/>
                  <a:sym typeface="Roboto"/>
                </a:endParaRPr>
              </a:p>
            </p:txBody>
          </p:sp>
          <p:sp>
            <p:nvSpPr>
              <p:cNvPr id="1291" name="Google Shape;1291;p215"/>
              <p:cNvSpPr/>
              <p:nvPr/>
            </p:nvSpPr>
            <p:spPr>
              <a:xfrm>
                <a:off x="-791705" y="2974199"/>
                <a:ext cx="3875400" cy="531300"/>
              </a:xfrm>
              <a:prstGeom prst="homePlate">
                <a:avLst>
                  <a:gd fmla="val 21854" name="adj"/>
                </a:avLst>
              </a:prstGeom>
              <a:solidFill>
                <a:schemeClr val="dk1">
                  <a:alpha val="80000"/>
                </a:schemeClr>
              </a:solidFill>
              <a:ln>
                <a:noFill/>
              </a:ln>
            </p:spPr>
            <p:txBody>
              <a:bodyPr anchorCtr="0" anchor="ctr" bIns="0" lIns="365750" spcFirstLastPara="1" rIns="182875" wrap="square" tIns="0">
                <a:noAutofit/>
              </a:bodyPr>
              <a:lstStyle/>
              <a:p>
                <a:pPr indent="0" lvl="0" marL="0" marR="0" rtl="0" algn="l">
                  <a:lnSpc>
                    <a:spcPct val="100000"/>
                  </a:lnSpc>
                  <a:spcBef>
                    <a:spcPts val="0"/>
                  </a:spcBef>
                  <a:spcAft>
                    <a:spcPts val="0"/>
                  </a:spcAft>
                  <a:buNone/>
                </a:pPr>
                <a:r>
                  <a:rPr i="0" lang="en" sz="1600" u="none" cap="none" strike="noStrike">
                    <a:solidFill>
                      <a:schemeClr val="lt1"/>
                    </a:solidFill>
                    <a:latin typeface="Roboto"/>
                    <a:ea typeface="Roboto"/>
                    <a:cs typeface="Roboto"/>
                    <a:sym typeface="Roboto"/>
                  </a:rPr>
                  <a:t>More Capacity</a:t>
                </a:r>
                <a:endParaRPr sz="1600">
                  <a:latin typeface="Roboto"/>
                  <a:ea typeface="Roboto"/>
                  <a:cs typeface="Roboto"/>
                  <a:sym typeface="Roboto"/>
                </a:endParaRPr>
              </a:p>
            </p:txBody>
          </p:sp>
          <p:sp>
            <p:nvSpPr>
              <p:cNvPr id="1292" name="Google Shape;1292;p215"/>
              <p:cNvSpPr/>
              <p:nvPr/>
            </p:nvSpPr>
            <p:spPr>
              <a:xfrm>
                <a:off x="-1034384" y="3605347"/>
                <a:ext cx="3954900" cy="531300"/>
              </a:xfrm>
              <a:prstGeom prst="parallelogram">
                <a:avLst>
                  <a:gd fmla="val 43475" name="adj"/>
                </a:avLst>
              </a:prstGeom>
              <a:solidFill>
                <a:schemeClr val="dk1">
                  <a:alpha val="80000"/>
                </a:schemeClr>
              </a:solidFill>
              <a:ln>
                <a:noFill/>
              </a:ln>
            </p:spPr>
            <p:txBody>
              <a:bodyPr anchorCtr="0" anchor="ctr" bIns="0" lIns="91425" spcFirstLastPara="1" rIns="182875" wrap="square" tIns="0">
                <a:noAutofit/>
              </a:bodyPr>
              <a:lstStyle/>
              <a:p>
                <a:pPr indent="0" lvl="0" marL="0" rtl="0" algn="l">
                  <a:spcBef>
                    <a:spcPts val="0"/>
                  </a:spcBef>
                  <a:spcAft>
                    <a:spcPts val="0"/>
                  </a:spcAft>
                  <a:buClr>
                    <a:schemeClr val="accent3"/>
                  </a:buClr>
                  <a:buFont typeface="Arial"/>
                  <a:buNone/>
                </a:pPr>
                <a:r>
                  <a:rPr lang="en" sz="1600">
                    <a:solidFill>
                      <a:schemeClr val="lt1"/>
                    </a:solidFill>
                    <a:latin typeface="Roboto"/>
                    <a:ea typeface="Roboto"/>
                    <a:cs typeface="Roboto"/>
                    <a:sym typeface="Roboto"/>
                  </a:rPr>
                  <a:t>Higher Yields</a:t>
                </a:r>
                <a:endParaRPr sz="1600">
                  <a:latin typeface="Roboto"/>
                  <a:ea typeface="Roboto"/>
                  <a:cs typeface="Roboto"/>
                  <a:sym typeface="Roboto"/>
                </a:endParaRPr>
              </a:p>
            </p:txBody>
          </p:sp>
          <p:sp>
            <p:nvSpPr>
              <p:cNvPr id="1293" name="Google Shape;1293;p215"/>
              <p:cNvSpPr/>
              <p:nvPr/>
            </p:nvSpPr>
            <p:spPr>
              <a:xfrm flipH="1">
                <a:off x="-1291517" y="1711901"/>
                <a:ext cx="3954900" cy="531300"/>
              </a:xfrm>
              <a:prstGeom prst="parallelogram">
                <a:avLst>
                  <a:gd fmla="val 42201" name="adj"/>
                </a:avLst>
              </a:prstGeom>
              <a:solidFill>
                <a:schemeClr val="dk1">
                  <a:alpha val="80000"/>
                </a:schemeClr>
              </a:solidFill>
              <a:ln>
                <a:noFill/>
              </a:ln>
            </p:spPr>
            <p:txBody>
              <a:bodyPr anchorCtr="0" anchor="ctr" bIns="0" lIns="91425" spcFirstLastPara="1" rIns="182875" wrap="square" tIns="0">
                <a:noAutofit/>
              </a:bodyPr>
              <a:lstStyle/>
              <a:p>
                <a:pPr indent="0" lvl="0" marL="0" marR="0" rtl="0" algn="l">
                  <a:lnSpc>
                    <a:spcPct val="100000"/>
                  </a:lnSpc>
                  <a:spcBef>
                    <a:spcPts val="0"/>
                  </a:spcBef>
                  <a:spcAft>
                    <a:spcPts val="0"/>
                  </a:spcAft>
                  <a:buNone/>
                </a:pPr>
                <a:r>
                  <a:rPr i="0" lang="en" sz="1600" u="none" cap="none" strike="noStrike">
                    <a:solidFill>
                      <a:schemeClr val="lt1"/>
                    </a:solidFill>
                    <a:latin typeface="Roboto"/>
                    <a:ea typeface="Roboto"/>
                    <a:cs typeface="Roboto"/>
                    <a:sym typeface="Roboto"/>
                  </a:rPr>
                  <a:t>Greater Throughput</a:t>
                </a:r>
                <a:endParaRPr sz="1600">
                  <a:latin typeface="Roboto"/>
                  <a:ea typeface="Roboto"/>
                  <a:cs typeface="Roboto"/>
                  <a:sym typeface="Roboto"/>
                </a:endParaRPr>
              </a:p>
            </p:txBody>
          </p:sp>
          <p:sp>
            <p:nvSpPr>
              <p:cNvPr id="1294" name="Google Shape;1294;p215"/>
              <p:cNvSpPr/>
              <p:nvPr/>
            </p:nvSpPr>
            <p:spPr>
              <a:xfrm>
                <a:off x="-1291619" y="4236495"/>
                <a:ext cx="3954900" cy="531300"/>
              </a:xfrm>
              <a:prstGeom prst="parallelogram">
                <a:avLst>
                  <a:gd fmla="val 43475" name="adj"/>
                </a:avLst>
              </a:prstGeom>
              <a:solidFill>
                <a:schemeClr val="dk1">
                  <a:alpha val="80000"/>
                </a:schemeClr>
              </a:solidFill>
              <a:ln>
                <a:noFill/>
              </a:ln>
            </p:spPr>
            <p:txBody>
              <a:bodyPr anchorCtr="0" anchor="ctr" bIns="0" lIns="91425" spcFirstLastPara="1" rIns="182875" wrap="square" tIns="0">
                <a:noAutofit/>
              </a:bodyPr>
              <a:lstStyle/>
              <a:p>
                <a:pPr indent="0" lvl="0" marL="0" marR="0" rtl="0" algn="l">
                  <a:lnSpc>
                    <a:spcPct val="100000"/>
                  </a:lnSpc>
                  <a:spcBef>
                    <a:spcPts val="0"/>
                  </a:spcBef>
                  <a:spcAft>
                    <a:spcPts val="0"/>
                  </a:spcAft>
                  <a:buNone/>
                </a:pPr>
                <a:r>
                  <a:rPr i="0" lang="en" sz="1600" u="none" cap="none" strike="noStrike">
                    <a:solidFill>
                      <a:schemeClr val="lt1"/>
                    </a:solidFill>
                    <a:latin typeface="Roboto"/>
                    <a:ea typeface="Roboto"/>
                    <a:cs typeface="Roboto"/>
                    <a:sym typeface="Roboto"/>
                  </a:rPr>
                  <a:t>Increased Profit per Part</a:t>
                </a:r>
                <a:endParaRPr sz="1600">
                  <a:latin typeface="Roboto"/>
                  <a:ea typeface="Roboto"/>
                  <a:cs typeface="Roboto"/>
                  <a:sym typeface="Roboto"/>
                </a:endParaRPr>
              </a:p>
            </p:txBody>
          </p:sp>
        </p:grpSp>
        <p:sp>
          <p:nvSpPr>
            <p:cNvPr id="1295" name="Google Shape;1295;p215"/>
            <p:cNvSpPr txBox="1"/>
            <p:nvPr/>
          </p:nvSpPr>
          <p:spPr>
            <a:xfrm>
              <a:off x="6223385" y="943584"/>
              <a:ext cx="2455800" cy="3078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760"/>
                <a:buFont typeface="Noto Sans Symbols"/>
                <a:buNone/>
              </a:pPr>
              <a:r>
                <a:rPr i="0" lang="en" sz="2000" u="none" cap="none" strike="noStrike">
                  <a:solidFill>
                    <a:schemeClr val="lt1"/>
                  </a:solidFill>
                  <a:latin typeface="Roboto"/>
                  <a:ea typeface="Roboto"/>
                  <a:cs typeface="Roboto"/>
                  <a:sym typeface="Roboto"/>
                </a:rPr>
                <a:t>Business Benefits</a:t>
              </a:r>
              <a:endParaRPr sz="2000">
                <a:latin typeface="Roboto"/>
                <a:ea typeface="Roboto"/>
                <a:cs typeface="Roboto"/>
                <a:sym typeface="Roboto"/>
              </a:endParaRPr>
            </a:p>
          </p:txBody>
        </p:sp>
      </p:grpSp>
      <p:grpSp>
        <p:nvGrpSpPr>
          <p:cNvPr id="1296" name="Google Shape;1296;p215"/>
          <p:cNvGrpSpPr/>
          <p:nvPr/>
        </p:nvGrpSpPr>
        <p:grpSpPr>
          <a:xfrm>
            <a:off x="-1291619" y="1046006"/>
            <a:ext cx="4454814" cy="3568514"/>
            <a:chOff x="-1291619" y="947686"/>
            <a:chExt cx="4454814" cy="3568514"/>
          </a:xfrm>
        </p:grpSpPr>
        <p:grpSp>
          <p:nvGrpSpPr>
            <p:cNvPr id="1297" name="Google Shape;1297;p215"/>
            <p:cNvGrpSpPr/>
            <p:nvPr/>
          </p:nvGrpSpPr>
          <p:grpSpPr>
            <a:xfrm>
              <a:off x="-1291619" y="1355400"/>
              <a:ext cx="4454814" cy="3160800"/>
              <a:chOff x="-1291619" y="1661053"/>
              <a:chExt cx="4454814" cy="3160800"/>
            </a:xfrm>
          </p:grpSpPr>
          <p:sp>
            <p:nvSpPr>
              <p:cNvPr id="1298" name="Google Shape;1298;p215"/>
              <p:cNvSpPr/>
              <p:nvPr/>
            </p:nvSpPr>
            <p:spPr>
              <a:xfrm>
                <a:off x="-791705" y="1661053"/>
                <a:ext cx="3954900" cy="3160800"/>
              </a:xfrm>
              <a:prstGeom prst="homePlate">
                <a:avLst>
                  <a:gd fmla="val 21171" name="adj"/>
                </a:avLst>
              </a:prstGeom>
              <a:solidFill>
                <a:schemeClr val="lt1">
                  <a:alpha val="69800"/>
                </a:schemeClr>
              </a:solidFill>
              <a:ln>
                <a:noFill/>
              </a:ln>
            </p:spPr>
            <p:txBody>
              <a:bodyPr anchorCtr="0" anchor="ctr" bIns="0" lIns="274300" spcFirstLastPara="1" rIns="0" wrap="square" tIns="0">
                <a:noAutofit/>
              </a:bodyPr>
              <a:lstStyle/>
              <a:p>
                <a:pPr indent="0" lvl="0" marL="0" marR="0" rtl="0" algn="l">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1299" name="Google Shape;1299;p215"/>
              <p:cNvSpPr/>
              <p:nvPr/>
            </p:nvSpPr>
            <p:spPr>
              <a:xfrm flipH="1">
                <a:off x="-1034283" y="2343050"/>
                <a:ext cx="3954900" cy="531300"/>
              </a:xfrm>
              <a:prstGeom prst="parallelogram">
                <a:avLst>
                  <a:gd fmla="val 42201" name="adj"/>
                </a:avLst>
              </a:prstGeom>
              <a:solidFill>
                <a:schemeClr val="dk1">
                  <a:alpha val="80000"/>
                </a:schemeClr>
              </a:solidFill>
              <a:ln>
                <a:noFill/>
              </a:ln>
            </p:spPr>
            <p:txBody>
              <a:bodyPr anchorCtr="0" anchor="ctr" bIns="0" lIns="91425" spcFirstLastPara="1" rIns="182875" wrap="square" tIns="0">
                <a:noAutofit/>
              </a:bodyPr>
              <a:lstStyle/>
              <a:p>
                <a:pPr indent="0" lvl="0" marL="0" marR="0" rtl="0" algn="r">
                  <a:lnSpc>
                    <a:spcPct val="100000"/>
                  </a:lnSpc>
                  <a:spcBef>
                    <a:spcPts val="0"/>
                  </a:spcBef>
                  <a:spcAft>
                    <a:spcPts val="0"/>
                  </a:spcAft>
                  <a:buNone/>
                </a:pPr>
                <a:r>
                  <a:rPr i="0" lang="en" sz="1600" u="none" cap="none" strike="noStrike">
                    <a:solidFill>
                      <a:schemeClr val="lt1"/>
                    </a:solidFill>
                    <a:latin typeface="Roboto"/>
                    <a:ea typeface="Roboto"/>
                    <a:cs typeface="Roboto"/>
                    <a:sym typeface="Roboto"/>
                  </a:rPr>
                  <a:t>Coordinated Operation</a:t>
                </a:r>
                <a:endParaRPr sz="1600">
                  <a:latin typeface="Roboto"/>
                  <a:ea typeface="Roboto"/>
                  <a:cs typeface="Roboto"/>
                  <a:sym typeface="Roboto"/>
                </a:endParaRPr>
              </a:p>
            </p:txBody>
          </p:sp>
          <p:sp>
            <p:nvSpPr>
              <p:cNvPr id="1300" name="Google Shape;1300;p215"/>
              <p:cNvSpPr/>
              <p:nvPr/>
            </p:nvSpPr>
            <p:spPr>
              <a:xfrm>
                <a:off x="-791705" y="2974199"/>
                <a:ext cx="3875400" cy="531300"/>
              </a:xfrm>
              <a:prstGeom prst="homePlate">
                <a:avLst>
                  <a:gd fmla="val 21854" name="adj"/>
                </a:avLst>
              </a:prstGeom>
              <a:solidFill>
                <a:schemeClr val="dk1">
                  <a:alpha val="80000"/>
                </a:schemeClr>
              </a:solidFill>
              <a:ln>
                <a:noFill/>
              </a:ln>
            </p:spPr>
            <p:txBody>
              <a:bodyPr anchorCtr="0" anchor="ctr" bIns="0" lIns="274300" spcFirstLastPara="1" rIns="365750" wrap="square" tIns="0">
                <a:noAutofit/>
              </a:bodyPr>
              <a:lstStyle/>
              <a:p>
                <a:pPr indent="0" lvl="0" marL="0" marR="0" rtl="0" algn="r">
                  <a:lnSpc>
                    <a:spcPct val="100000"/>
                  </a:lnSpc>
                  <a:spcBef>
                    <a:spcPts val="0"/>
                  </a:spcBef>
                  <a:spcAft>
                    <a:spcPts val="0"/>
                  </a:spcAft>
                  <a:buNone/>
                </a:pPr>
                <a:r>
                  <a:rPr i="0" lang="en" sz="1600" u="none" cap="none" strike="noStrike">
                    <a:solidFill>
                      <a:schemeClr val="lt1"/>
                    </a:solidFill>
                    <a:latin typeface="Roboto"/>
                    <a:ea typeface="Roboto"/>
                    <a:cs typeface="Roboto"/>
                    <a:sym typeface="Roboto"/>
                  </a:rPr>
                  <a:t>Closed-loop Quality</a:t>
                </a:r>
                <a:endParaRPr sz="1600">
                  <a:latin typeface="Roboto"/>
                  <a:ea typeface="Roboto"/>
                  <a:cs typeface="Roboto"/>
                  <a:sym typeface="Roboto"/>
                </a:endParaRPr>
              </a:p>
            </p:txBody>
          </p:sp>
          <p:sp>
            <p:nvSpPr>
              <p:cNvPr id="1301" name="Google Shape;1301;p215"/>
              <p:cNvSpPr/>
              <p:nvPr/>
            </p:nvSpPr>
            <p:spPr>
              <a:xfrm>
                <a:off x="-1034384" y="3605347"/>
                <a:ext cx="3954900" cy="531300"/>
              </a:xfrm>
              <a:prstGeom prst="parallelogram">
                <a:avLst>
                  <a:gd fmla="val 43475" name="adj"/>
                </a:avLst>
              </a:prstGeom>
              <a:solidFill>
                <a:schemeClr val="dk1">
                  <a:alpha val="80000"/>
                </a:schemeClr>
              </a:solidFill>
              <a:ln>
                <a:noFill/>
              </a:ln>
            </p:spPr>
            <p:txBody>
              <a:bodyPr anchorCtr="0" anchor="ctr" bIns="0" lIns="91425" spcFirstLastPara="1" rIns="182875" wrap="square" tIns="0">
                <a:noAutofit/>
              </a:bodyPr>
              <a:lstStyle/>
              <a:p>
                <a:pPr indent="0" lvl="0" marL="0" marR="0" rtl="0" algn="r">
                  <a:lnSpc>
                    <a:spcPct val="100000"/>
                  </a:lnSpc>
                  <a:spcBef>
                    <a:spcPts val="0"/>
                  </a:spcBef>
                  <a:spcAft>
                    <a:spcPts val="0"/>
                  </a:spcAft>
                  <a:buNone/>
                </a:pPr>
                <a:r>
                  <a:rPr lang="en" sz="1600">
                    <a:solidFill>
                      <a:schemeClr val="lt1"/>
                    </a:solidFill>
                    <a:latin typeface="Roboto"/>
                    <a:ea typeface="Roboto"/>
                    <a:cs typeface="Roboto"/>
                    <a:sym typeface="Roboto"/>
                  </a:rPr>
                  <a:t>Automated</a:t>
                </a:r>
                <a:r>
                  <a:rPr i="0" lang="en" sz="1600" u="none" cap="none" strike="noStrike">
                    <a:solidFill>
                      <a:schemeClr val="lt1"/>
                    </a:solidFill>
                    <a:latin typeface="Roboto"/>
                    <a:ea typeface="Roboto"/>
                    <a:cs typeface="Roboto"/>
                    <a:sym typeface="Roboto"/>
                  </a:rPr>
                  <a:t> Change-over</a:t>
                </a:r>
                <a:endParaRPr sz="1600">
                  <a:latin typeface="Roboto"/>
                  <a:ea typeface="Roboto"/>
                  <a:cs typeface="Roboto"/>
                  <a:sym typeface="Roboto"/>
                </a:endParaRPr>
              </a:p>
            </p:txBody>
          </p:sp>
          <p:sp>
            <p:nvSpPr>
              <p:cNvPr id="1302" name="Google Shape;1302;p215"/>
              <p:cNvSpPr/>
              <p:nvPr/>
            </p:nvSpPr>
            <p:spPr>
              <a:xfrm flipH="1">
                <a:off x="-1291517" y="1711901"/>
                <a:ext cx="3954900" cy="531300"/>
              </a:xfrm>
              <a:prstGeom prst="parallelogram">
                <a:avLst>
                  <a:gd fmla="val 42201" name="adj"/>
                </a:avLst>
              </a:prstGeom>
              <a:solidFill>
                <a:schemeClr val="dk1">
                  <a:alpha val="80000"/>
                </a:schemeClr>
              </a:solidFill>
              <a:ln>
                <a:noFill/>
              </a:ln>
            </p:spPr>
            <p:txBody>
              <a:bodyPr anchorCtr="0" anchor="ctr" bIns="0" lIns="91425" spcFirstLastPara="1" rIns="182875" wrap="square" tIns="0">
                <a:noAutofit/>
              </a:bodyPr>
              <a:lstStyle/>
              <a:p>
                <a:pPr indent="0" lvl="0" marL="0" marR="0" rtl="0" algn="r">
                  <a:lnSpc>
                    <a:spcPct val="100000"/>
                  </a:lnSpc>
                  <a:spcBef>
                    <a:spcPts val="0"/>
                  </a:spcBef>
                  <a:spcAft>
                    <a:spcPts val="0"/>
                  </a:spcAft>
                  <a:buNone/>
                </a:pPr>
                <a:r>
                  <a:rPr i="0" lang="en" sz="1600" u="none" cap="none" strike="noStrike">
                    <a:solidFill>
                      <a:schemeClr val="lt1"/>
                    </a:solidFill>
                    <a:latin typeface="Roboto"/>
                    <a:ea typeface="Roboto"/>
                    <a:cs typeface="Roboto"/>
                    <a:sym typeface="Roboto"/>
                  </a:rPr>
                  <a:t>Faster Set-up</a:t>
                </a:r>
                <a:endParaRPr sz="1600">
                  <a:latin typeface="Roboto"/>
                  <a:ea typeface="Roboto"/>
                  <a:cs typeface="Roboto"/>
                  <a:sym typeface="Roboto"/>
                </a:endParaRPr>
              </a:p>
            </p:txBody>
          </p:sp>
          <p:sp>
            <p:nvSpPr>
              <p:cNvPr id="1303" name="Google Shape;1303;p215"/>
              <p:cNvSpPr/>
              <p:nvPr/>
            </p:nvSpPr>
            <p:spPr>
              <a:xfrm>
                <a:off x="-1291619" y="4236495"/>
                <a:ext cx="3954900" cy="531300"/>
              </a:xfrm>
              <a:prstGeom prst="parallelogram">
                <a:avLst>
                  <a:gd fmla="val 43475" name="adj"/>
                </a:avLst>
              </a:prstGeom>
              <a:solidFill>
                <a:schemeClr val="dk1">
                  <a:alpha val="80000"/>
                </a:schemeClr>
              </a:solidFill>
              <a:ln>
                <a:noFill/>
              </a:ln>
            </p:spPr>
            <p:txBody>
              <a:bodyPr anchorCtr="0" anchor="ctr" bIns="0" lIns="91425" spcFirstLastPara="1" rIns="182875" wrap="square" tIns="0">
                <a:noAutofit/>
              </a:bodyPr>
              <a:lstStyle/>
              <a:p>
                <a:pPr indent="0" lvl="0" marL="0" marR="0" rtl="0" algn="r">
                  <a:lnSpc>
                    <a:spcPct val="100000"/>
                  </a:lnSpc>
                  <a:spcBef>
                    <a:spcPts val="0"/>
                  </a:spcBef>
                  <a:spcAft>
                    <a:spcPts val="0"/>
                  </a:spcAft>
                  <a:buNone/>
                </a:pPr>
                <a:r>
                  <a:rPr i="0" lang="en" sz="1600" u="none" cap="none" strike="noStrike">
                    <a:solidFill>
                      <a:schemeClr val="lt1"/>
                    </a:solidFill>
                    <a:latin typeface="Roboto"/>
                    <a:ea typeface="Roboto"/>
                    <a:cs typeface="Roboto"/>
                    <a:sym typeface="Roboto"/>
                  </a:rPr>
                  <a:t>Less Downtime</a:t>
                </a:r>
                <a:endParaRPr sz="1600">
                  <a:latin typeface="Roboto"/>
                  <a:ea typeface="Roboto"/>
                  <a:cs typeface="Roboto"/>
                  <a:sym typeface="Roboto"/>
                </a:endParaRPr>
              </a:p>
            </p:txBody>
          </p:sp>
        </p:grpSp>
        <p:sp>
          <p:nvSpPr>
            <p:cNvPr id="1304" name="Google Shape;1304;p215"/>
            <p:cNvSpPr txBox="1"/>
            <p:nvPr/>
          </p:nvSpPr>
          <p:spPr>
            <a:xfrm>
              <a:off x="128186" y="947686"/>
              <a:ext cx="2792400" cy="3078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760"/>
                <a:buFont typeface="Noto Sans Symbols"/>
                <a:buNone/>
              </a:pPr>
              <a:r>
                <a:rPr i="0" lang="en" sz="2000" u="none" cap="none" strike="noStrike">
                  <a:solidFill>
                    <a:schemeClr val="lt1"/>
                  </a:solidFill>
                  <a:latin typeface="Roboto"/>
                  <a:ea typeface="Roboto"/>
                  <a:cs typeface="Roboto"/>
                  <a:sym typeface="Roboto"/>
                </a:rPr>
                <a:t>Operational Benefits</a:t>
              </a:r>
              <a:endParaRPr sz="2000">
                <a:latin typeface="Roboto"/>
                <a:ea typeface="Roboto"/>
                <a:cs typeface="Roboto"/>
                <a:sym typeface="Roboto"/>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216"/>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sz="3600">
                <a:solidFill>
                  <a:schemeClr val="lt1"/>
                </a:solidFill>
              </a:rPr>
              <a:t>FLEXXBOTICS IN ACTION</a:t>
            </a:r>
            <a:endParaRPr/>
          </a:p>
        </p:txBody>
      </p:sp>
      <p:grpSp>
        <p:nvGrpSpPr>
          <p:cNvPr id="1310" name="Google Shape;1310;p216"/>
          <p:cNvGrpSpPr/>
          <p:nvPr/>
        </p:nvGrpSpPr>
        <p:grpSpPr>
          <a:xfrm>
            <a:off x="3152862" y="829470"/>
            <a:ext cx="2829247" cy="2933400"/>
            <a:chOff x="3152862" y="829470"/>
            <a:chExt cx="2829247" cy="2933400"/>
          </a:xfrm>
        </p:grpSpPr>
        <p:sp>
          <p:nvSpPr>
            <p:cNvPr id="1311" name="Google Shape;1311;p216"/>
            <p:cNvSpPr/>
            <p:nvPr/>
          </p:nvSpPr>
          <p:spPr>
            <a:xfrm>
              <a:off x="3265609" y="829470"/>
              <a:ext cx="2716500" cy="29334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computer screen shot of a computer&#10;&#10;Description automatically generated" id="1312" name="Google Shape;1312;p216"/>
            <p:cNvPicPr preferRelativeResize="0"/>
            <p:nvPr/>
          </p:nvPicPr>
          <p:blipFill rotWithShape="1">
            <a:blip r:embed="rId3">
              <a:alphaModFix/>
            </a:blip>
            <a:srcRect b="36342" l="26397" r="38923" t="23517"/>
            <a:stretch/>
          </p:blipFill>
          <p:spPr>
            <a:xfrm>
              <a:off x="3152862" y="941242"/>
              <a:ext cx="2695421" cy="2028928"/>
            </a:xfrm>
            <a:prstGeom prst="rect">
              <a:avLst/>
            </a:prstGeom>
            <a:noFill/>
            <a:ln>
              <a:noFill/>
            </a:ln>
          </p:spPr>
        </p:pic>
        <p:sp>
          <p:nvSpPr>
            <p:cNvPr id="1313" name="Google Shape;1313;p216"/>
            <p:cNvSpPr/>
            <p:nvPr/>
          </p:nvSpPr>
          <p:spPr>
            <a:xfrm>
              <a:off x="3154826" y="941240"/>
              <a:ext cx="2695500" cy="400200"/>
            </a:xfrm>
            <a:prstGeom prst="rect">
              <a:avLst/>
            </a:prstGeom>
            <a:solidFill>
              <a:schemeClr val="lt1">
                <a:alpha val="78430"/>
              </a:scheme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14" name="Google Shape;1314;p216"/>
            <p:cNvSpPr/>
            <p:nvPr/>
          </p:nvSpPr>
          <p:spPr>
            <a:xfrm>
              <a:off x="3329888" y="2867082"/>
              <a:ext cx="2518800" cy="8088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15" name="Google Shape;1315;p216"/>
            <p:cNvSpPr txBox="1"/>
            <p:nvPr/>
          </p:nvSpPr>
          <p:spPr>
            <a:xfrm>
              <a:off x="3426753" y="2921200"/>
              <a:ext cx="2455500" cy="708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1" lang="en" sz="1200" u="none" cap="none" strike="noStrike">
                  <a:solidFill>
                    <a:schemeClr val="dk1"/>
                  </a:solidFill>
                  <a:latin typeface="Roboto"/>
                  <a:ea typeface="Roboto"/>
                  <a:cs typeface="Roboto"/>
                  <a:sym typeface="Roboto"/>
                </a:rPr>
                <a:t>RESULTS</a:t>
              </a:r>
              <a:endParaRPr b="0" i="0" sz="1050" u="none" cap="none" strike="noStrike">
                <a:solidFill>
                  <a:schemeClr val="dk1"/>
                </a:solidFill>
                <a:latin typeface="Roboto"/>
                <a:ea typeface="Roboto"/>
                <a:cs typeface="Roboto"/>
                <a:sym typeface="Roboto"/>
              </a:endParaRPr>
            </a:p>
            <a:p>
              <a:pPr indent="-171450" lvl="0" marL="171450" marR="0" rtl="0" algn="l">
                <a:lnSpc>
                  <a:spcPct val="100000"/>
                </a:lnSpc>
                <a:spcBef>
                  <a:spcPts val="600"/>
                </a:spcBef>
                <a:spcAft>
                  <a:spcPts val="0"/>
                </a:spcAft>
                <a:buClr>
                  <a:srgbClr val="000000"/>
                </a:buClr>
                <a:buSzPts val="1200"/>
                <a:buFont typeface="Noto Sans Symbols"/>
                <a:buChar char="▪"/>
              </a:pPr>
              <a:r>
                <a:rPr lang="en" sz="1200">
                  <a:solidFill>
                    <a:schemeClr val="dk1"/>
                  </a:solidFill>
                  <a:latin typeface="Roboto"/>
                  <a:ea typeface="Roboto"/>
                  <a:cs typeface="Roboto"/>
                  <a:sym typeface="Roboto"/>
                </a:rPr>
                <a:t>41% Throughput Increase</a:t>
              </a:r>
              <a:endParaRPr sz="1200">
                <a:solidFill>
                  <a:schemeClr val="dk1"/>
                </a:solidFill>
                <a:latin typeface="Roboto"/>
                <a:ea typeface="Roboto"/>
                <a:cs typeface="Roboto"/>
                <a:sym typeface="Roboto"/>
              </a:endParaRPr>
            </a:p>
            <a:p>
              <a:pPr indent="-171450" lvl="0" marL="171450" marR="0" rtl="0" algn="l">
                <a:lnSpc>
                  <a:spcPct val="100000"/>
                </a:lnSpc>
                <a:spcBef>
                  <a:spcPts val="600"/>
                </a:spcBef>
                <a:spcAft>
                  <a:spcPts val="0"/>
                </a:spcAft>
                <a:buClr>
                  <a:srgbClr val="000000"/>
                </a:buClr>
                <a:buSzPts val="1200"/>
                <a:buFont typeface="Noto Sans Symbols"/>
                <a:buChar char="▪"/>
              </a:pPr>
              <a:r>
                <a:rPr lang="en" sz="1200">
                  <a:solidFill>
                    <a:schemeClr val="dk1"/>
                  </a:solidFill>
                  <a:latin typeface="Roboto"/>
                  <a:ea typeface="Roboto"/>
                  <a:cs typeface="Roboto"/>
                  <a:sym typeface="Roboto"/>
                </a:rPr>
                <a:t>62</a:t>
              </a:r>
              <a:r>
                <a:rPr b="0" i="0" lang="en" sz="1200" u="none" cap="none" strike="noStrike">
                  <a:solidFill>
                    <a:schemeClr val="dk1"/>
                  </a:solidFill>
                  <a:latin typeface="Roboto"/>
                  <a:ea typeface="Roboto"/>
                  <a:cs typeface="Roboto"/>
                  <a:sym typeface="Roboto"/>
                </a:rPr>
                <a:t>% </a:t>
              </a:r>
              <a:r>
                <a:rPr lang="en" sz="1200">
                  <a:solidFill>
                    <a:schemeClr val="dk1"/>
                  </a:solidFill>
                  <a:latin typeface="Roboto"/>
                  <a:ea typeface="Roboto"/>
                  <a:cs typeface="Roboto"/>
                  <a:sym typeface="Roboto"/>
                </a:rPr>
                <a:t>Downtime Reduction</a:t>
              </a:r>
              <a:endParaRPr b="0" i="0" sz="1200" u="none" cap="none" strike="noStrike">
                <a:solidFill>
                  <a:schemeClr val="dk1"/>
                </a:solidFill>
                <a:latin typeface="Roboto"/>
                <a:ea typeface="Roboto"/>
                <a:cs typeface="Roboto"/>
                <a:sym typeface="Roboto"/>
              </a:endParaRPr>
            </a:p>
          </p:txBody>
        </p:sp>
      </p:grpSp>
      <p:sp>
        <p:nvSpPr>
          <p:cNvPr id="1316" name="Google Shape;1316;p216"/>
          <p:cNvSpPr txBox="1"/>
          <p:nvPr/>
        </p:nvSpPr>
        <p:spPr>
          <a:xfrm>
            <a:off x="1251260" y="3948389"/>
            <a:ext cx="7702500" cy="4617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070"/>
              <a:buFont typeface="Noto Sans Symbols"/>
              <a:buNone/>
            </a:pPr>
            <a:r>
              <a:rPr lang="en" sz="1500">
                <a:solidFill>
                  <a:schemeClr val="lt1"/>
                </a:solidFill>
                <a:latin typeface="Roboto"/>
                <a:ea typeface="Roboto"/>
                <a:cs typeface="Roboto"/>
                <a:sym typeface="Roboto"/>
              </a:rPr>
              <a:t>Scalability was a key criteria in our selection process as we plan to roll-out the solution across more than 100 machines in our factory, which Flexxbotics makes possible.”</a:t>
            </a:r>
            <a:endParaRPr sz="1100"/>
          </a:p>
        </p:txBody>
      </p:sp>
      <p:sp>
        <p:nvSpPr>
          <p:cNvPr id="1317" name="Google Shape;1317;p216"/>
          <p:cNvSpPr/>
          <p:nvPr/>
        </p:nvSpPr>
        <p:spPr>
          <a:xfrm>
            <a:off x="8071104" y="4804528"/>
            <a:ext cx="1072800" cy="3390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18" name="Google Shape;1318;p216"/>
          <p:cNvSpPr txBox="1"/>
          <p:nvPr/>
        </p:nvSpPr>
        <p:spPr>
          <a:xfrm>
            <a:off x="6945319" y="4507317"/>
            <a:ext cx="1915500" cy="4311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chemeClr val="accent1"/>
              </a:buClr>
              <a:buSzPts val="1380"/>
              <a:buFont typeface="Noto Sans Symbols"/>
              <a:buNone/>
            </a:pPr>
            <a:r>
              <a:rPr b="1" lang="en" sz="1200">
                <a:solidFill>
                  <a:schemeClr val="lt1"/>
                </a:solidFill>
                <a:latin typeface="Roboto"/>
                <a:ea typeface="Roboto"/>
                <a:cs typeface="Roboto"/>
                <a:sym typeface="Roboto"/>
              </a:rPr>
              <a:t>William Hoose</a:t>
            </a:r>
            <a:br>
              <a:rPr b="1" i="0" lang="en" sz="1200" u="none" cap="none" strike="noStrike">
                <a:solidFill>
                  <a:schemeClr val="lt1"/>
                </a:solidFill>
                <a:latin typeface="Roboto"/>
                <a:ea typeface="Roboto"/>
                <a:cs typeface="Roboto"/>
                <a:sym typeface="Roboto"/>
              </a:rPr>
            </a:br>
            <a:r>
              <a:rPr lang="en" sz="700">
                <a:solidFill>
                  <a:schemeClr val="lt1"/>
                </a:solidFill>
                <a:latin typeface="Roboto"/>
                <a:ea typeface="Roboto"/>
                <a:cs typeface="Roboto"/>
                <a:sym typeface="Roboto"/>
              </a:rPr>
              <a:t>Plant Manager</a:t>
            </a:r>
            <a:br>
              <a:rPr b="0" i="0" lang="en" sz="700" u="none" cap="none" strike="noStrike">
                <a:solidFill>
                  <a:schemeClr val="lt1"/>
                </a:solidFill>
                <a:latin typeface="Roboto"/>
                <a:ea typeface="Roboto"/>
                <a:cs typeface="Roboto"/>
                <a:sym typeface="Roboto"/>
              </a:rPr>
            </a:br>
            <a:r>
              <a:rPr lang="en" sz="900">
                <a:solidFill>
                  <a:schemeClr val="lt1"/>
                </a:solidFill>
                <a:latin typeface="Roboto"/>
                <a:ea typeface="Roboto"/>
                <a:cs typeface="Roboto"/>
                <a:sym typeface="Roboto"/>
              </a:rPr>
              <a:t>EIS Engineered &amp; Industrial Solutions</a:t>
            </a:r>
            <a:endParaRPr/>
          </a:p>
        </p:txBody>
      </p:sp>
      <p:sp>
        <p:nvSpPr>
          <p:cNvPr id="1319" name="Google Shape;1319;p216"/>
          <p:cNvSpPr/>
          <p:nvPr/>
        </p:nvSpPr>
        <p:spPr>
          <a:xfrm>
            <a:off x="269192" y="829471"/>
            <a:ext cx="2716500" cy="29334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320" name="Google Shape;1320;p216"/>
          <p:cNvPicPr preferRelativeResize="0"/>
          <p:nvPr/>
        </p:nvPicPr>
        <p:blipFill>
          <a:blip r:embed="rId4">
            <a:alphaModFix/>
          </a:blip>
          <a:stretch>
            <a:fillRect/>
          </a:stretch>
        </p:blipFill>
        <p:spPr>
          <a:xfrm>
            <a:off x="148319" y="948696"/>
            <a:ext cx="2725849" cy="2016248"/>
          </a:xfrm>
          <a:prstGeom prst="rect">
            <a:avLst/>
          </a:prstGeom>
          <a:noFill/>
          <a:ln>
            <a:noFill/>
          </a:ln>
        </p:spPr>
      </p:pic>
      <p:sp>
        <p:nvSpPr>
          <p:cNvPr id="1321" name="Google Shape;1321;p216"/>
          <p:cNvSpPr/>
          <p:nvPr/>
        </p:nvSpPr>
        <p:spPr>
          <a:xfrm>
            <a:off x="151591" y="941240"/>
            <a:ext cx="2716500" cy="400200"/>
          </a:xfrm>
          <a:prstGeom prst="rect">
            <a:avLst/>
          </a:prstGeom>
          <a:solidFill>
            <a:schemeClr val="lt1">
              <a:alpha val="78430"/>
            </a:scheme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322" name="Google Shape;1322;p216"/>
          <p:cNvPicPr preferRelativeResize="0"/>
          <p:nvPr/>
        </p:nvPicPr>
        <p:blipFill rotWithShape="1">
          <a:blip r:embed="rId5">
            <a:alphaModFix/>
          </a:blip>
          <a:srcRect b="21403" l="0" r="0" t="10969"/>
          <a:stretch/>
        </p:blipFill>
        <p:spPr>
          <a:xfrm>
            <a:off x="193000" y="941250"/>
            <a:ext cx="591778" cy="400200"/>
          </a:xfrm>
          <a:prstGeom prst="rect">
            <a:avLst/>
          </a:prstGeom>
          <a:noFill/>
          <a:ln>
            <a:noFill/>
          </a:ln>
        </p:spPr>
      </p:pic>
      <p:pic>
        <p:nvPicPr>
          <p:cNvPr id="1323" name="Google Shape;1323;p216"/>
          <p:cNvPicPr preferRelativeResize="0"/>
          <p:nvPr/>
        </p:nvPicPr>
        <p:blipFill rotWithShape="1">
          <a:blip r:embed="rId6">
            <a:alphaModFix/>
          </a:blip>
          <a:srcRect b="10709" l="0" r="0" t="76924"/>
          <a:stretch/>
        </p:blipFill>
        <p:spPr>
          <a:xfrm>
            <a:off x="703800" y="1022287"/>
            <a:ext cx="1925750" cy="238125"/>
          </a:xfrm>
          <a:prstGeom prst="rect">
            <a:avLst/>
          </a:prstGeom>
          <a:noFill/>
          <a:ln>
            <a:noFill/>
          </a:ln>
        </p:spPr>
      </p:pic>
      <p:sp>
        <p:nvSpPr>
          <p:cNvPr id="1324" name="Google Shape;1324;p216"/>
          <p:cNvSpPr/>
          <p:nvPr/>
        </p:nvSpPr>
        <p:spPr>
          <a:xfrm>
            <a:off x="367581" y="2867082"/>
            <a:ext cx="2497500" cy="8088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25" name="Google Shape;1325;p216"/>
          <p:cNvSpPr txBox="1"/>
          <p:nvPr/>
        </p:nvSpPr>
        <p:spPr>
          <a:xfrm>
            <a:off x="487442" y="2921209"/>
            <a:ext cx="2169000" cy="708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1" lang="en" sz="1200" u="none" cap="none" strike="noStrike">
                <a:solidFill>
                  <a:schemeClr val="dk1"/>
                </a:solidFill>
                <a:latin typeface="Roboto"/>
                <a:ea typeface="Roboto"/>
                <a:cs typeface="Roboto"/>
                <a:sym typeface="Roboto"/>
              </a:rPr>
              <a:t>RESULTS</a:t>
            </a:r>
            <a:endParaRPr b="0" i="0" sz="1050" u="none" cap="none" strike="noStrike">
              <a:solidFill>
                <a:schemeClr val="dk1"/>
              </a:solidFill>
              <a:latin typeface="Roboto"/>
              <a:ea typeface="Roboto"/>
              <a:cs typeface="Roboto"/>
              <a:sym typeface="Roboto"/>
            </a:endParaRPr>
          </a:p>
          <a:p>
            <a:pPr indent="-171450" lvl="0" marL="171450" marR="0" rtl="0" algn="l">
              <a:lnSpc>
                <a:spcPct val="100000"/>
              </a:lnSpc>
              <a:spcBef>
                <a:spcPts val="600"/>
              </a:spcBef>
              <a:spcAft>
                <a:spcPts val="0"/>
              </a:spcAft>
              <a:buClr>
                <a:srgbClr val="000000"/>
              </a:buClr>
              <a:buSzPts val="1200"/>
              <a:buFont typeface="Noto Sans Symbols"/>
              <a:buChar char="▪"/>
            </a:pPr>
            <a:r>
              <a:rPr lang="en" sz="1200">
                <a:solidFill>
                  <a:schemeClr val="dk1"/>
                </a:solidFill>
                <a:latin typeface="Roboto"/>
                <a:ea typeface="Roboto"/>
                <a:cs typeface="Roboto"/>
                <a:sym typeface="Roboto"/>
              </a:rPr>
              <a:t>83% Cell Utilization</a:t>
            </a:r>
            <a:endParaRPr sz="1200">
              <a:solidFill>
                <a:schemeClr val="dk1"/>
              </a:solidFill>
              <a:latin typeface="Roboto"/>
              <a:ea typeface="Roboto"/>
              <a:cs typeface="Roboto"/>
              <a:sym typeface="Roboto"/>
            </a:endParaRPr>
          </a:p>
          <a:p>
            <a:pPr indent="-171450" lvl="0" marL="171450" marR="0" rtl="0" algn="l">
              <a:lnSpc>
                <a:spcPct val="100000"/>
              </a:lnSpc>
              <a:spcBef>
                <a:spcPts val="600"/>
              </a:spcBef>
              <a:spcAft>
                <a:spcPts val="0"/>
              </a:spcAft>
              <a:buClr>
                <a:srgbClr val="000000"/>
              </a:buClr>
              <a:buSzPts val="1200"/>
              <a:buFont typeface="Noto Sans Symbols"/>
              <a:buChar char="▪"/>
            </a:pPr>
            <a:r>
              <a:rPr lang="en" sz="1200">
                <a:solidFill>
                  <a:schemeClr val="dk1"/>
                </a:solidFill>
                <a:latin typeface="Roboto"/>
                <a:ea typeface="Roboto"/>
                <a:cs typeface="Roboto"/>
                <a:sym typeface="Roboto"/>
              </a:rPr>
              <a:t>52% Scrap Reduction</a:t>
            </a:r>
            <a:endParaRPr sz="1200">
              <a:solidFill>
                <a:schemeClr val="dk1"/>
              </a:solidFill>
              <a:latin typeface="Roboto"/>
              <a:ea typeface="Roboto"/>
              <a:cs typeface="Roboto"/>
              <a:sym typeface="Roboto"/>
            </a:endParaRPr>
          </a:p>
        </p:txBody>
      </p:sp>
      <p:sp>
        <p:nvSpPr>
          <p:cNvPr id="1326" name="Google Shape;1326;p216"/>
          <p:cNvSpPr txBox="1"/>
          <p:nvPr/>
        </p:nvSpPr>
        <p:spPr>
          <a:xfrm>
            <a:off x="784768" y="3630899"/>
            <a:ext cx="435900" cy="14778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11040"/>
              <a:buFont typeface="Noto Sans Symbols"/>
              <a:buNone/>
            </a:pPr>
            <a:r>
              <a:rPr i="0" lang="en" sz="9600" u="none" cap="none" strike="noStrike">
                <a:solidFill>
                  <a:schemeClr val="lt2"/>
                </a:solidFill>
              </a:rPr>
              <a:t>“</a:t>
            </a:r>
            <a:endParaRPr/>
          </a:p>
        </p:txBody>
      </p:sp>
      <p:pic>
        <p:nvPicPr>
          <p:cNvPr descr="stryker-medical-corporation-logo - Dolly Pal" id="1327" name="Google Shape;1327;p216"/>
          <p:cNvPicPr preferRelativeResize="0"/>
          <p:nvPr/>
        </p:nvPicPr>
        <p:blipFill rotWithShape="1">
          <a:blip r:embed="rId7">
            <a:alphaModFix/>
          </a:blip>
          <a:srcRect b="0" l="0" r="0" t="0"/>
          <a:stretch/>
        </p:blipFill>
        <p:spPr>
          <a:xfrm>
            <a:off x="3235348" y="993137"/>
            <a:ext cx="1185575" cy="296400"/>
          </a:xfrm>
          <a:prstGeom prst="rect">
            <a:avLst/>
          </a:prstGeom>
          <a:noFill/>
          <a:ln>
            <a:noFill/>
          </a:ln>
        </p:spPr>
      </p:pic>
      <p:grpSp>
        <p:nvGrpSpPr>
          <p:cNvPr id="1328" name="Google Shape;1328;p216"/>
          <p:cNvGrpSpPr/>
          <p:nvPr/>
        </p:nvGrpSpPr>
        <p:grpSpPr>
          <a:xfrm>
            <a:off x="6149250" y="829470"/>
            <a:ext cx="2829276" cy="2933400"/>
            <a:chOff x="6149250" y="829470"/>
            <a:chExt cx="2829276" cy="2933400"/>
          </a:xfrm>
        </p:grpSpPr>
        <p:sp>
          <p:nvSpPr>
            <p:cNvPr id="1329" name="Google Shape;1329;p216"/>
            <p:cNvSpPr/>
            <p:nvPr/>
          </p:nvSpPr>
          <p:spPr>
            <a:xfrm>
              <a:off x="6262026" y="829470"/>
              <a:ext cx="2716500" cy="29334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330" name="Google Shape;1330;p216" title="Screenshot 2025-10-09 at 2.48.44 PM.png"/>
            <p:cNvPicPr preferRelativeResize="0"/>
            <p:nvPr/>
          </p:nvPicPr>
          <p:blipFill rotWithShape="1">
            <a:blip r:embed="rId8">
              <a:alphaModFix/>
            </a:blip>
            <a:srcRect b="8" l="0" r="0" t="15802"/>
            <a:stretch/>
          </p:blipFill>
          <p:spPr>
            <a:xfrm>
              <a:off x="6149250" y="948702"/>
              <a:ext cx="2689974" cy="2016251"/>
            </a:xfrm>
            <a:prstGeom prst="rect">
              <a:avLst/>
            </a:prstGeom>
            <a:noFill/>
            <a:ln>
              <a:noFill/>
            </a:ln>
          </p:spPr>
        </p:pic>
        <p:sp>
          <p:nvSpPr>
            <p:cNvPr id="1331" name="Google Shape;1331;p216"/>
            <p:cNvSpPr/>
            <p:nvPr/>
          </p:nvSpPr>
          <p:spPr>
            <a:xfrm>
              <a:off x="6150252" y="941241"/>
              <a:ext cx="2690100" cy="399000"/>
            </a:xfrm>
            <a:prstGeom prst="rect">
              <a:avLst/>
            </a:prstGeom>
            <a:solidFill>
              <a:schemeClr val="lt1">
                <a:alpha val="78430"/>
              </a:scheme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32" name="Google Shape;1332;p216"/>
            <p:cNvSpPr/>
            <p:nvPr/>
          </p:nvSpPr>
          <p:spPr>
            <a:xfrm>
              <a:off x="6357045" y="2867082"/>
              <a:ext cx="2478300" cy="8088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33" name="Google Shape;1333;p216"/>
            <p:cNvSpPr txBox="1"/>
            <p:nvPr/>
          </p:nvSpPr>
          <p:spPr>
            <a:xfrm>
              <a:off x="6415661" y="2921209"/>
              <a:ext cx="2149500" cy="708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1" lang="en" sz="1200" u="none" cap="none" strike="noStrike">
                  <a:solidFill>
                    <a:schemeClr val="dk1"/>
                  </a:solidFill>
                  <a:latin typeface="Roboto"/>
                  <a:ea typeface="Roboto"/>
                  <a:cs typeface="Roboto"/>
                  <a:sym typeface="Roboto"/>
                </a:rPr>
                <a:t>RESULTS</a:t>
              </a:r>
              <a:endParaRPr b="0" i="0" sz="1050" u="none" cap="none" strike="noStrike">
                <a:solidFill>
                  <a:schemeClr val="dk1"/>
                </a:solidFill>
                <a:latin typeface="Roboto"/>
                <a:ea typeface="Roboto"/>
                <a:cs typeface="Roboto"/>
                <a:sym typeface="Roboto"/>
              </a:endParaRPr>
            </a:p>
            <a:p>
              <a:pPr indent="-171450" lvl="0" marL="171450" marR="0" rtl="0" algn="l">
                <a:lnSpc>
                  <a:spcPct val="100000"/>
                </a:lnSpc>
                <a:spcBef>
                  <a:spcPts val="600"/>
                </a:spcBef>
                <a:spcAft>
                  <a:spcPts val="0"/>
                </a:spcAft>
                <a:buClr>
                  <a:srgbClr val="000000"/>
                </a:buClr>
                <a:buSzPts val="1200"/>
                <a:buFont typeface="Noto Sans Symbols"/>
                <a:buChar char="▪"/>
              </a:pPr>
              <a:r>
                <a:rPr lang="en" sz="1200">
                  <a:solidFill>
                    <a:schemeClr val="dk1"/>
                  </a:solidFill>
                  <a:latin typeface="Roboto"/>
                  <a:ea typeface="Roboto"/>
                  <a:cs typeface="Roboto"/>
                  <a:sym typeface="Roboto"/>
                </a:rPr>
                <a:t>89</a:t>
              </a:r>
              <a:r>
                <a:rPr b="0" i="0" lang="en" sz="1200" u="none" cap="none" strike="noStrike">
                  <a:solidFill>
                    <a:schemeClr val="dk1"/>
                  </a:solidFill>
                  <a:latin typeface="Roboto"/>
                  <a:ea typeface="Roboto"/>
                  <a:cs typeface="Roboto"/>
                  <a:sym typeface="Roboto"/>
                </a:rPr>
                <a:t>% </a:t>
              </a:r>
              <a:r>
                <a:rPr lang="en" sz="1200">
                  <a:solidFill>
                    <a:schemeClr val="dk1"/>
                  </a:solidFill>
                  <a:latin typeface="Roboto"/>
                  <a:ea typeface="Roboto"/>
                  <a:cs typeface="Roboto"/>
                  <a:sym typeface="Roboto"/>
                </a:rPr>
                <a:t>Downtime Reduction</a:t>
              </a:r>
              <a:endParaRPr/>
            </a:p>
            <a:p>
              <a:pPr indent="-171450" lvl="0" marL="171450" marR="0" rtl="0" algn="l">
                <a:lnSpc>
                  <a:spcPct val="100000"/>
                </a:lnSpc>
                <a:spcBef>
                  <a:spcPts val="600"/>
                </a:spcBef>
                <a:spcAft>
                  <a:spcPts val="0"/>
                </a:spcAft>
                <a:buClr>
                  <a:srgbClr val="000000"/>
                </a:buClr>
                <a:buSzPts val="1200"/>
                <a:buFont typeface="Noto Sans Symbols"/>
                <a:buChar char="▪"/>
              </a:pPr>
              <a:r>
                <a:rPr lang="en" sz="1200">
                  <a:solidFill>
                    <a:schemeClr val="dk1"/>
                  </a:solidFill>
                  <a:latin typeface="Roboto"/>
                  <a:ea typeface="Roboto"/>
                  <a:cs typeface="Roboto"/>
                  <a:sym typeface="Roboto"/>
                </a:rPr>
                <a:t>1</a:t>
              </a:r>
              <a:r>
                <a:rPr b="0" i="0" lang="en" sz="1200" u="none" cap="none" strike="noStrike">
                  <a:solidFill>
                    <a:schemeClr val="dk1"/>
                  </a:solidFill>
                  <a:latin typeface="Roboto"/>
                  <a:ea typeface="Roboto"/>
                  <a:cs typeface="Roboto"/>
                  <a:sym typeface="Roboto"/>
                </a:rPr>
                <a:t>2</a:t>
              </a:r>
              <a:r>
                <a:rPr lang="en" sz="1200">
                  <a:solidFill>
                    <a:schemeClr val="dk1"/>
                  </a:solidFill>
                  <a:latin typeface="Roboto"/>
                  <a:ea typeface="Roboto"/>
                  <a:cs typeface="Roboto"/>
                  <a:sym typeface="Roboto"/>
                </a:rPr>
                <a:t>% Utilization Improvement</a:t>
              </a:r>
              <a:endParaRPr/>
            </a:p>
          </p:txBody>
        </p:sp>
        <p:pic>
          <p:nvPicPr>
            <p:cNvPr id="1334" name="Google Shape;1334;p216" title="eis-logo (1).png"/>
            <p:cNvPicPr preferRelativeResize="0"/>
            <p:nvPr/>
          </p:nvPicPr>
          <p:blipFill>
            <a:blip r:embed="rId9">
              <a:alphaModFix/>
            </a:blip>
            <a:stretch>
              <a:fillRect/>
            </a:stretch>
          </p:blipFill>
          <p:spPr>
            <a:xfrm>
              <a:off x="6175100" y="962775"/>
              <a:ext cx="1107450" cy="369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grpSp>
        <p:nvGrpSpPr>
          <p:cNvPr id="1339" name="Google Shape;1339;p217"/>
          <p:cNvGrpSpPr/>
          <p:nvPr/>
        </p:nvGrpSpPr>
        <p:grpSpPr>
          <a:xfrm>
            <a:off x="153851" y="1167567"/>
            <a:ext cx="5376916" cy="280034"/>
            <a:chOff x="153851" y="364643"/>
            <a:chExt cx="5376916" cy="280034"/>
          </a:xfrm>
        </p:grpSpPr>
        <p:pic>
          <p:nvPicPr>
            <p:cNvPr descr="A blue text on a black background&#10;&#10;Description automatically generated" id="1340" name="Google Shape;1340;p217"/>
            <p:cNvPicPr preferRelativeResize="0"/>
            <p:nvPr/>
          </p:nvPicPr>
          <p:blipFill rotWithShape="1">
            <a:blip r:embed="rId3">
              <a:alphaModFix/>
            </a:blip>
            <a:srcRect b="0" l="0" r="0" t="0"/>
            <a:stretch/>
          </p:blipFill>
          <p:spPr>
            <a:xfrm>
              <a:off x="153851" y="385461"/>
              <a:ext cx="1113411" cy="259216"/>
            </a:xfrm>
            <a:prstGeom prst="rect">
              <a:avLst/>
            </a:prstGeom>
            <a:noFill/>
            <a:ln>
              <a:noFill/>
            </a:ln>
          </p:spPr>
        </p:pic>
        <p:pic>
          <p:nvPicPr>
            <p:cNvPr descr="A black background with a black square&#10;&#10;Description automatically generated with medium confidence" id="1341" name="Google Shape;1341;p217"/>
            <p:cNvPicPr preferRelativeResize="0"/>
            <p:nvPr/>
          </p:nvPicPr>
          <p:blipFill rotWithShape="1">
            <a:blip r:embed="rId4">
              <a:alphaModFix/>
            </a:blip>
            <a:srcRect b="0" l="0" r="0" t="0"/>
            <a:stretch/>
          </p:blipFill>
          <p:spPr>
            <a:xfrm>
              <a:off x="1363620" y="365646"/>
              <a:ext cx="1522834" cy="256102"/>
            </a:xfrm>
            <a:prstGeom prst="rect">
              <a:avLst/>
            </a:prstGeom>
            <a:noFill/>
            <a:ln>
              <a:noFill/>
            </a:ln>
          </p:spPr>
        </p:pic>
        <p:pic>
          <p:nvPicPr>
            <p:cNvPr descr="A blue text on a black background&#10;&#10;Description automatically generated" id="1342" name="Google Shape;1342;p217"/>
            <p:cNvPicPr preferRelativeResize="0"/>
            <p:nvPr/>
          </p:nvPicPr>
          <p:blipFill rotWithShape="1">
            <a:blip r:embed="rId5">
              <a:alphaModFix/>
            </a:blip>
            <a:srcRect b="0" l="0" r="0" t="0"/>
            <a:stretch/>
          </p:blipFill>
          <p:spPr>
            <a:xfrm>
              <a:off x="2973547" y="364643"/>
              <a:ext cx="1611435" cy="253225"/>
            </a:xfrm>
            <a:prstGeom prst="rect">
              <a:avLst/>
            </a:prstGeom>
            <a:noFill/>
            <a:ln>
              <a:noFill/>
            </a:ln>
          </p:spPr>
        </p:pic>
        <p:pic>
          <p:nvPicPr>
            <p:cNvPr descr="A black background with a black square&#10;&#10;Description automatically generated with medium confidence" id="1343" name="Google Shape;1343;p217"/>
            <p:cNvPicPr preferRelativeResize="0"/>
            <p:nvPr/>
          </p:nvPicPr>
          <p:blipFill rotWithShape="1">
            <a:blip r:embed="rId6">
              <a:alphaModFix/>
            </a:blip>
            <a:srcRect b="33180" l="14814" r="14906" t="32747"/>
            <a:stretch/>
          </p:blipFill>
          <p:spPr>
            <a:xfrm>
              <a:off x="4706519" y="380599"/>
              <a:ext cx="824248" cy="239778"/>
            </a:xfrm>
            <a:prstGeom prst="rect">
              <a:avLst/>
            </a:prstGeom>
            <a:noFill/>
            <a:ln>
              <a:noFill/>
            </a:ln>
          </p:spPr>
        </p:pic>
      </p:grpSp>
      <p:grpSp>
        <p:nvGrpSpPr>
          <p:cNvPr id="1344" name="Google Shape;1344;p217"/>
          <p:cNvGrpSpPr/>
          <p:nvPr/>
        </p:nvGrpSpPr>
        <p:grpSpPr>
          <a:xfrm>
            <a:off x="90843" y="2924787"/>
            <a:ext cx="5458777" cy="453336"/>
            <a:chOff x="90843" y="2493974"/>
            <a:chExt cx="5458777" cy="453336"/>
          </a:xfrm>
        </p:grpSpPr>
        <p:pic>
          <p:nvPicPr>
            <p:cNvPr descr="A red and black logo&#10;&#10;Description automatically generated" id="1345" name="Google Shape;1345;p217"/>
            <p:cNvPicPr preferRelativeResize="0"/>
            <p:nvPr/>
          </p:nvPicPr>
          <p:blipFill rotWithShape="1">
            <a:blip r:embed="rId7">
              <a:alphaModFix/>
            </a:blip>
            <a:srcRect b="0" l="0" r="0" t="0"/>
            <a:stretch/>
          </p:blipFill>
          <p:spPr>
            <a:xfrm>
              <a:off x="90843" y="2493974"/>
              <a:ext cx="824247" cy="453336"/>
            </a:xfrm>
            <a:prstGeom prst="rect">
              <a:avLst/>
            </a:prstGeom>
            <a:noFill/>
            <a:ln>
              <a:noFill/>
            </a:ln>
          </p:spPr>
        </p:pic>
        <p:pic>
          <p:nvPicPr>
            <p:cNvPr descr="A black and grey logo&#10;&#10;Description automatically generated" id="1346" name="Google Shape;1346;p217"/>
            <p:cNvPicPr preferRelativeResize="0"/>
            <p:nvPr/>
          </p:nvPicPr>
          <p:blipFill rotWithShape="1">
            <a:blip r:embed="rId8">
              <a:alphaModFix/>
            </a:blip>
            <a:srcRect b="0" l="0" r="0" t="0"/>
            <a:stretch/>
          </p:blipFill>
          <p:spPr>
            <a:xfrm>
              <a:off x="900628" y="2572255"/>
              <a:ext cx="1416659" cy="266332"/>
            </a:xfrm>
            <a:prstGeom prst="rect">
              <a:avLst/>
            </a:prstGeom>
            <a:noFill/>
            <a:ln>
              <a:noFill/>
            </a:ln>
          </p:spPr>
        </p:pic>
        <p:pic>
          <p:nvPicPr>
            <p:cNvPr descr="A blue text on a black background&#10;&#10;Description automatically generated" id="1347" name="Google Shape;1347;p217"/>
            <p:cNvPicPr preferRelativeResize="0"/>
            <p:nvPr/>
          </p:nvPicPr>
          <p:blipFill rotWithShape="1">
            <a:blip r:embed="rId9">
              <a:alphaModFix/>
            </a:blip>
            <a:srcRect b="0" l="0" r="0" t="0"/>
            <a:stretch/>
          </p:blipFill>
          <p:spPr>
            <a:xfrm>
              <a:off x="2432672" y="2551795"/>
              <a:ext cx="1007192" cy="292085"/>
            </a:xfrm>
            <a:prstGeom prst="rect">
              <a:avLst/>
            </a:prstGeom>
            <a:noFill/>
            <a:ln>
              <a:noFill/>
            </a:ln>
          </p:spPr>
        </p:pic>
        <p:pic>
          <p:nvPicPr>
            <p:cNvPr descr="A black and red logo&#10;&#10;Description automatically generated" id="1348" name="Google Shape;1348;p217"/>
            <p:cNvPicPr preferRelativeResize="0"/>
            <p:nvPr/>
          </p:nvPicPr>
          <p:blipFill rotWithShape="1">
            <a:blip r:embed="rId10">
              <a:alphaModFix/>
            </a:blip>
            <a:srcRect b="22949" l="0" r="0" t="25604"/>
            <a:stretch/>
          </p:blipFill>
          <p:spPr>
            <a:xfrm>
              <a:off x="3555248" y="2553259"/>
              <a:ext cx="1150491" cy="294126"/>
            </a:xfrm>
            <a:prstGeom prst="rect">
              <a:avLst/>
            </a:prstGeom>
            <a:noFill/>
            <a:ln>
              <a:noFill/>
            </a:ln>
          </p:spPr>
        </p:pic>
        <p:pic>
          <p:nvPicPr>
            <p:cNvPr id="1349" name="Google Shape;1349;p217"/>
            <p:cNvPicPr preferRelativeResize="0"/>
            <p:nvPr/>
          </p:nvPicPr>
          <p:blipFill rotWithShape="1">
            <a:blip r:embed="rId11">
              <a:alphaModFix/>
            </a:blip>
            <a:srcRect b="0" l="0" r="0" t="0"/>
            <a:stretch/>
          </p:blipFill>
          <p:spPr>
            <a:xfrm>
              <a:off x="4746698" y="2613377"/>
              <a:ext cx="802922" cy="185290"/>
            </a:xfrm>
            <a:prstGeom prst="rect">
              <a:avLst/>
            </a:prstGeom>
            <a:noFill/>
            <a:ln>
              <a:noFill/>
            </a:ln>
          </p:spPr>
        </p:pic>
      </p:grpSp>
      <p:grpSp>
        <p:nvGrpSpPr>
          <p:cNvPr id="1350" name="Google Shape;1350;p217"/>
          <p:cNvGrpSpPr/>
          <p:nvPr/>
        </p:nvGrpSpPr>
        <p:grpSpPr>
          <a:xfrm>
            <a:off x="0" y="3725320"/>
            <a:ext cx="5561378" cy="418231"/>
            <a:chOff x="0" y="3399909"/>
            <a:chExt cx="5561378" cy="418231"/>
          </a:xfrm>
        </p:grpSpPr>
        <p:pic>
          <p:nvPicPr>
            <p:cNvPr descr="A blue and green circle with black letters&#10;&#10;Description automatically generated" id="1351" name="Google Shape;1351;p217"/>
            <p:cNvPicPr preferRelativeResize="0"/>
            <p:nvPr/>
          </p:nvPicPr>
          <p:blipFill rotWithShape="1">
            <a:blip r:embed="rId12">
              <a:alphaModFix/>
            </a:blip>
            <a:srcRect b="0" l="0" r="0" t="0"/>
            <a:stretch/>
          </p:blipFill>
          <p:spPr>
            <a:xfrm>
              <a:off x="1937741" y="3420711"/>
              <a:ext cx="796620" cy="390344"/>
            </a:xfrm>
            <a:prstGeom prst="rect">
              <a:avLst/>
            </a:prstGeom>
            <a:noFill/>
            <a:ln>
              <a:noFill/>
            </a:ln>
          </p:spPr>
        </p:pic>
        <p:pic>
          <p:nvPicPr>
            <p:cNvPr descr="A blue and black logo&#10;&#10;Description automatically generated" id="1352" name="Google Shape;1352;p217"/>
            <p:cNvPicPr preferRelativeResize="0"/>
            <p:nvPr/>
          </p:nvPicPr>
          <p:blipFill rotWithShape="1">
            <a:blip r:embed="rId13">
              <a:alphaModFix/>
            </a:blip>
            <a:srcRect b="34573" l="0" r="5944" t="30654"/>
            <a:stretch/>
          </p:blipFill>
          <p:spPr>
            <a:xfrm>
              <a:off x="0" y="3460350"/>
              <a:ext cx="1119044" cy="309824"/>
            </a:xfrm>
            <a:prstGeom prst="rect">
              <a:avLst/>
            </a:prstGeom>
            <a:noFill/>
            <a:ln>
              <a:noFill/>
            </a:ln>
          </p:spPr>
        </p:pic>
        <p:pic>
          <p:nvPicPr>
            <p:cNvPr descr="A black rectangle with a blue and white snowflake&#10;&#10;Description automatically generated" id="1353" name="Google Shape;1353;p217"/>
            <p:cNvPicPr preferRelativeResize="0"/>
            <p:nvPr/>
          </p:nvPicPr>
          <p:blipFill rotWithShape="1">
            <a:blip r:embed="rId14">
              <a:alphaModFix/>
            </a:blip>
            <a:srcRect b="0" l="0" r="0" t="0"/>
            <a:stretch/>
          </p:blipFill>
          <p:spPr>
            <a:xfrm>
              <a:off x="2867370" y="3482411"/>
              <a:ext cx="1161747" cy="253225"/>
            </a:xfrm>
            <a:prstGeom prst="rect">
              <a:avLst/>
            </a:prstGeom>
            <a:noFill/>
            <a:ln>
              <a:noFill/>
            </a:ln>
          </p:spPr>
        </p:pic>
        <p:pic>
          <p:nvPicPr>
            <p:cNvPr descr="A red circle with white text&#10;&#10;Description automatically generated" id="1354" name="Google Shape;1354;p217"/>
            <p:cNvPicPr preferRelativeResize="0"/>
            <p:nvPr/>
          </p:nvPicPr>
          <p:blipFill rotWithShape="1">
            <a:blip r:embed="rId15">
              <a:alphaModFix/>
            </a:blip>
            <a:srcRect b="0" l="0" r="0" t="0"/>
            <a:stretch/>
          </p:blipFill>
          <p:spPr>
            <a:xfrm>
              <a:off x="1291777" y="3399909"/>
              <a:ext cx="418231" cy="418231"/>
            </a:xfrm>
            <a:prstGeom prst="rect">
              <a:avLst/>
            </a:prstGeom>
            <a:noFill/>
            <a:ln>
              <a:noFill/>
            </a:ln>
          </p:spPr>
        </p:pic>
        <p:pic>
          <p:nvPicPr>
            <p:cNvPr descr="A green and grey letter m&#10;&#10;Description automatically generated" id="1355" name="Google Shape;1355;p217"/>
            <p:cNvPicPr preferRelativeResize="0"/>
            <p:nvPr/>
          </p:nvPicPr>
          <p:blipFill rotWithShape="1">
            <a:blip r:embed="rId16">
              <a:alphaModFix/>
            </a:blip>
            <a:srcRect b="0" l="0" r="0" t="0"/>
            <a:stretch/>
          </p:blipFill>
          <p:spPr>
            <a:xfrm>
              <a:off x="4185340" y="3496834"/>
              <a:ext cx="1376038" cy="224383"/>
            </a:xfrm>
            <a:prstGeom prst="rect">
              <a:avLst/>
            </a:prstGeom>
            <a:noFill/>
            <a:ln>
              <a:noFill/>
            </a:ln>
          </p:spPr>
        </p:pic>
      </p:grpSp>
      <p:grpSp>
        <p:nvGrpSpPr>
          <p:cNvPr id="1356" name="Google Shape;1356;p217"/>
          <p:cNvGrpSpPr/>
          <p:nvPr/>
        </p:nvGrpSpPr>
        <p:grpSpPr>
          <a:xfrm>
            <a:off x="150905" y="2518820"/>
            <a:ext cx="5379862" cy="371823"/>
            <a:chOff x="150905" y="2518820"/>
            <a:chExt cx="5379862" cy="371823"/>
          </a:xfrm>
        </p:grpSpPr>
        <p:pic>
          <p:nvPicPr>
            <p:cNvPr descr="A blue and black logo&#10;&#10;Description automatically generated" id="1357" name="Google Shape;1357;p217"/>
            <p:cNvPicPr preferRelativeResize="0"/>
            <p:nvPr/>
          </p:nvPicPr>
          <p:blipFill rotWithShape="1">
            <a:blip r:embed="rId17">
              <a:alphaModFix/>
            </a:blip>
            <a:srcRect b="0" l="0" r="0" t="0"/>
            <a:stretch/>
          </p:blipFill>
          <p:spPr>
            <a:xfrm>
              <a:off x="150905" y="2563746"/>
              <a:ext cx="783370" cy="276018"/>
            </a:xfrm>
            <a:prstGeom prst="rect">
              <a:avLst/>
            </a:prstGeom>
            <a:noFill/>
            <a:ln>
              <a:noFill/>
            </a:ln>
          </p:spPr>
        </p:pic>
        <p:pic>
          <p:nvPicPr>
            <p:cNvPr descr="A red and black logo&#10;&#10;Description automatically generated" id="1358" name="Google Shape;1358;p217"/>
            <p:cNvPicPr preferRelativeResize="0"/>
            <p:nvPr/>
          </p:nvPicPr>
          <p:blipFill rotWithShape="1">
            <a:blip r:embed="rId18">
              <a:alphaModFix/>
            </a:blip>
            <a:srcRect b="0" l="0" r="0" t="0"/>
            <a:stretch/>
          </p:blipFill>
          <p:spPr>
            <a:xfrm>
              <a:off x="1067101" y="2581504"/>
              <a:ext cx="1372146" cy="251560"/>
            </a:xfrm>
            <a:prstGeom prst="rect">
              <a:avLst/>
            </a:prstGeom>
            <a:noFill/>
            <a:ln>
              <a:noFill/>
            </a:ln>
          </p:spPr>
        </p:pic>
        <p:pic>
          <p:nvPicPr>
            <p:cNvPr descr="A black background with blue text&#10;&#10;Description automatically generated" id="1359" name="Google Shape;1359;p217"/>
            <p:cNvPicPr preferRelativeResize="0"/>
            <p:nvPr/>
          </p:nvPicPr>
          <p:blipFill rotWithShape="1">
            <a:blip r:embed="rId19">
              <a:alphaModFix/>
            </a:blip>
            <a:srcRect b="0" l="0" r="0" t="0"/>
            <a:stretch/>
          </p:blipFill>
          <p:spPr>
            <a:xfrm>
              <a:off x="2667881" y="2518820"/>
              <a:ext cx="829963" cy="371823"/>
            </a:xfrm>
            <a:prstGeom prst="rect">
              <a:avLst/>
            </a:prstGeom>
            <a:noFill/>
            <a:ln>
              <a:noFill/>
            </a:ln>
          </p:spPr>
        </p:pic>
        <p:pic>
          <p:nvPicPr>
            <p:cNvPr descr="A blue and black background with letters&#10;&#10;Description automatically generated" id="1360" name="Google Shape;1360;p217"/>
            <p:cNvPicPr preferRelativeResize="0"/>
            <p:nvPr/>
          </p:nvPicPr>
          <p:blipFill rotWithShape="1">
            <a:blip r:embed="rId20">
              <a:alphaModFix/>
            </a:blip>
            <a:srcRect b="0" l="0" r="0" t="0"/>
            <a:stretch/>
          </p:blipFill>
          <p:spPr>
            <a:xfrm>
              <a:off x="3662871" y="2613770"/>
              <a:ext cx="1093155" cy="240494"/>
            </a:xfrm>
            <a:prstGeom prst="rect">
              <a:avLst/>
            </a:prstGeom>
            <a:noFill/>
            <a:ln>
              <a:noFill/>
            </a:ln>
          </p:spPr>
        </p:pic>
        <p:pic>
          <p:nvPicPr>
            <p:cNvPr descr="A blue and grey logo&#10;&#10;Description automatically generated" id="1361" name="Google Shape;1361;p217"/>
            <p:cNvPicPr preferRelativeResize="0"/>
            <p:nvPr/>
          </p:nvPicPr>
          <p:blipFill rotWithShape="1">
            <a:blip r:embed="rId21">
              <a:alphaModFix/>
            </a:blip>
            <a:srcRect b="0" l="0" r="0" t="0"/>
            <a:stretch/>
          </p:blipFill>
          <p:spPr>
            <a:xfrm>
              <a:off x="4840839" y="2553434"/>
              <a:ext cx="689928" cy="317367"/>
            </a:xfrm>
            <a:prstGeom prst="rect">
              <a:avLst/>
            </a:prstGeom>
            <a:noFill/>
            <a:ln>
              <a:noFill/>
            </a:ln>
          </p:spPr>
        </p:pic>
      </p:grpSp>
      <p:grpSp>
        <p:nvGrpSpPr>
          <p:cNvPr id="1362" name="Google Shape;1362;p217"/>
          <p:cNvGrpSpPr/>
          <p:nvPr/>
        </p:nvGrpSpPr>
        <p:grpSpPr>
          <a:xfrm>
            <a:off x="141860" y="1405984"/>
            <a:ext cx="3893963" cy="379801"/>
            <a:chOff x="141860" y="968478"/>
            <a:chExt cx="3893963" cy="379801"/>
          </a:xfrm>
        </p:grpSpPr>
        <p:pic>
          <p:nvPicPr>
            <p:cNvPr descr="Blue text on a black background&#10;&#10;Description automatically generated" id="1363" name="Google Shape;1363;p217"/>
            <p:cNvPicPr preferRelativeResize="0"/>
            <p:nvPr/>
          </p:nvPicPr>
          <p:blipFill rotWithShape="1">
            <a:blip r:embed="rId22">
              <a:alphaModFix/>
            </a:blip>
            <a:srcRect b="0" l="0" r="0" t="0"/>
            <a:stretch/>
          </p:blipFill>
          <p:spPr>
            <a:xfrm>
              <a:off x="1417093" y="968478"/>
              <a:ext cx="1117062" cy="379801"/>
            </a:xfrm>
            <a:prstGeom prst="rect">
              <a:avLst/>
            </a:prstGeom>
            <a:noFill/>
            <a:ln>
              <a:noFill/>
            </a:ln>
          </p:spPr>
        </p:pic>
        <p:pic>
          <p:nvPicPr>
            <p:cNvPr descr="A black and grey logo&#10;&#10;Description automatically generated" id="1364" name="Google Shape;1364;p217"/>
            <p:cNvPicPr preferRelativeResize="0"/>
            <p:nvPr/>
          </p:nvPicPr>
          <p:blipFill rotWithShape="1">
            <a:blip r:embed="rId23">
              <a:alphaModFix/>
            </a:blip>
            <a:srcRect b="0" l="0" r="0" t="0"/>
            <a:stretch/>
          </p:blipFill>
          <p:spPr>
            <a:xfrm>
              <a:off x="141860" y="1012817"/>
              <a:ext cx="1125401" cy="297713"/>
            </a:xfrm>
            <a:prstGeom prst="rect">
              <a:avLst/>
            </a:prstGeom>
            <a:noFill/>
            <a:ln>
              <a:noFill/>
            </a:ln>
          </p:spPr>
        </p:pic>
        <p:pic>
          <p:nvPicPr>
            <p:cNvPr descr="A blue logo with black background&#10;&#10;Description automatically generated" id="1365" name="Google Shape;1365;p217"/>
            <p:cNvPicPr preferRelativeResize="0"/>
            <p:nvPr/>
          </p:nvPicPr>
          <p:blipFill rotWithShape="1">
            <a:blip r:embed="rId24">
              <a:alphaModFix/>
            </a:blip>
            <a:srcRect b="0" l="0" r="0" t="0"/>
            <a:stretch/>
          </p:blipFill>
          <p:spPr>
            <a:xfrm>
              <a:off x="2812411" y="1093060"/>
              <a:ext cx="1223412" cy="164935"/>
            </a:xfrm>
            <a:prstGeom prst="rect">
              <a:avLst/>
            </a:prstGeom>
            <a:noFill/>
            <a:ln>
              <a:noFill/>
            </a:ln>
          </p:spPr>
        </p:pic>
      </p:grpSp>
      <p:grpSp>
        <p:nvGrpSpPr>
          <p:cNvPr id="1366" name="Google Shape;1366;p217"/>
          <p:cNvGrpSpPr/>
          <p:nvPr/>
        </p:nvGrpSpPr>
        <p:grpSpPr>
          <a:xfrm>
            <a:off x="92502" y="4510873"/>
            <a:ext cx="5481118" cy="341431"/>
            <a:chOff x="92502" y="4510873"/>
            <a:chExt cx="5481118" cy="341431"/>
          </a:xfrm>
        </p:grpSpPr>
        <p:pic>
          <p:nvPicPr>
            <p:cNvPr descr="A blue triangle on a black background&#10;&#10;Description automatically generated" id="1367" name="Google Shape;1367;p217"/>
            <p:cNvPicPr preferRelativeResize="0"/>
            <p:nvPr/>
          </p:nvPicPr>
          <p:blipFill rotWithShape="1">
            <a:blip r:embed="rId25">
              <a:alphaModFix/>
            </a:blip>
            <a:srcRect b="0" l="0" r="0" t="0"/>
            <a:stretch/>
          </p:blipFill>
          <p:spPr>
            <a:xfrm>
              <a:off x="92502" y="4510873"/>
              <a:ext cx="408288" cy="341431"/>
            </a:xfrm>
            <a:prstGeom prst="rect">
              <a:avLst/>
            </a:prstGeom>
            <a:noFill/>
            <a:ln>
              <a:noFill/>
            </a:ln>
          </p:spPr>
        </p:pic>
        <p:pic>
          <p:nvPicPr>
            <p:cNvPr descr="A black background with a black square&#10;&#10;Description automatically generated with medium confidence" id="1368" name="Google Shape;1368;p217"/>
            <p:cNvPicPr preferRelativeResize="0"/>
            <p:nvPr/>
          </p:nvPicPr>
          <p:blipFill rotWithShape="1">
            <a:blip r:embed="rId26">
              <a:alphaModFix/>
            </a:blip>
            <a:srcRect b="0" l="0" r="0" t="0"/>
            <a:stretch/>
          </p:blipFill>
          <p:spPr>
            <a:xfrm>
              <a:off x="543374" y="4602627"/>
              <a:ext cx="685389" cy="117278"/>
            </a:xfrm>
            <a:prstGeom prst="rect">
              <a:avLst/>
            </a:prstGeom>
            <a:noFill/>
            <a:ln>
              <a:noFill/>
            </a:ln>
          </p:spPr>
        </p:pic>
        <p:pic>
          <p:nvPicPr>
            <p:cNvPr descr="A red text on a black background&#10;&#10;Description automatically generated" id="1369" name="Google Shape;1369;p217"/>
            <p:cNvPicPr preferRelativeResize="0"/>
            <p:nvPr/>
          </p:nvPicPr>
          <p:blipFill rotWithShape="1">
            <a:blip r:embed="rId27">
              <a:alphaModFix/>
            </a:blip>
            <a:srcRect b="0" l="0" r="0" t="0"/>
            <a:stretch/>
          </p:blipFill>
          <p:spPr>
            <a:xfrm>
              <a:off x="1279710" y="4605871"/>
              <a:ext cx="800294" cy="115981"/>
            </a:xfrm>
            <a:prstGeom prst="rect">
              <a:avLst/>
            </a:prstGeom>
            <a:noFill/>
            <a:ln>
              <a:noFill/>
            </a:ln>
          </p:spPr>
        </p:pic>
        <p:pic>
          <p:nvPicPr>
            <p:cNvPr descr="A black and orange logo&#10;&#10;Description automatically generated" id="1370" name="Google Shape;1370;p217"/>
            <p:cNvPicPr preferRelativeResize="0"/>
            <p:nvPr/>
          </p:nvPicPr>
          <p:blipFill rotWithShape="1">
            <a:blip r:embed="rId28">
              <a:alphaModFix/>
            </a:blip>
            <a:srcRect b="0" l="0" r="0" t="0"/>
            <a:stretch/>
          </p:blipFill>
          <p:spPr>
            <a:xfrm>
              <a:off x="2135117" y="4598242"/>
              <a:ext cx="1008394" cy="126048"/>
            </a:xfrm>
            <a:prstGeom prst="rect">
              <a:avLst/>
            </a:prstGeom>
            <a:noFill/>
            <a:ln>
              <a:noFill/>
            </a:ln>
          </p:spPr>
        </p:pic>
        <p:pic>
          <p:nvPicPr>
            <p:cNvPr descr="A black and red text&#10;&#10;Description automatically generated" id="1371" name="Google Shape;1371;p217"/>
            <p:cNvPicPr preferRelativeResize="0"/>
            <p:nvPr/>
          </p:nvPicPr>
          <p:blipFill rotWithShape="1">
            <a:blip r:embed="rId29">
              <a:alphaModFix/>
            </a:blip>
            <a:srcRect b="41329" l="0" r="0" t="40738"/>
            <a:stretch/>
          </p:blipFill>
          <p:spPr>
            <a:xfrm>
              <a:off x="3174766" y="4603535"/>
              <a:ext cx="831488" cy="149101"/>
            </a:xfrm>
            <a:prstGeom prst="rect">
              <a:avLst/>
            </a:prstGeom>
            <a:noFill/>
            <a:ln>
              <a:noFill/>
            </a:ln>
          </p:spPr>
        </p:pic>
        <p:pic>
          <p:nvPicPr>
            <p:cNvPr id="1372" name="Google Shape;1372;p217"/>
            <p:cNvPicPr preferRelativeResize="0"/>
            <p:nvPr/>
          </p:nvPicPr>
          <p:blipFill rotWithShape="1">
            <a:blip r:embed="rId30">
              <a:alphaModFix/>
            </a:blip>
            <a:srcRect b="0" l="0" r="0" t="0"/>
            <a:stretch/>
          </p:blipFill>
          <p:spPr>
            <a:xfrm>
              <a:off x="4049861" y="4564635"/>
              <a:ext cx="1523759" cy="199429"/>
            </a:xfrm>
            <a:prstGeom prst="rect">
              <a:avLst/>
            </a:prstGeom>
            <a:noFill/>
            <a:ln>
              <a:noFill/>
            </a:ln>
          </p:spPr>
        </p:pic>
      </p:grpSp>
      <p:pic>
        <p:nvPicPr>
          <p:cNvPr descr="A machine with many machines&#10;&#10;Description automatically generated with medium confidence" id="1373" name="Google Shape;1373;p217"/>
          <p:cNvPicPr preferRelativeResize="0"/>
          <p:nvPr/>
        </p:nvPicPr>
        <p:blipFill rotWithShape="1">
          <a:blip r:embed="rId31">
            <a:alphaModFix/>
          </a:blip>
          <a:srcRect b="0" l="45905" r="9612" t="0"/>
          <a:stretch/>
        </p:blipFill>
        <p:spPr>
          <a:xfrm>
            <a:off x="5704699" y="-16008"/>
            <a:ext cx="3442680" cy="5159506"/>
          </a:xfrm>
          <a:prstGeom prst="rect">
            <a:avLst/>
          </a:prstGeom>
          <a:noFill/>
          <a:ln>
            <a:noFill/>
          </a:ln>
        </p:spPr>
      </p:pic>
      <p:sp>
        <p:nvSpPr>
          <p:cNvPr id="1374" name="Google Shape;1374;p217"/>
          <p:cNvSpPr txBox="1"/>
          <p:nvPr/>
        </p:nvSpPr>
        <p:spPr>
          <a:xfrm>
            <a:off x="0" y="-38742"/>
            <a:ext cx="9144000" cy="660000"/>
          </a:xfrm>
          <a:prstGeom prst="rect">
            <a:avLst/>
          </a:prstGeom>
          <a:solidFill>
            <a:schemeClr val="dk1">
              <a:alpha val="79220"/>
            </a:schemeClr>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None/>
            </a:pPr>
            <a:r>
              <a:rPr lang="en" sz="3600">
                <a:solidFill>
                  <a:schemeClr val="lt1"/>
                </a:solidFill>
                <a:latin typeface="Roboto Condensed"/>
                <a:ea typeface="Roboto Condensed"/>
                <a:cs typeface="Roboto Condensed"/>
                <a:sym typeface="Roboto Condensed"/>
              </a:rPr>
              <a:t>FLEXXBOTICS CUSTOMERS</a:t>
            </a:r>
            <a:endParaRPr sz="3600"/>
          </a:p>
        </p:txBody>
      </p:sp>
      <p:grpSp>
        <p:nvGrpSpPr>
          <p:cNvPr id="1375" name="Google Shape;1375;p217"/>
          <p:cNvGrpSpPr/>
          <p:nvPr/>
        </p:nvGrpSpPr>
        <p:grpSpPr>
          <a:xfrm>
            <a:off x="74653" y="3259171"/>
            <a:ext cx="5499097" cy="449229"/>
            <a:chOff x="74653" y="3259171"/>
            <a:chExt cx="5499097" cy="449229"/>
          </a:xfrm>
        </p:grpSpPr>
        <p:pic>
          <p:nvPicPr>
            <p:cNvPr descr="A red and white logo&#10;&#10;Description automatically generated" id="1376" name="Google Shape;1376;p217"/>
            <p:cNvPicPr preferRelativeResize="0"/>
            <p:nvPr/>
          </p:nvPicPr>
          <p:blipFill rotWithShape="1">
            <a:blip r:embed="rId32">
              <a:alphaModFix/>
            </a:blip>
            <a:srcRect b="0" l="0" r="0" t="0"/>
            <a:stretch/>
          </p:blipFill>
          <p:spPr>
            <a:xfrm>
              <a:off x="74653" y="3492055"/>
              <a:ext cx="868680" cy="178079"/>
            </a:xfrm>
            <a:prstGeom prst="rect">
              <a:avLst/>
            </a:prstGeom>
            <a:noFill/>
            <a:ln>
              <a:noFill/>
            </a:ln>
          </p:spPr>
        </p:pic>
        <p:pic>
          <p:nvPicPr>
            <p:cNvPr descr="A logo with grey and blue text&#10;&#10;Description automatically generated" id="1377" name="Google Shape;1377;p217"/>
            <p:cNvPicPr preferRelativeResize="0"/>
            <p:nvPr/>
          </p:nvPicPr>
          <p:blipFill rotWithShape="1">
            <a:blip r:embed="rId33">
              <a:alphaModFix/>
            </a:blip>
            <a:srcRect b="0" l="0" r="0" t="0"/>
            <a:stretch/>
          </p:blipFill>
          <p:spPr>
            <a:xfrm>
              <a:off x="982712" y="3259171"/>
              <a:ext cx="1035090" cy="449229"/>
            </a:xfrm>
            <a:prstGeom prst="rect">
              <a:avLst/>
            </a:prstGeom>
            <a:noFill/>
            <a:ln>
              <a:noFill/>
            </a:ln>
          </p:spPr>
        </p:pic>
        <p:pic>
          <p:nvPicPr>
            <p:cNvPr id="1378" name="Google Shape;1378;p217"/>
            <p:cNvPicPr preferRelativeResize="0"/>
            <p:nvPr/>
          </p:nvPicPr>
          <p:blipFill rotWithShape="1">
            <a:blip r:embed="rId34">
              <a:alphaModFix/>
            </a:blip>
            <a:srcRect b="0" l="0" r="0" t="0"/>
            <a:stretch/>
          </p:blipFill>
          <p:spPr>
            <a:xfrm>
              <a:off x="2097695" y="3458839"/>
              <a:ext cx="1284755" cy="152820"/>
            </a:xfrm>
            <a:prstGeom prst="rect">
              <a:avLst/>
            </a:prstGeom>
            <a:noFill/>
            <a:ln>
              <a:noFill/>
            </a:ln>
          </p:spPr>
        </p:pic>
        <p:pic>
          <p:nvPicPr>
            <p:cNvPr descr="A red letter on a black background&#10;&#10;Description automatically generated" id="1379" name="Google Shape;1379;p217"/>
            <p:cNvPicPr preferRelativeResize="0"/>
            <p:nvPr/>
          </p:nvPicPr>
          <p:blipFill rotWithShape="1">
            <a:blip r:embed="rId35">
              <a:alphaModFix/>
            </a:blip>
            <a:srcRect b="0" l="0" r="0" t="0"/>
            <a:stretch/>
          </p:blipFill>
          <p:spPr>
            <a:xfrm>
              <a:off x="3478419" y="3434939"/>
              <a:ext cx="868857" cy="179857"/>
            </a:xfrm>
            <a:prstGeom prst="rect">
              <a:avLst/>
            </a:prstGeom>
            <a:noFill/>
            <a:ln>
              <a:noFill/>
            </a:ln>
          </p:spPr>
        </p:pic>
        <p:pic>
          <p:nvPicPr>
            <p:cNvPr descr="Ruland Manufacturing Distributor | DigiKey Electronics" id="1380" name="Google Shape;1380;p217"/>
            <p:cNvPicPr preferRelativeResize="0"/>
            <p:nvPr/>
          </p:nvPicPr>
          <p:blipFill rotWithShape="1">
            <a:blip r:embed="rId36">
              <a:alphaModFix/>
            </a:blip>
            <a:srcRect b="31798" l="0" r="0" t="18477"/>
            <a:stretch/>
          </p:blipFill>
          <p:spPr>
            <a:xfrm>
              <a:off x="4480388" y="3388955"/>
              <a:ext cx="1093362" cy="271823"/>
            </a:xfrm>
            <a:prstGeom prst="rect">
              <a:avLst/>
            </a:prstGeom>
            <a:noFill/>
            <a:ln>
              <a:noFill/>
            </a:ln>
          </p:spPr>
        </p:pic>
      </p:grpSp>
      <p:grpSp>
        <p:nvGrpSpPr>
          <p:cNvPr id="1381" name="Google Shape;1381;p217"/>
          <p:cNvGrpSpPr/>
          <p:nvPr/>
        </p:nvGrpSpPr>
        <p:grpSpPr>
          <a:xfrm>
            <a:off x="90843" y="4164197"/>
            <a:ext cx="5607259" cy="341431"/>
            <a:chOff x="90843" y="4164197"/>
            <a:chExt cx="5607259" cy="341431"/>
          </a:xfrm>
        </p:grpSpPr>
        <p:grpSp>
          <p:nvGrpSpPr>
            <p:cNvPr id="1382" name="Google Shape;1382;p217"/>
            <p:cNvGrpSpPr/>
            <p:nvPr/>
          </p:nvGrpSpPr>
          <p:grpSpPr>
            <a:xfrm>
              <a:off x="90843" y="4164197"/>
              <a:ext cx="4294595" cy="341431"/>
              <a:chOff x="90843" y="3869167"/>
              <a:chExt cx="4294595" cy="341431"/>
            </a:xfrm>
          </p:grpSpPr>
          <p:pic>
            <p:nvPicPr>
              <p:cNvPr descr="A blue and black logo&#10;&#10;Description automatically generated" id="1383" name="Google Shape;1383;p217"/>
              <p:cNvPicPr preferRelativeResize="0"/>
              <p:nvPr/>
            </p:nvPicPr>
            <p:blipFill rotWithShape="1">
              <a:blip r:embed="rId37">
                <a:alphaModFix/>
              </a:blip>
              <a:srcRect b="0" l="0" r="0" t="0"/>
              <a:stretch/>
            </p:blipFill>
            <p:spPr>
              <a:xfrm>
                <a:off x="90843" y="3880323"/>
                <a:ext cx="824247" cy="291234"/>
              </a:xfrm>
              <a:prstGeom prst="rect">
                <a:avLst/>
              </a:prstGeom>
              <a:noFill/>
              <a:ln>
                <a:noFill/>
              </a:ln>
            </p:spPr>
          </p:pic>
          <p:pic>
            <p:nvPicPr>
              <p:cNvPr descr="A black and white logo&#10;&#10;Description automatically generated" id="1384" name="Google Shape;1384;p217"/>
              <p:cNvPicPr preferRelativeResize="0"/>
              <p:nvPr/>
            </p:nvPicPr>
            <p:blipFill rotWithShape="1">
              <a:blip r:embed="rId38">
                <a:alphaModFix/>
              </a:blip>
              <a:srcRect b="0" l="0" r="0" t="0"/>
              <a:stretch/>
            </p:blipFill>
            <p:spPr>
              <a:xfrm>
                <a:off x="997640" y="3889760"/>
                <a:ext cx="1319648" cy="315066"/>
              </a:xfrm>
              <a:prstGeom prst="rect">
                <a:avLst/>
              </a:prstGeom>
              <a:noFill/>
              <a:ln>
                <a:noFill/>
              </a:ln>
            </p:spPr>
          </p:pic>
          <p:pic>
            <p:nvPicPr>
              <p:cNvPr descr="A blue and black logo&#10;&#10;Description automatically generated" id="1385" name="Google Shape;1385;p217"/>
              <p:cNvPicPr preferRelativeResize="0"/>
              <p:nvPr/>
            </p:nvPicPr>
            <p:blipFill rotWithShape="1">
              <a:blip r:embed="rId39">
                <a:alphaModFix/>
              </a:blip>
              <a:srcRect b="0" l="0" r="0" t="0"/>
              <a:stretch/>
            </p:blipFill>
            <p:spPr>
              <a:xfrm>
                <a:off x="2399836" y="3888316"/>
                <a:ext cx="1022825" cy="273606"/>
              </a:xfrm>
              <a:prstGeom prst="rect">
                <a:avLst/>
              </a:prstGeom>
              <a:noFill/>
              <a:ln>
                <a:noFill/>
              </a:ln>
            </p:spPr>
          </p:pic>
          <p:pic>
            <p:nvPicPr>
              <p:cNvPr descr="A blue circle with a black background&#10;&#10;Description automatically generated" id="1386" name="Google Shape;1386;p217"/>
              <p:cNvPicPr preferRelativeResize="0"/>
              <p:nvPr/>
            </p:nvPicPr>
            <p:blipFill rotWithShape="1">
              <a:blip r:embed="rId40">
                <a:alphaModFix/>
              </a:blip>
              <a:srcRect b="23731" l="0" r="0" t="24578"/>
              <a:stretch/>
            </p:blipFill>
            <p:spPr>
              <a:xfrm>
                <a:off x="3504709" y="3869167"/>
                <a:ext cx="880729" cy="341431"/>
              </a:xfrm>
              <a:prstGeom prst="rect">
                <a:avLst/>
              </a:prstGeom>
              <a:noFill/>
              <a:ln>
                <a:noFill/>
              </a:ln>
            </p:spPr>
          </p:pic>
        </p:grpSp>
        <p:pic>
          <p:nvPicPr>
            <p:cNvPr descr="VulcanForms - Products, Competitors, Financials, Employees, Headquarters  Locations" id="1387" name="Google Shape;1387;p217"/>
            <p:cNvPicPr preferRelativeResize="0"/>
            <p:nvPr/>
          </p:nvPicPr>
          <p:blipFill rotWithShape="1">
            <a:blip r:embed="rId41">
              <a:alphaModFix/>
            </a:blip>
            <a:srcRect b="0" l="0" r="0" t="0"/>
            <a:stretch/>
          </p:blipFill>
          <p:spPr>
            <a:xfrm>
              <a:off x="4438016" y="4168251"/>
              <a:ext cx="1260086" cy="255956"/>
            </a:xfrm>
            <a:prstGeom prst="rect">
              <a:avLst/>
            </a:prstGeom>
            <a:noFill/>
            <a:ln>
              <a:noFill/>
            </a:ln>
          </p:spPr>
        </p:pic>
      </p:grpSp>
      <p:grpSp>
        <p:nvGrpSpPr>
          <p:cNvPr id="1388" name="Google Shape;1388;p217"/>
          <p:cNvGrpSpPr/>
          <p:nvPr/>
        </p:nvGrpSpPr>
        <p:grpSpPr>
          <a:xfrm>
            <a:off x="154708" y="2136291"/>
            <a:ext cx="5355293" cy="353490"/>
            <a:chOff x="154708" y="2136291"/>
            <a:chExt cx="5355293" cy="353490"/>
          </a:xfrm>
        </p:grpSpPr>
        <p:pic>
          <p:nvPicPr>
            <p:cNvPr descr="A black and white logo&#10;&#10;Description automatically generated" id="1389" name="Google Shape;1389;p217"/>
            <p:cNvPicPr preferRelativeResize="0"/>
            <p:nvPr/>
          </p:nvPicPr>
          <p:blipFill rotWithShape="1">
            <a:blip r:embed="rId42">
              <a:alphaModFix/>
            </a:blip>
            <a:srcRect b="0" l="0" r="0" t="0"/>
            <a:stretch/>
          </p:blipFill>
          <p:spPr>
            <a:xfrm>
              <a:off x="943029" y="2185997"/>
              <a:ext cx="686723" cy="303784"/>
            </a:xfrm>
            <a:prstGeom prst="rect">
              <a:avLst/>
            </a:prstGeom>
            <a:noFill/>
            <a:ln>
              <a:noFill/>
            </a:ln>
          </p:spPr>
        </p:pic>
        <p:pic>
          <p:nvPicPr>
            <p:cNvPr descr="A blue text on a black background&#10;&#10;Description automatically generated" id="1390" name="Google Shape;1390;p217"/>
            <p:cNvPicPr preferRelativeResize="0"/>
            <p:nvPr/>
          </p:nvPicPr>
          <p:blipFill rotWithShape="1">
            <a:blip r:embed="rId43">
              <a:alphaModFix/>
            </a:blip>
            <a:srcRect b="0" l="0" r="0" t="0"/>
            <a:stretch/>
          </p:blipFill>
          <p:spPr>
            <a:xfrm>
              <a:off x="2440633" y="2177648"/>
              <a:ext cx="946099" cy="250938"/>
            </a:xfrm>
            <a:prstGeom prst="rect">
              <a:avLst/>
            </a:prstGeom>
            <a:noFill/>
            <a:ln>
              <a:noFill/>
            </a:ln>
          </p:spPr>
        </p:pic>
        <p:pic>
          <p:nvPicPr>
            <p:cNvPr descr="A blue logo with a bird in the middle&#10;&#10;Description automatically generated" id="1391" name="Google Shape;1391;p217"/>
            <p:cNvPicPr preferRelativeResize="0"/>
            <p:nvPr/>
          </p:nvPicPr>
          <p:blipFill rotWithShape="1">
            <a:blip r:embed="rId44">
              <a:alphaModFix/>
            </a:blip>
            <a:srcRect b="11660" l="0" r="0" t="0"/>
            <a:stretch/>
          </p:blipFill>
          <p:spPr>
            <a:xfrm>
              <a:off x="4734417" y="2136291"/>
              <a:ext cx="775584" cy="322011"/>
            </a:xfrm>
            <a:prstGeom prst="rect">
              <a:avLst/>
            </a:prstGeom>
            <a:noFill/>
            <a:ln>
              <a:noFill/>
            </a:ln>
          </p:spPr>
        </p:pic>
        <p:pic>
          <p:nvPicPr>
            <p:cNvPr descr="Electronics - 3M | EIS" id="1392" name="Google Shape;1392;p217"/>
            <p:cNvPicPr preferRelativeResize="0"/>
            <p:nvPr/>
          </p:nvPicPr>
          <p:blipFill rotWithShape="1">
            <a:blip r:embed="rId45">
              <a:alphaModFix/>
            </a:blip>
            <a:srcRect b="0" l="0" r="0" t="0"/>
            <a:stretch/>
          </p:blipFill>
          <p:spPr>
            <a:xfrm>
              <a:off x="1770622" y="2241132"/>
              <a:ext cx="490563" cy="164800"/>
            </a:xfrm>
            <a:prstGeom prst="rect">
              <a:avLst/>
            </a:prstGeom>
            <a:noFill/>
            <a:ln>
              <a:noFill/>
            </a:ln>
          </p:spPr>
        </p:pic>
        <p:pic>
          <p:nvPicPr>
            <p:cNvPr descr="Evident | OMNIA Partners | Public Sector" id="1393" name="Google Shape;1393;p217"/>
            <p:cNvPicPr preferRelativeResize="0"/>
            <p:nvPr/>
          </p:nvPicPr>
          <p:blipFill rotWithShape="1">
            <a:blip r:embed="rId46">
              <a:alphaModFix/>
            </a:blip>
            <a:srcRect b="0" l="0" r="0" t="0"/>
            <a:stretch/>
          </p:blipFill>
          <p:spPr>
            <a:xfrm>
              <a:off x="3573313" y="2230882"/>
              <a:ext cx="1014655" cy="144271"/>
            </a:xfrm>
            <a:prstGeom prst="rect">
              <a:avLst/>
            </a:prstGeom>
            <a:noFill/>
            <a:ln>
              <a:noFill/>
            </a:ln>
          </p:spPr>
        </p:pic>
        <p:pic>
          <p:nvPicPr>
            <p:cNvPr descr="Darmann Abrasive – An Employee Owned Company" id="1394" name="Google Shape;1394;p217"/>
            <p:cNvPicPr preferRelativeResize="0"/>
            <p:nvPr/>
          </p:nvPicPr>
          <p:blipFill rotWithShape="1">
            <a:blip r:embed="rId47">
              <a:alphaModFix/>
            </a:blip>
            <a:srcRect b="17897" l="1835" r="1555" t="3984"/>
            <a:stretch/>
          </p:blipFill>
          <p:spPr>
            <a:xfrm>
              <a:off x="154708" y="2221039"/>
              <a:ext cx="708040" cy="212904"/>
            </a:xfrm>
            <a:prstGeom prst="rect">
              <a:avLst/>
            </a:prstGeom>
            <a:noFill/>
            <a:ln>
              <a:noFill/>
            </a:ln>
          </p:spPr>
        </p:pic>
      </p:grpSp>
      <p:grpSp>
        <p:nvGrpSpPr>
          <p:cNvPr id="1395" name="Google Shape;1395;p217"/>
          <p:cNvGrpSpPr/>
          <p:nvPr/>
        </p:nvGrpSpPr>
        <p:grpSpPr>
          <a:xfrm>
            <a:off x="168202" y="1816994"/>
            <a:ext cx="5332480" cy="300340"/>
            <a:chOff x="168202" y="1816994"/>
            <a:chExt cx="5332480" cy="300340"/>
          </a:xfrm>
        </p:grpSpPr>
        <p:pic>
          <p:nvPicPr>
            <p:cNvPr descr="A black background with blue letters&#10;&#10;Description automatically generated" id="1396" name="Google Shape;1396;p217"/>
            <p:cNvPicPr preferRelativeResize="0"/>
            <p:nvPr/>
          </p:nvPicPr>
          <p:blipFill rotWithShape="1">
            <a:blip r:embed="rId48">
              <a:alphaModFix/>
            </a:blip>
            <a:srcRect b="0" l="0" r="0" t="0"/>
            <a:stretch/>
          </p:blipFill>
          <p:spPr>
            <a:xfrm>
              <a:off x="4333832" y="1816994"/>
              <a:ext cx="1166850" cy="202254"/>
            </a:xfrm>
            <a:prstGeom prst="rect">
              <a:avLst/>
            </a:prstGeom>
            <a:noFill/>
            <a:ln>
              <a:noFill/>
            </a:ln>
          </p:spPr>
        </p:pic>
        <p:pic>
          <p:nvPicPr>
            <p:cNvPr descr="A red text on a black background&#10;&#10;Description automatically generated" id="1397" name="Google Shape;1397;p217"/>
            <p:cNvPicPr preferRelativeResize="0"/>
            <p:nvPr/>
          </p:nvPicPr>
          <p:blipFill rotWithShape="1">
            <a:blip r:embed="rId49">
              <a:alphaModFix/>
            </a:blip>
            <a:srcRect b="0" l="0" r="0" t="0"/>
            <a:stretch/>
          </p:blipFill>
          <p:spPr>
            <a:xfrm>
              <a:off x="2425279" y="1828896"/>
              <a:ext cx="841742" cy="233986"/>
            </a:xfrm>
            <a:prstGeom prst="rect">
              <a:avLst/>
            </a:prstGeom>
            <a:noFill/>
            <a:ln>
              <a:noFill/>
            </a:ln>
          </p:spPr>
        </p:pic>
        <p:pic>
          <p:nvPicPr>
            <p:cNvPr descr="A close-up of a logo&#10;&#10;Description automatically generated" id="1398" name="Google Shape;1398;p217"/>
            <p:cNvPicPr preferRelativeResize="0"/>
            <p:nvPr/>
          </p:nvPicPr>
          <p:blipFill rotWithShape="1">
            <a:blip r:embed="rId50">
              <a:alphaModFix/>
            </a:blip>
            <a:srcRect b="0" l="0" r="0" t="0"/>
            <a:stretch/>
          </p:blipFill>
          <p:spPr>
            <a:xfrm>
              <a:off x="3480059" y="1843804"/>
              <a:ext cx="587829" cy="219456"/>
            </a:xfrm>
            <a:prstGeom prst="rect">
              <a:avLst/>
            </a:prstGeom>
            <a:noFill/>
            <a:ln>
              <a:noFill/>
            </a:ln>
          </p:spPr>
        </p:pic>
        <p:pic>
          <p:nvPicPr>
            <p:cNvPr descr="Blulink - Agrati Group - Blulink" id="1399" name="Google Shape;1399;p217"/>
            <p:cNvPicPr preferRelativeResize="0"/>
            <p:nvPr/>
          </p:nvPicPr>
          <p:blipFill rotWithShape="1">
            <a:blip r:embed="rId51">
              <a:alphaModFix/>
            </a:blip>
            <a:srcRect b="0" l="0" r="0" t="0"/>
            <a:stretch/>
          </p:blipFill>
          <p:spPr>
            <a:xfrm>
              <a:off x="168202" y="1834869"/>
              <a:ext cx="890195" cy="227031"/>
            </a:xfrm>
            <a:prstGeom prst="rect">
              <a:avLst/>
            </a:prstGeom>
            <a:noFill/>
            <a:ln>
              <a:noFill/>
            </a:ln>
          </p:spPr>
        </p:pic>
        <p:pic>
          <p:nvPicPr>
            <p:cNvPr descr="ALIGN PRECISION | Investments | Madison Dearborn" id="1400" name="Google Shape;1400;p217"/>
            <p:cNvPicPr preferRelativeResize="0"/>
            <p:nvPr/>
          </p:nvPicPr>
          <p:blipFill rotWithShape="1">
            <a:blip r:embed="rId52">
              <a:alphaModFix/>
            </a:blip>
            <a:srcRect b="0" l="0" r="0" t="0"/>
            <a:stretch/>
          </p:blipFill>
          <p:spPr>
            <a:xfrm>
              <a:off x="1189476" y="1861446"/>
              <a:ext cx="1010084" cy="255888"/>
            </a:xfrm>
            <a:prstGeom prst="rect">
              <a:avLst/>
            </a:prstGeom>
            <a:noFill/>
            <a:ln>
              <a:noFill/>
            </a:ln>
          </p:spPr>
        </p:pic>
      </p:grpSp>
      <p:grpSp>
        <p:nvGrpSpPr>
          <p:cNvPr id="1401" name="Google Shape;1401;p217"/>
          <p:cNvGrpSpPr/>
          <p:nvPr/>
        </p:nvGrpSpPr>
        <p:grpSpPr>
          <a:xfrm>
            <a:off x="153439" y="738888"/>
            <a:ext cx="5389793" cy="382447"/>
            <a:chOff x="153439" y="1378320"/>
            <a:chExt cx="5389793" cy="382447"/>
          </a:xfrm>
        </p:grpSpPr>
        <p:pic>
          <p:nvPicPr>
            <p:cNvPr descr="A red and white logo&#10;&#10;Description automatically generated" id="1402" name="Google Shape;1402;p217"/>
            <p:cNvPicPr preferRelativeResize="0"/>
            <p:nvPr/>
          </p:nvPicPr>
          <p:blipFill rotWithShape="1">
            <a:blip r:embed="rId53">
              <a:alphaModFix/>
            </a:blip>
            <a:srcRect b="0" l="0" r="0" t="0"/>
            <a:stretch/>
          </p:blipFill>
          <p:spPr>
            <a:xfrm>
              <a:off x="4541414" y="1388977"/>
              <a:ext cx="1001818" cy="235975"/>
            </a:xfrm>
            <a:prstGeom prst="rect">
              <a:avLst/>
            </a:prstGeom>
            <a:noFill/>
            <a:ln>
              <a:noFill/>
            </a:ln>
          </p:spPr>
        </p:pic>
        <p:pic>
          <p:nvPicPr>
            <p:cNvPr descr="A black and orange logo&#10;&#10;Description automatically generated" id="1403" name="Google Shape;1403;p217"/>
            <p:cNvPicPr preferRelativeResize="0"/>
            <p:nvPr/>
          </p:nvPicPr>
          <p:blipFill rotWithShape="1">
            <a:blip r:embed="rId54">
              <a:alphaModFix/>
            </a:blip>
            <a:srcRect b="0" l="0" r="0" t="0"/>
            <a:stretch/>
          </p:blipFill>
          <p:spPr>
            <a:xfrm>
              <a:off x="1416383" y="1378320"/>
              <a:ext cx="887064" cy="312718"/>
            </a:xfrm>
            <a:prstGeom prst="rect">
              <a:avLst/>
            </a:prstGeom>
            <a:noFill/>
            <a:ln>
              <a:noFill/>
            </a:ln>
          </p:spPr>
        </p:pic>
        <p:pic>
          <p:nvPicPr>
            <p:cNvPr descr="A black background with a black square&#10;&#10;Description automatically generated with medium confidence" id="1404" name="Google Shape;1404;p217"/>
            <p:cNvPicPr preferRelativeResize="0"/>
            <p:nvPr/>
          </p:nvPicPr>
          <p:blipFill rotWithShape="1">
            <a:blip r:embed="rId55">
              <a:alphaModFix/>
            </a:blip>
            <a:srcRect b="0" l="0" r="0" t="0"/>
            <a:stretch/>
          </p:blipFill>
          <p:spPr>
            <a:xfrm>
              <a:off x="153439" y="1383069"/>
              <a:ext cx="1075323" cy="296610"/>
            </a:xfrm>
            <a:prstGeom prst="rect">
              <a:avLst/>
            </a:prstGeom>
            <a:noFill/>
            <a:ln>
              <a:noFill/>
            </a:ln>
          </p:spPr>
        </p:pic>
        <p:pic>
          <p:nvPicPr>
            <p:cNvPr descr="A black and gold logo&#10;&#10;Description automatically generated" id="1405" name="Google Shape;1405;p217"/>
            <p:cNvPicPr preferRelativeResize="0"/>
            <p:nvPr/>
          </p:nvPicPr>
          <p:blipFill rotWithShape="1">
            <a:blip r:embed="rId56">
              <a:alphaModFix/>
            </a:blip>
            <a:srcRect b="0" l="0" r="0" t="0"/>
            <a:stretch/>
          </p:blipFill>
          <p:spPr>
            <a:xfrm>
              <a:off x="2412946" y="1379329"/>
              <a:ext cx="887064" cy="381438"/>
            </a:xfrm>
            <a:prstGeom prst="rect">
              <a:avLst/>
            </a:prstGeom>
            <a:noFill/>
            <a:ln>
              <a:noFill/>
            </a:ln>
          </p:spPr>
        </p:pic>
        <p:pic>
          <p:nvPicPr>
            <p:cNvPr descr="A black and blue line&#10;&#10;Description automatically generated" id="1406" name="Google Shape;1406;p217"/>
            <p:cNvPicPr preferRelativeResize="0"/>
            <p:nvPr/>
          </p:nvPicPr>
          <p:blipFill rotWithShape="1">
            <a:blip r:embed="rId57">
              <a:alphaModFix/>
            </a:blip>
            <a:srcRect b="0" l="0" r="0" t="0"/>
            <a:stretch/>
          </p:blipFill>
          <p:spPr>
            <a:xfrm>
              <a:off x="3493599" y="1420597"/>
              <a:ext cx="824248" cy="213274"/>
            </a:xfrm>
            <a:prstGeom prst="rect">
              <a:avLst/>
            </a:prstGeom>
            <a:noFill/>
            <a:ln>
              <a:noFill/>
            </a:ln>
          </p:spPr>
        </p:pic>
      </p:grpSp>
      <p:pic>
        <p:nvPicPr>
          <p:cNvPr id="1407" name="Google Shape;1407;p217"/>
          <p:cNvPicPr preferRelativeResize="0"/>
          <p:nvPr/>
        </p:nvPicPr>
        <p:blipFill>
          <a:blip r:embed="rId58">
            <a:alphaModFix/>
          </a:blip>
          <a:stretch>
            <a:fillRect/>
          </a:stretch>
        </p:blipFill>
        <p:spPr>
          <a:xfrm>
            <a:off x="4337990" y="1466273"/>
            <a:ext cx="1162685" cy="300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pic>
        <p:nvPicPr>
          <p:cNvPr id="1412" name="Google Shape;1412;p218"/>
          <p:cNvPicPr preferRelativeResize="0"/>
          <p:nvPr/>
        </p:nvPicPr>
        <p:blipFill rotWithShape="1">
          <a:blip r:embed="rId3">
            <a:alphaModFix/>
          </a:blip>
          <a:srcRect b="0" l="27806" r="31242" t="0"/>
          <a:stretch/>
        </p:blipFill>
        <p:spPr>
          <a:xfrm>
            <a:off x="5621975" y="0"/>
            <a:ext cx="3744701" cy="5143500"/>
          </a:xfrm>
          <a:prstGeom prst="rect">
            <a:avLst/>
          </a:prstGeom>
          <a:noFill/>
          <a:ln>
            <a:noFill/>
          </a:ln>
        </p:spPr>
      </p:pic>
      <p:pic>
        <p:nvPicPr>
          <p:cNvPr descr="Is CNC Milling the Future of Modular House Construction? - Build Magazine" id="1413" name="Google Shape;1413;p218"/>
          <p:cNvPicPr preferRelativeResize="0"/>
          <p:nvPr/>
        </p:nvPicPr>
        <p:blipFill rotWithShape="1">
          <a:blip r:embed="rId4">
            <a:alphaModFix/>
          </a:blip>
          <a:srcRect b="0" l="24766" r="43433" t="0"/>
          <a:stretch/>
        </p:blipFill>
        <p:spPr>
          <a:xfrm>
            <a:off x="-1143" y="0"/>
            <a:ext cx="2906486" cy="5141143"/>
          </a:xfrm>
          <a:prstGeom prst="rect">
            <a:avLst/>
          </a:prstGeom>
          <a:noFill/>
          <a:ln>
            <a:noFill/>
          </a:ln>
        </p:spPr>
      </p:pic>
      <p:pic>
        <p:nvPicPr>
          <p:cNvPr descr="CNC Machine Tending | Flexxbotics" id="1414" name="Google Shape;1414;p218"/>
          <p:cNvPicPr preferRelativeResize="0"/>
          <p:nvPr/>
        </p:nvPicPr>
        <p:blipFill rotWithShape="1">
          <a:blip r:embed="rId5">
            <a:alphaModFix/>
          </a:blip>
          <a:srcRect b="0" l="29307" r="29663" t="0"/>
          <a:stretch/>
        </p:blipFill>
        <p:spPr>
          <a:xfrm>
            <a:off x="2905340" y="-2356"/>
            <a:ext cx="3168890" cy="5143500"/>
          </a:xfrm>
          <a:prstGeom prst="rect">
            <a:avLst/>
          </a:prstGeom>
          <a:noFill/>
          <a:ln>
            <a:noFill/>
          </a:ln>
        </p:spPr>
      </p:pic>
      <p:sp>
        <p:nvSpPr>
          <p:cNvPr id="1415" name="Google Shape;1415;p218"/>
          <p:cNvSpPr/>
          <p:nvPr/>
        </p:nvSpPr>
        <p:spPr>
          <a:xfrm>
            <a:off x="283470" y="184326"/>
            <a:ext cx="2337300" cy="454800"/>
          </a:xfrm>
          <a:prstGeom prst="rect">
            <a:avLst/>
          </a:prstGeom>
          <a:solidFill>
            <a:schemeClr val="dk1">
              <a:alpha val="796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2400" u="none" cap="none" strike="noStrike">
                <a:solidFill>
                  <a:schemeClr val="lt1"/>
                </a:solidFill>
                <a:latin typeface="Roboto"/>
                <a:ea typeface="Roboto"/>
                <a:cs typeface="Roboto"/>
                <a:sym typeface="Roboto"/>
              </a:rPr>
              <a:t>Yesterday</a:t>
            </a:r>
            <a:endParaRPr b="0" i="0" sz="1600" u="none" cap="none" strike="noStrike">
              <a:solidFill>
                <a:schemeClr val="lt1"/>
              </a:solidFill>
              <a:latin typeface="Roboto"/>
              <a:ea typeface="Roboto"/>
              <a:cs typeface="Roboto"/>
              <a:sym typeface="Roboto"/>
            </a:endParaRPr>
          </a:p>
        </p:txBody>
      </p:sp>
      <p:sp>
        <p:nvSpPr>
          <p:cNvPr id="1416" name="Google Shape;1416;p218"/>
          <p:cNvSpPr/>
          <p:nvPr/>
        </p:nvSpPr>
        <p:spPr>
          <a:xfrm>
            <a:off x="3370428" y="181970"/>
            <a:ext cx="2403000" cy="454800"/>
          </a:xfrm>
          <a:prstGeom prst="rect">
            <a:avLst/>
          </a:prstGeom>
          <a:solidFill>
            <a:schemeClr val="dk1">
              <a:alpha val="796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2400" u="none" cap="none" strike="noStrike">
                <a:solidFill>
                  <a:schemeClr val="lt1"/>
                </a:solidFill>
                <a:latin typeface="Roboto"/>
                <a:ea typeface="Roboto"/>
                <a:cs typeface="Roboto"/>
                <a:sym typeface="Roboto"/>
              </a:rPr>
              <a:t>Today</a:t>
            </a:r>
            <a:endParaRPr b="0" i="0" sz="1600" u="none" cap="none" strike="noStrike">
              <a:solidFill>
                <a:schemeClr val="lt1"/>
              </a:solidFill>
              <a:latin typeface="Roboto"/>
              <a:ea typeface="Roboto"/>
              <a:cs typeface="Roboto"/>
              <a:sym typeface="Roboto"/>
            </a:endParaRPr>
          </a:p>
        </p:txBody>
      </p:sp>
      <p:sp>
        <p:nvSpPr>
          <p:cNvPr id="1417" name="Google Shape;1417;p218"/>
          <p:cNvSpPr/>
          <p:nvPr/>
        </p:nvSpPr>
        <p:spPr>
          <a:xfrm>
            <a:off x="6358842" y="181970"/>
            <a:ext cx="2403000" cy="454800"/>
          </a:xfrm>
          <a:prstGeom prst="rect">
            <a:avLst/>
          </a:prstGeom>
          <a:solidFill>
            <a:schemeClr val="dk1">
              <a:alpha val="796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2400" u="none" cap="none" strike="noStrike">
                <a:solidFill>
                  <a:schemeClr val="lt1"/>
                </a:solidFill>
                <a:latin typeface="Roboto"/>
                <a:ea typeface="Roboto"/>
                <a:cs typeface="Roboto"/>
                <a:sym typeface="Roboto"/>
              </a:rPr>
              <a:t>Tomorrow</a:t>
            </a:r>
            <a:endParaRPr b="0" i="0" sz="1600" u="none" cap="none" strike="noStrike">
              <a:solidFill>
                <a:schemeClr val="lt1"/>
              </a:solidFill>
              <a:latin typeface="Roboto"/>
              <a:ea typeface="Roboto"/>
              <a:cs typeface="Roboto"/>
              <a:sym typeface="Roboto"/>
            </a:endParaRPr>
          </a:p>
        </p:txBody>
      </p:sp>
      <p:sp>
        <p:nvSpPr>
          <p:cNvPr id="1418" name="Google Shape;1418;p218"/>
          <p:cNvSpPr txBox="1"/>
          <p:nvPr/>
        </p:nvSpPr>
        <p:spPr>
          <a:xfrm>
            <a:off x="6191375" y="4956901"/>
            <a:ext cx="7170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600" u="none" cap="none" strike="noStrike">
                <a:solidFill>
                  <a:srgbClr val="C5C5C5"/>
                </a:solidFill>
                <a:latin typeface="Arial"/>
                <a:ea typeface="Arial"/>
                <a:cs typeface="Arial"/>
                <a:sym typeface="Arial"/>
              </a:rPr>
              <a:t>Source: Tesla</a:t>
            </a:r>
            <a:endParaRPr/>
          </a:p>
        </p:txBody>
      </p:sp>
      <p:sp>
        <p:nvSpPr>
          <p:cNvPr id="1419" name="Google Shape;1419;p218"/>
          <p:cNvSpPr txBox="1"/>
          <p:nvPr/>
        </p:nvSpPr>
        <p:spPr>
          <a:xfrm>
            <a:off x="140245" y="4956901"/>
            <a:ext cx="8190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600" u="none" cap="none" strike="noStrike">
                <a:solidFill>
                  <a:srgbClr val="C5C5C5"/>
                </a:solidFill>
                <a:latin typeface="Arial"/>
                <a:ea typeface="Arial"/>
                <a:cs typeface="Arial"/>
                <a:sym typeface="Arial"/>
              </a:rPr>
              <a:t>Source: Tiger Coatings</a:t>
            </a:r>
            <a:endParaRPr/>
          </a:p>
        </p:txBody>
      </p:sp>
      <p:sp>
        <p:nvSpPr>
          <p:cNvPr id="1420" name="Google Shape;1420;p218"/>
          <p:cNvSpPr txBox="1"/>
          <p:nvPr/>
        </p:nvSpPr>
        <p:spPr>
          <a:xfrm>
            <a:off x="2960911" y="4956900"/>
            <a:ext cx="8190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600" u="none" cap="none" strike="noStrike">
                <a:solidFill>
                  <a:srgbClr val="C5C5C5"/>
                </a:solidFill>
                <a:latin typeface="Arial"/>
                <a:ea typeface="Arial"/>
                <a:cs typeface="Arial"/>
                <a:sym typeface="Arial"/>
              </a:rPr>
              <a:t>Source: UR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219"/>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a:t>ENTERPRISE ARCHITECTURE</a:t>
            </a:r>
            <a:endParaRPr/>
          </a:p>
        </p:txBody>
      </p:sp>
      <p:grpSp>
        <p:nvGrpSpPr>
          <p:cNvPr id="1426" name="Google Shape;1426;p219"/>
          <p:cNvGrpSpPr/>
          <p:nvPr/>
        </p:nvGrpSpPr>
        <p:grpSpPr>
          <a:xfrm>
            <a:off x="2302149" y="3504052"/>
            <a:ext cx="1554600" cy="1001343"/>
            <a:chOff x="1994450" y="3641828"/>
            <a:chExt cx="1554600" cy="1001343"/>
          </a:xfrm>
        </p:grpSpPr>
        <p:pic>
          <p:nvPicPr>
            <p:cNvPr descr="MiR100 - Autronix Systems, Inc." id="1427" name="Google Shape;1427;p219"/>
            <p:cNvPicPr preferRelativeResize="0"/>
            <p:nvPr/>
          </p:nvPicPr>
          <p:blipFill rotWithShape="1">
            <a:blip r:embed="rId3">
              <a:alphaModFix/>
            </a:blip>
            <a:srcRect b="0" l="0" r="0" t="0"/>
            <a:stretch/>
          </p:blipFill>
          <p:spPr>
            <a:xfrm>
              <a:off x="2079971" y="4003782"/>
              <a:ext cx="408738" cy="306553"/>
            </a:xfrm>
            <a:prstGeom prst="rect">
              <a:avLst/>
            </a:prstGeom>
            <a:noFill/>
            <a:ln>
              <a:noFill/>
            </a:ln>
          </p:spPr>
        </p:pic>
        <p:pic>
          <p:nvPicPr>
            <p:cNvPr descr="AMR/AGV | AMR Robot | AMR Automated | AMR Wheel- AGV Motor" id="1428" name="Google Shape;1428;p219"/>
            <p:cNvPicPr preferRelativeResize="0"/>
            <p:nvPr/>
          </p:nvPicPr>
          <p:blipFill rotWithShape="1">
            <a:blip r:embed="rId4">
              <a:alphaModFix/>
            </a:blip>
            <a:srcRect b="0" l="0" r="0" t="0"/>
            <a:stretch/>
          </p:blipFill>
          <p:spPr>
            <a:xfrm flipH="1">
              <a:off x="3073054" y="3929959"/>
              <a:ext cx="395638" cy="395638"/>
            </a:xfrm>
            <a:prstGeom prst="rect">
              <a:avLst/>
            </a:prstGeom>
            <a:noFill/>
            <a:ln>
              <a:noFill/>
            </a:ln>
          </p:spPr>
        </p:pic>
        <p:pic>
          <p:nvPicPr>
            <p:cNvPr descr="Autonomous Mobile Robots (AMR) | OMRON, Europe" id="1429" name="Google Shape;1429;p219"/>
            <p:cNvPicPr preferRelativeResize="0"/>
            <p:nvPr/>
          </p:nvPicPr>
          <p:blipFill rotWithShape="1">
            <a:blip r:embed="rId5">
              <a:alphaModFix/>
            </a:blip>
            <a:srcRect b="0" l="0" r="0" t="0"/>
            <a:stretch/>
          </p:blipFill>
          <p:spPr>
            <a:xfrm>
              <a:off x="2518994" y="3964726"/>
              <a:ext cx="484233" cy="332183"/>
            </a:xfrm>
            <a:prstGeom prst="rect">
              <a:avLst/>
            </a:prstGeom>
            <a:noFill/>
            <a:ln>
              <a:noFill/>
            </a:ln>
          </p:spPr>
        </p:pic>
        <p:sp>
          <p:nvSpPr>
            <p:cNvPr id="1430" name="Google Shape;1430;p219"/>
            <p:cNvSpPr/>
            <p:nvPr/>
          </p:nvSpPr>
          <p:spPr>
            <a:xfrm>
              <a:off x="1997871" y="4361771"/>
              <a:ext cx="1532700" cy="281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chemeClr val="lt1"/>
                  </a:solidFill>
                  <a:latin typeface="Roboto"/>
                  <a:ea typeface="Roboto"/>
                  <a:cs typeface="Roboto"/>
                  <a:sym typeface="Roboto"/>
                </a:rPr>
                <a:t>AMR / AGV</a:t>
              </a:r>
              <a:endParaRPr b="0" i="0" sz="1400" u="none" cap="none" strike="noStrike">
                <a:solidFill>
                  <a:srgbClr val="000000"/>
                </a:solidFill>
                <a:latin typeface="Arial"/>
                <a:ea typeface="Arial"/>
                <a:cs typeface="Arial"/>
                <a:sym typeface="Arial"/>
              </a:endParaRPr>
            </a:p>
          </p:txBody>
        </p:sp>
        <p:sp>
          <p:nvSpPr>
            <p:cNvPr id="1431" name="Google Shape;1431;p219"/>
            <p:cNvSpPr/>
            <p:nvPr/>
          </p:nvSpPr>
          <p:spPr>
            <a:xfrm flipH="1">
              <a:off x="1994450" y="3641828"/>
              <a:ext cx="1554600" cy="2169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Fleet Mgt</a:t>
              </a:r>
              <a:endParaRPr b="0" i="0" sz="1400" u="none" cap="none" strike="noStrike">
                <a:solidFill>
                  <a:srgbClr val="000000"/>
                </a:solidFill>
                <a:latin typeface="Arial"/>
                <a:ea typeface="Arial"/>
                <a:cs typeface="Arial"/>
                <a:sym typeface="Arial"/>
              </a:endParaRPr>
            </a:p>
          </p:txBody>
        </p:sp>
      </p:grpSp>
      <p:grpSp>
        <p:nvGrpSpPr>
          <p:cNvPr id="1432" name="Google Shape;1432;p219"/>
          <p:cNvGrpSpPr/>
          <p:nvPr/>
        </p:nvGrpSpPr>
        <p:grpSpPr>
          <a:xfrm>
            <a:off x="7356070" y="3498052"/>
            <a:ext cx="1350116" cy="223201"/>
            <a:chOff x="7356070" y="4148459"/>
            <a:chExt cx="1350116" cy="223201"/>
          </a:xfrm>
        </p:grpSpPr>
        <p:sp>
          <p:nvSpPr>
            <p:cNvPr id="1433" name="Google Shape;1433;p219"/>
            <p:cNvSpPr/>
            <p:nvPr/>
          </p:nvSpPr>
          <p:spPr>
            <a:xfrm>
              <a:off x="7356070" y="4148459"/>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sp>
          <p:nvSpPr>
            <p:cNvPr id="1434" name="Google Shape;1434;p219"/>
            <p:cNvSpPr/>
            <p:nvPr/>
          </p:nvSpPr>
          <p:spPr>
            <a:xfrm>
              <a:off x="7825537" y="4148459"/>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sp>
          <p:nvSpPr>
            <p:cNvPr id="1435" name="Google Shape;1435;p219"/>
            <p:cNvSpPr/>
            <p:nvPr/>
          </p:nvSpPr>
          <p:spPr>
            <a:xfrm>
              <a:off x="8295004" y="4148459"/>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grpSp>
      <p:grpSp>
        <p:nvGrpSpPr>
          <p:cNvPr id="1436" name="Google Shape;1436;p219"/>
          <p:cNvGrpSpPr/>
          <p:nvPr/>
        </p:nvGrpSpPr>
        <p:grpSpPr>
          <a:xfrm>
            <a:off x="4256520" y="3472213"/>
            <a:ext cx="2785010" cy="1087090"/>
            <a:chOff x="4256520" y="3621820"/>
            <a:chExt cx="2785010" cy="1087090"/>
          </a:xfrm>
        </p:grpSpPr>
        <p:grpSp>
          <p:nvGrpSpPr>
            <p:cNvPr id="1437" name="Google Shape;1437;p219"/>
            <p:cNvGrpSpPr/>
            <p:nvPr/>
          </p:nvGrpSpPr>
          <p:grpSpPr>
            <a:xfrm flipH="1">
              <a:off x="4516691" y="3638191"/>
              <a:ext cx="383015" cy="346790"/>
              <a:chOff x="4035982" y="4310792"/>
              <a:chExt cx="1214765" cy="581668"/>
            </a:xfrm>
          </p:grpSpPr>
          <p:sp>
            <p:nvSpPr>
              <p:cNvPr id="1438" name="Google Shape;1438;p219"/>
              <p:cNvSpPr/>
              <p:nvPr/>
            </p:nvSpPr>
            <p:spPr>
              <a:xfrm>
                <a:off x="4200447" y="4401960"/>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39" name="Google Shape;1439;p219"/>
              <p:cNvSpPr/>
              <p:nvPr/>
            </p:nvSpPr>
            <p:spPr>
              <a:xfrm>
                <a:off x="4124231" y="4356376"/>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40" name="Google Shape;1440;p219"/>
              <p:cNvSpPr/>
              <p:nvPr/>
            </p:nvSpPr>
            <p:spPr>
              <a:xfrm>
                <a:off x="4035982" y="4310792"/>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PLC</a:t>
                </a:r>
                <a:endParaRPr b="0" i="0" sz="1400" u="none" cap="none" strike="noStrike">
                  <a:solidFill>
                    <a:srgbClr val="000000"/>
                  </a:solidFill>
                  <a:latin typeface="Arial"/>
                  <a:ea typeface="Arial"/>
                  <a:cs typeface="Arial"/>
                  <a:sym typeface="Arial"/>
                </a:endParaRPr>
              </a:p>
            </p:txBody>
          </p:sp>
        </p:grpSp>
        <p:grpSp>
          <p:nvGrpSpPr>
            <p:cNvPr id="1441" name="Google Shape;1441;p219"/>
            <p:cNvGrpSpPr/>
            <p:nvPr/>
          </p:nvGrpSpPr>
          <p:grpSpPr>
            <a:xfrm flipH="1">
              <a:off x="5205390" y="3638191"/>
              <a:ext cx="383015" cy="346790"/>
              <a:chOff x="4035982" y="4310792"/>
              <a:chExt cx="1214765" cy="581668"/>
            </a:xfrm>
          </p:grpSpPr>
          <p:sp>
            <p:nvSpPr>
              <p:cNvPr id="1442" name="Google Shape;1442;p219"/>
              <p:cNvSpPr/>
              <p:nvPr/>
            </p:nvSpPr>
            <p:spPr>
              <a:xfrm>
                <a:off x="4200447" y="4401960"/>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43" name="Google Shape;1443;p219"/>
              <p:cNvSpPr/>
              <p:nvPr/>
            </p:nvSpPr>
            <p:spPr>
              <a:xfrm>
                <a:off x="4124231" y="4356376"/>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44" name="Google Shape;1444;p219"/>
              <p:cNvSpPr/>
              <p:nvPr/>
            </p:nvSpPr>
            <p:spPr>
              <a:xfrm>
                <a:off x="4035982" y="4310792"/>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PLC</a:t>
                </a:r>
                <a:endParaRPr b="0" i="0" sz="1400" u="none" cap="none" strike="noStrike">
                  <a:solidFill>
                    <a:srgbClr val="000000"/>
                  </a:solidFill>
                  <a:latin typeface="Arial"/>
                  <a:ea typeface="Arial"/>
                  <a:cs typeface="Arial"/>
                  <a:sym typeface="Arial"/>
                </a:endParaRPr>
              </a:p>
            </p:txBody>
          </p:sp>
        </p:grpSp>
        <p:grpSp>
          <p:nvGrpSpPr>
            <p:cNvPr id="1445" name="Google Shape;1445;p219"/>
            <p:cNvGrpSpPr/>
            <p:nvPr/>
          </p:nvGrpSpPr>
          <p:grpSpPr>
            <a:xfrm flipH="1">
              <a:off x="6245716" y="3621820"/>
              <a:ext cx="383015" cy="346790"/>
              <a:chOff x="4035982" y="4310792"/>
              <a:chExt cx="1214765" cy="581668"/>
            </a:xfrm>
          </p:grpSpPr>
          <p:sp>
            <p:nvSpPr>
              <p:cNvPr id="1446" name="Google Shape;1446;p219"/>
              <p:cNvSpPr/>
              <p:nvPr/>
            </p:nvSpPr>
            <p:spPr>
              <a:xfrm>
                <a:off x="4200447" y="4401960"/>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47" name="Google Shape;1447;p219"/>
              <p:cNvSpPr/>
              <p:nvPr/>
            </p:nvSpPr>
            <p:spPr>
              <a:xfrm>
                <a:off x="4124231" y="4356376"/>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48" name="Google Shape;1448;p219"/>
              <p:cNvSpPr/>
              <p:nvPr/>
            </p:nvSpPr>
            <p:spPr>
              <a:xfrm>
                <a:off x="4035982" y="4310792"/>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PLC</a:t>
                </a:r>
                <a:endParaRPr b="0" i="0" sz="1400" u="none" cap="none" strike="noStrike">
                  <a:solidFill>
                    <a:srgbClr val="000000"/>
                  </a:solidFill>
                  <a:latin typeface="Arial"/>
                  <a:ea typeface="Arial"/>
                  <a:cs typeface="Arial"/>
                  <a:sym typeface="Arial"/>
                </a:endParaRPr>
              </a:p>
            </p:txBody>
          </p:sp>
        </p:grpSp>
        <p:sp>
          <p:nvSpPr>
            <p:cNvPr id="1449" name="Google Shape;1449;p219"/>
            <p:cNvSpPr/>
            <p:nvPr/>
          </p:nvSpPr>
          <p:spPr>
            <a:xfrm>
              <a:off x="4256520" y="4145401"/>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Molding</a:t>
              </a:r>
              <a:endParaRPr b="0" i="0" sz="1400" u="none" cap="none" strike="noStrike">
                <a:solidFill>
                  <a:srgbClr val="000000"/>
                </a:solidFill>
                <a:latin typeface="Arial"/>
                <a:ea typeface="Arial"/>
                <a:cs typeface="Arial"/>
                <a:sym typeface="Arial"/>
              </a:endParaRPr>
            </a:p>
          </p:txBody>
        </p:sp>
        <p:sp>
          <p:nvSpPr>
            <p:cNvPr id="1450" name="Google Shape;1450;p219"/>
            <p:cNvSpPr/>
            <p:nvPr/>
          </p:nvSpPr>
          <p:spPr>
            <a:xfrm>
              <a:off x="4663354" y="4145401"/>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Welding</a:t>
              </a:r>
              <a:endParaRPr b="0" i="0" sz="1400" u="none" cap="none" strike="noStrike">
                <a:solidFill>
                  <a:srgbClr val="000000"/>
                </a:solidFill>
                <a:latin typeface="Arial"/>
                <a:ea typeface="Arial"/>
                <a:cs typeface="Arial"/>
                <a:sym typeface="Arial"/>
              </a:endParaRPr>
            </a:p>
          </p:txBody>
        </p:sp>
        <p:sp>
          <p:nvSpPr>
            <p:cNvPr id="1451" name="Google Shape;1451;p219"/>
            <p:cNvSpPr/>
            <p:nvPr/>
          </p:nvSpPr>
          <p:spPr>
            <a:xfrm>
              <a:off x="5070188" y="4145401"/>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Dispensing</a:t>
              </a:r>
              <a:endParaRPr b="0" i="0" sz="1400" u="none" cap="none" strike="noStrike">
                <a:solidFill>
                  <a:srgbClr val="000000"/>
                </a:solidFill>
                <a:latin typeface="Arial"/>
                <a:ea typeface="Arial"/>
                <a:cs typeface="Arial"/>
                <a:sym typeface="Arial"/>
              </a:endParaRPr>
            </a:p>
          </p:txBody>
        </p:sp>
        <p:sp>
          <p:nvSpPr>
            <p:cNvPr id="1452" name="Google Shape;1452;p219"/>
            <p:cNvSpPr/>
            <p:nvPr/>
          </p:nvSpPr>
          <p:spPr>
            <a:xfrm>
              <a:off x="5477022" y="4145401"/>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Assembly</a:t>
              </a:r>
              <a:endParaRPr b="0" i="0" sz="1400" u="none" cap="none" strike="noStrike">
                <a:solidFill>
                  <a:srgbClr val="000000"/>
                </a:solidFill>
                <a:latin typeface="Arial"/>
                <a:ea typeface="Arial"/>
                <a:cs typeface="Arial"/>
                <a:sym typeface="Arial"/>
              </a:endParaRPr>
            </a:p>
          </p:txBody>
        </p:sp>
        <p:sp>
          <p:nvSpPr>
            <p:cNvPr id="1453" name="Google Shape;1453;p219"/>
            <p:cNvSpPr/>
            <p:nvPr/>
          </p:nvSpPr>
          <p:spPr>
            <a:xfrm>
              <a:off x="5883856" y="4145401"/>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Machining</a:t>
              </a:r>
              <a:endParaRPr b="0" i="0" sz="1400" u="none" cap="none" strike="noStrike">
                <a:solidFill>
                  <a:srgbClr val="000000"/>
                </a:solidFill>
                <a:latin typeface="Arial"/>
                <a:ea typeface="Arial"/>
                <a:cs typeface="Arial"/>
                <a:sym typeface="Arial"/>
              </a:endParaRPr>
            </a:p>
          </p:txBody>
        </p:sp>
        <p:sp>
          <p:nvSpPr>
            <p:cNvPr id="1454" name="Google Shape;1454;p219"/>
            <p:cNvSpPr/>
            <p:nvPr/>
          </p:nvSpPr>
          <p:spPr>
            <a:xfrm>
              <a:off x="6290690" y="4145401"/>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Machining</a:t>
              </a:r>
              <a:endParaRPr b="0" i="0" sz="1400" u="none" cap="none" strike="noStrike">
                <a:solidFill>
                  <a:srgbClr val="000000"/>
                </a:solidFill>
                <a:latin typeface="Arial"/>
                <a:ea typeface="Arial"/>
                <a:cs typeface="Arial"/>
                <a:sym typeface="Arial"/>
              </a:endParaRPr>
            </a:p>
          </p:txBody>
        </p:sp>
        <p:sp>
          <p:nvSpPr>
            <p:cNvPr id="1455" name="Google Shape;1455;p219"/>
            <p:cNvSpPr/>
            <p:nvPr/>
          </p:nvSpPr>
          <p:spPr>
            <a:xfrm>
              <a:off x="6697526" y="4145401"/>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Machining</a:t>
              </a:r>
              <a:endParaRPr b="0" i="0" sz="1400" u="none" cap="none" strike="noStrike">
                <a:solidFill>
                  <a:srgbClr val="000000"/>
                </a:solidFill>
                <a:latin typeface="Arial"/>
                <a:ea typeface="Arial"/>
                <a:cs typeface="Arial"/>
                <a:sym typeface="Arial"/>
              </a:endParaRPr>
            </a:p>
          </p:txBody>
        </p:sp>
        <p:sp>
          <p:nvSpPr>
            <p:cNvPr id="1456" name="Google Shape;1456;p219"/>
            <p:cNvSpPr/>
            <p:nvPr/>
          </p:nvSpPr>
          <p:spPr>
            <a:xfrm>
              <a:off x="5987974" y="4539110"/>
              <a:ext cx="932100" cy="169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chemeClr val="lt1"/>
                  </a:solidFill>
                  <a:latin typeface="Roboto"/>
                  <a:ea typeface="Roboto"/>
                  <a:cs typeface="Roboto"/>
                  <a:sym typeface="Roboto"/>
                </a:rPr>
                <a:t>Robot Integrated CNCs</a:t>
              </a:r>
              <a:endParaRPr b="0" i="0" sz="1400" u="none" cap="none" strike="noStrike">
                <a:solidFill>
                  <a:srgbClr val="000000"/>
                </a:solidFill>
                <a:latin typeface="Arial"/>
                <a:ea typeface="Arial"/>
                <a:cs typeface="Arial"/>
                <a:sym typeface="Arial"/>
              </a:endParaRPr>
            </a:p>
          </p:txBody>
        </p:sp>
        <p:grpSp>
          <p:nvGrpSpPr>
            <p:cNvPr id="1457" name="Google Shape;1457;p219"/>
            <p:cNvGrpSpPr/>
            <p:nvPr/>
          </p:nvGrpSpPr>
          <p:grpSpPr>
            <a:xfrm flipH="1">
              <a:off x="5832919" y="3621820"/>
              <a:ext cx="383015" cy="346790"/>
              <a:chOff x="4035982" y="4310792"/>
              <a:chExt cx="1214765" cy="581668"/>
            </a:xfrm>
          </p:grpSpPr>
          <p:sp>
            <p:nvSpPr>
              <p:cNvPr id="1458" name="Google Shape;1458;p219"/>
              <p:cNvSpPr/>
              <p:nvPr/>
            </p:nvSpPr>
            <p:spPr>
              <a:xfrm>
                <a:off x="4200447" y="4401960"/>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59" name="Google Shape;1459;p219"/>
              <p:cNvSpPr/>
              <p:nvPr/>
            </p:nvSpPr>
            <p:spPr>
              <a:xfrm>
                <a:off x="4124231" y="4356376"/>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60" name="Google Shape;1460;p219"/>
              <p:cNvSpPr/>
              <p:nvPr/>
            </p:nvSpPr>
            <p:spPr>
              <a:xfrm>
                <a:off x="4035982" y="4310792"/>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PLC</a:t>
                </a:r>
                <a:endParaRPr b="0" i="0" sz="1400" u="none" cap="none" strike="noStrike">
                  <a:solidFill>
                    <a:srgbClr val="000000"/>
                  </a:solidFill>
                  <a:latin typeface="Arial"/>
                  <a:ea typeface="Arial"/>
                  <a:cs typeface="Arial"/>
                  <a:sym typeface="Arial"/>
                </a:endParaRPr>
              </a:p>
            </p:txBody>
          </p:sp>
        </p:grpSp>
        <p:grpSp>
          <p:nvGrpSpPr>
            <p:cNvPr id="1461" name="Google Shape;1461;p219"/>
            <p:cNvGrpSpPr/>
            <p:nvPr/>
          </p:nvGrpSpPr>
          <p:grpSpPr>
            <a:xfrm flipH="1">
              <a:off x="6658514" y="3621820"/>
              <a:ext cx="383015" cy="346790"/>
              <a:chOff x="4035982" y="4310792"/>
              <a:chExt cx="1214765" cy="581668"/>
            </a:xfrm>
          </p:grpSpPr>
          <p:sp>
            <p:nvSpPr>
              <p:cNvPr id="1462" name="Google Shape;1462;p219"/>
              <p:cNvSpPr/>
              <p:nvPr/>
            </p:nvSpPr>
            <p:spPr>
              <a:xfrm>
                <a:off x="4200447" y="4401960"/>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63" name="Google Shape;1463;p219"/>
              <p:cNvSpPr/>
              <p:nvPr/>
            </p:nvSpPr>
            <p:spPr>
              <a:xfrm>
                <a:off x="4124231" y="4356376"/>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64" name="Google Shape;1464;p219"/>
              <p:cNvSpPr/>
              <p:nvPr/>
            </p:nvSpPr>
            <p:spPr>
              <a:xfrm>
                <a:off x="4035982" y="4310792"/>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PLC</a:t>
                </a:r>
                <a:endParaRPr b="0" i="0" sz="1400" u="none" cap="none" strike="noStrike">
                  <a:solidFill>
                    <a:srgbClr val="000000"/>
                  </a:solidFill>
                  <a:latin typeface="Arial"/>
                  <a:ea typeface="Arial"/>
                  <a:cs typeface="Arial"/>
                  <a:sym typeface="Arial"/>
                </a:endParaRPr>
              </a:p>
            </p:txBody>
          </p:sp>
        </p:grpSp>
        <p:grpSp>
          <p:nvGrpSpPr>
            <p:cNvPr id="1465" name="Google Shape;1465;p219"/>
            <p:cNvGrpSpPr/>
            <p:nvPr/>
          </p:nvGrpSpPr>
          <p:grpSpPr>
            <a:xfrm>
              <a:off x="5900166" y="4281129"/>
              <a:ext cx="1108391" cy="277370"/>
              <a:chOff x="5900166" y="4281129"/>
              <a:chExt cx="1108391" cy="277370"/>
            </a:xfrm>
          </p:grpSpPr>
          <p:grpSp>
            <p:nvGrpSpPr>
              <p:cNvPr id="1466" name="Google Shape;1466;p219"/>
              <p:cNvGrpSpPr/>
              <p:nvPr/>
            </p:nvGrpSpPr>
            <p:grpSpPr>
              <a:xfrm>
                <a:off x="6713836" y="4281129"/>
                <a:ext cx="294721" cy="277370"/>
                <a:chOff x="6169458" y="-648009"/>
                <a:chExt cx="3010429" cy="2833199"/>
              </a:xfrm>
            </p:grpSpPr>
            <p:pic>
              <p:nvPicPr>
                <p:cNvPr descr="A white robot arm with black background&#10;&#10;Description automatically generated" id="1467" name="Google Shape;1467;p219"/>
                <p:cNvPicPr preferRelativeResize="0"/>
                <p:nvPr/>
              </p:nvPicPr>
              <p:blipFill rotWithShape="1">
                <a:blip r:embed="rId6">
                  <a:alphaModFix/>
                </a:blip>
                <a:srcRect b="0" l="0" r="0" t="0"/>
                <a:stretch/>
              </p:blipFill>
              <p:spPr>
                <a:xfrm>
                  <a:off x="6211745" y="-558010"/>
                  <a:ext cx="2968142" cy="2743200"/>
                </a:xfrm>
                <a:prstGeom prst="rect">
                  <a:avLst/>
                </a:prstGeom>
                <a:noFill/>
                <a:ln>
                  <a:noFill/>
                </a:ln>
              </p:spPr>
            </p:pic>
            <p:pic>
              <p:nvPicPr>
                <p:cNvPr descr="A black background with a black square&#10;&#10;Description automatically generated with medium confidence" id="1468" name="Google Shape;1468;p219"/>
                <p:cNvPicPr preferRelativeResize="0"/>
                <p:nvPr/>
              </p:nvPicPr>
              <p:blipFill rotWithShape="1">
                <a:blip r:embed="rId7">
                  <a:alphaModFix/>
                </a:blip>
                <a:srcRect b="0" l="0" r="0" t="0"/>
                <a:stretch/>
              </p:blipFill>
              <p:spPr>
                <a:xfrm>
                  <a:off x="6169458" y="-648009"/>
                  <a:ext cx="2968142" cy="2743200"/>
                </a:xfrm>
                <a:prstGeom prst="rect">
                  <a:avLst/>
                </a:prstGeom>
                <a:noFill/>
                <a:ln>
                  <a:noFill/>
                </a:ln>
              </p:spPr>
            </p:pic>
          </p:grpSp>
          <p:grpSp>
            <p:nvGrpSpPr>
              <p:cNvPr id="1469" name="Google Shape;1469;p219"/>
              <p:cNvGrpSpPr/>
              <p:nvPr/>
            </p:nvGrpSpPr>
            <p:grpSpPr>
              <a:xfrm>
                <a:off x="6307000" y="4281129"/>
                <a:ext cx="294721" cy="277370"/>
                <a:chOff x="6169458" y="-648009"/>
                <a:chExt cx="3010429" cy="2833199"/>
              </a:xfrm>
            </p:grpSpPr>
            <p:pic>
              <p:nvPicPr>
                <p:cNvPr descr="A white robot arm with black background&#10;&#10;Description automatically generated" id="1470" name="Google Shape;1470;p219"/>
                <p:cNvPicPr preferRelativeResize="0"/>
                <p:nvPr/>
              </p:nvPicPr>
              <p:blipFill rotWithShape="1">
                <a:blip r:embed="rId6">
                  <a:alphaModFix/>
                </a:blip>
                <a:srcRect b="0" l="0" r="0" t="0"/>
                <a:stretch/>
              </p:blipFill>
              <p:spPr>
                <a:xfrm>
                  <a:off x="6211745" y="-558010"/>
                  <a:ext cx="2968142" cy="2743200"/>
                </a:xfrm>
                <a:prstGeom prst="rect">
                  <a:avLst/>
                </a:prstGeom>
                <a:noFill/>
                <a:ln>
                  <a:noFill/>
                </a:ln>
              </p:spPr>
            </p:pic>
            <p:pic>
              <p:nvPicPr>
                <p:cNvPr descr="A black background with a black square&#10;&#10;Description automatically generated with medium confidence" id="1471" name="Google Shape;1471;p219"/>
                <p:cNvPicPr preferRelativeResize="0"/>
                <p:nvPr/>
              </p:nvPicPr>
              <p:blipFill rotWithShape="1">
                <a:blip r:embed="rId7">
                  <a:alphaModFix/>
                </a:blip>
                <a:srcRect b="0" l="0" r="0" t="0"/>
                <a:stretch/>
              </p:blipFill>
              <p:spPr>
                <a:xfrm>
                  <a:off x="6169458" y="-648009"/>
                  <a:ext cx="2968142" cy="2743200"/>
                </a:xfrm>
                <a:prstGeom prst="rect">
                  <a:avLst/>
                </a:prstGeom>
                <a:noFill/>
                <a:ln>
                  <a:noFill/>
                </a:ln>
              </p:spPr>
            </p:pic>
          </p:grpSp>
          <p:grpSp>
            <p:nvGrpSpPr>
              <p:cNvPr id="1472" name="Google Shape;1472;p219"/>
              <p:cNvGrpSpPr/>
              <p:nvPr/>
            </p:nvGrpSpPr>
            <p:grpSpPr>
              <a:xfrm>
                <a:off x="5900166" y="4281129"/>
                <a:ext cx="294721" cy="277370"/>
                <a:chOff x="6169458" y="-648009"/>
                <a:chExt cx="3010429" cy="2833199"/>
              </a:xfrm>
            </p:grpSpPr>
            <p:pic>
              <p:nvPicPr>
                <p:cNvPr descr="A white robot arm with black background&#10;&#10;Description automatically generated" id="1473" name="Google Shape;1473;p219"/>
                <p:cNvPicPr preferRelativeResize="0"/>
                <p:nvPr/>
              </p:nvPicPr>
              <p:blipFill rotWithShape="1">
                <a:blip r:embed="rId6">
                  <a:alphaModFix/>
                </a:blip>
                <a:srcRect b="0" l="0" r="0" t="0"/>
                <a:stretch/>
              </p:blipFill>
              <p:spPr>
                <a:xfrm>
                  <a:off x="6211745" y="-558010"/>
                  <a:ext cx="2968142" cy="2743200"/>
                </a:xfrm>
                <a:prstGeom prst="rect">
                  <a:avLst/>
                </a:prstGeom>
                <a:noFill/>
                <a:ln>
                  <a:noFill/>
                </a:ln>
              </p:spPr>
            </p:pic>
            <p:pic>
              <p:nvPicPr>
                <p:cNvPr descr="A black background with a black square&#10;&#10;Description automatically generated with medium confidence" id="1474" name="Google Shape;1474;p219"/>
                <p:cNvPicPr preferRelativeResize="0"/>
                <p:nvPr/>
              </p:nvPicPr>
              <p:blipFill rotWithShape="1">
                <a:blip r:embed="rId7">
                  <a:alphaModFix/>
                </a:blip>
                <a:srcRect b="0" l="0" r="0" t="0"/>
                <a:stretch/>
              </p:blipFill>
              <p:spPr>
                <a:xfrm>
                  <a:off x="6169458" y="-648009"/>
                  <a:ext cx="2968142" cy="2743200"/>
                </a:xfrm>
                <a:prstGeom prst="rect">
                  <a:avLst/>
                </a:prstGeom>
                <a:noFill/>
                <a:ln>
                  <a:noFill/>
                </a:ln>
              </p:spPr>
            </p:pic>
          </p:grpSp>
        </p:grpSp>
      </p:grpSp>
      <p:grpSp>
        <p:nvGrpSpPr>
          <p:cNvPr id="1475" name="Google Shape;1475;p219"/>
          <p:cNvGrpSpPr/>
          <p:nvPr/>
        </p:nvGrpSpPr>
        <p:grpSpPr>
          <a:xfrm>
            <a:off x="2293892" y="2125173"/>
            <a:ext cx="6700500" cy="886188"/>
            <a:chOff x="2293892" y="901506"/>
            <a:chExt cx="6700500" cy="886188"/>
          </a:xfrm>
        </p:grpSpPr>
        <p:sp>
          <p:nvSpPr>
            <p:cNvPr id="1476" name="Google Shape;1476;p219"/>
            <p:cNvSpPr/>
            <p:nvPr/>
          </p:nvSpPr>
          <p:spPr>
            <a:xfrm>
              <a:off x="2293892" y="997794"/>
              <a:ext cx="6700500" cy="789900"/>
            </a:xfrm>
            <a:prstGeom prst="rect">
              <a:avLst/>
            </a:prstGeom>
            <a:solidFill>
              <a:srgbClr val="25BC9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Roboto"/>
                <a:ea typeface="Roboto"/>
                <a:cs typeface="Roboto"/>
                <a:sym typeface="Roboto"/>
              </a:endParaRPr>
            </a:p>
          </p:txBody>
        </p:sp>
        <p:pic>
          <p:nvPicPr>
            <p:cNvPr descr="A black background with a black square&#10;&#10;AI-generated content may be incorrect." id="1477" name="Google Shape;1477;p219"/>
            <p:cNvPicPr preferRelativeResize="0"/>
            <p:nvPr/>
          </p:nvPicPr>
          <p:blipFill rotWithShape="1">
            <a:blip r:embed="rId8">
              <a:alphaModFix/>
            </a:blip>
            <a:srcRect b="0" l="0" r="0" t="0"/>
            <a:stretch/>
          </p:blipFill>
          <p:spPr>
            <a:xfrm>
              <a:off x="4483772" y="901506"/>
              <a:ext cx="2320769" cy="704650"/>
            </a:xfrm>
            <a:prstGeom prst="rect">
              <a:avLst/>
            </a:prstGeom>
            <a:noFill/>
            <a:ln>
              <a:noFill/>
            </a:ln>
          </p:spPr>
        </p:pic>
        <p:sp>
          <p:nvSpPr>
            <p:cNvPr id="1478" name="Google Shape;1478;p219"/>
            <p:cNvSpPr txBox="1"/>
            <p:nvPr/>
          </p:nvSpPr>
          <p:spPr>
            <a:xfrm>
              <a:off x="3562925" y="1449833"/>
              <a:ext cx="38373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 sz="1200">
                  <a:latin typeface="Roboto"/>
                  <a:ea typeface="Roboto"/>
                  <a:cs typeface="Roboto"/>
                  <a:sym typeface="Roboto"/>
                </a:rPr>
                <a:t>AUTONOMOUS MANUFACTURING PLATFORM</a:t>
              </a:r>
              <a:endParaRPr b="0" i="0" sz="1200" u="none" cap="none" strike="noStrike">
                <a:solidFill>
                  <a:srgbClr val="000000"/>
                </a:solidFill>
                <a:latin typeface="Arial"/>
                <a:ea typeface="Arial"/>
                <a:cs typeface="Arial"/>
                <a:sym typeface="Arial"/>
              </a:endParaRPr>
            </a:p>
          </p:txBody>
        </p:sp>
      </p:grpSp>
      <p:grpSp>
        <p:nvGrpSpPr>
          <p:cNvPr id="1479" name="Google Shape;1479;p219"/>
          <p:cNvGrpSpPr/>
          <p:nvPr/>
        </p:nvGrpSpPr>
        <p:grpSpPr>
          <a:xfrm>
            <a:off x="1872205" y="2418691"/>
            <a:ext cx="483984" cy="353696"/>
            <a:chOff x="1841820" y="1175234"/>
            <a:chExt cx="483984" cy="353696"/>
          </a:xfrm>
        </p:grpSpPr>
        <p:sp>
          <p:nvSpPr>
            <p:cNvPr id="1480" name="Google Shape;1480;p219"/>
            <p:cNvSpPr/>
            <p:nvPr/>
          </p:nvSpPr>
          <p:spPr>
            <a:xfrm rot="5400000">
              <a:off x="1899420" y="1196230"/>
              <a:ext cx="275100" cy="390300"/>
            </a:xfrm>
            <a:prstGeom prst="upDownArrow">
              <a:avLst>
                <a:gd fmla="val 44355" name="adj1"/>
                <a:gd fmla="val 36703" name="adj2"/>
              </a:avLst>
            </a:prstGeom>
            <a:solidFill>
              <a:srgbClr val="BFDDF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481" name="Google Shape;1481;p219"/>
            <p:cNvSpPr/>
            <p:nvPr/>
          </p:nvSpPr>
          <p:spPr>
            <a:xfrm rot="5400000">
              <a:off x="1946262" y="1149871"/>
              <a:ext cx="275100" cy="3903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482" name="Google Shape;1482;p219"/>
            <p:cNvSpPr/>
            <p:nvPr/>
          </p:nvSpPr>
          <p:spPr>
            <a:xfrm rot="5400000">
              <a:off x="1993104" y="1117634"/>
              <a:ext cx="275100" cy="390300"/>
            </a:xfrm>
            <a:prstGeom prst="upDownArrow">
              <a:avLst>
                <a:gd fmla="val 44355" name="adj1"/>
                <a:gd fmla="val 36703" name="adj2"/>
              </a:avLst>
            </a:prstGeom>
            <a:solidFill>
              <a:srgbClr val="2987C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grpSp>
        <p:nvGrpSpPr>
          <p:cNvPr id="1483" name="Google Shape;1483;p219"/>
          <p:cNvGrpSpPr/>
          <p:nvPr/>
        </p:nvGrpSpPr>
        <p:grpSpPr>
          <a:xfrm flipH="1">
            <a:off x="755290" y="997724"/>
            <a:ext cx="1037895" cy="496977"/>
            <a:chOff x="702128" y="4283897"/>
            <a:chExt cx="1214765" cy="581668"/>
          </a:xfrm>
        </p:grpSpPr>
        <p:sp>
          <p:nvSpPr>
            <p:cNvPr id="1484" name="Google Shape;1484;p219"/>
            <p:cNvSpPr/>
            <p:nvPr/>
          </p:nvSpPr>
          <p:spPr>
            <a:xfrm>
              <a:off x="866593" y="4375065"/>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85" name="Google Shape;1485;p219"/>
            <p:cNvSpPr/>
            <p:nvPr/>
          </p:nvSpPr>
          <p:spPr>
            <a:xfrm>
              <a:off x="790377" y="4329481"/>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86" name="Google Shape;1486;p219"/>
            <p:cNvSpPr/>
            <p:nvPr/>
          </p:nvSpPr>
          <p:spPr>
            <a:xfrm>
              <a:off x="702128" y="4283897"/>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ERP/MRP</a:t>
              </a:r>
              <a:endParaRPr b="0" i="0" sz="1400" u="none" cap="none" strike="noStrike">
                <a:solidFill>
                  <a:srgbClr val="000000"/>
                </a:solidFill>
                <a:latin typeface="Arial"/>
                <a:ea typeface="Arial"/>
                <a:cs typeface="Arial"/>
                <a:sym typeface="Arial"/>
              </a:endParaRPr>
            </a:p>
          </p:txBody>
        </p:sp>
      </p:grpSp>
      <p:grpSp>
        <p:nvGrpSpPr>
          <p:cNvPr id="1487" name="Google Shape;1487;p219"/>
          <p:cNvGrpSpPr/>
          <p:nvPr/>
        </p:nvGrpSpPr>
        <p:grpSpPr>
          <a:xfrm flipH="1">
            <a:off x="761333" y="1795082"/>
            <a:ext cx="1037895" cy="496977"/>
            <a:chOff x="2369055" y="4286450"/>
            <a:chExt cx="1214765" cy="581668"/>
          </a:xfrm>
        </p:grpSpPr>
        <p:sp>
          <p:nvSpPr>
            <p:cNvPr id="1488" name="Google Shape;1488;p219"/>
            <p:cNvSpPr/>
            <p:nvPr/>
          </p:nvSpPr>
          <p:spPr>
            <a:xfrm>
              <a:off x="2533520" y="4377618"/>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89" name="Google Shape;1489;p219"/>
            <p:cNvSpPr/>
            <p:nvPr/>
          </p:nvSpPr>
          <p:spPr>
            <a:xfrm>
              <a:off x="2457304" y="4332034"/>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90" name="Google Shape;1490;p219"/>
            <p:cNvSpPr/>
            <p:nvPr/>
          </p:nvSpPr>
          <p:spPr>
            <a:xfrm>
              <a:off x="2369055" y="4286450"/>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rgbClr val="696969"/>
                  </a:solidFill>
                  <a:latin typeface="Roboto"/>
                  <a:ea typeface="Roboto"/>
                  <a:cs typeface="Roboto"/>
                  <a:sym typeface="Roboto"/>
                </a:rPr>
                <a:t>PLM/CAD/CAM</a:t>
              </a:r>
              <a:endParaRPr b="0" i="0" sz="1400" u="none" cap="none" strike="noStrike">
                <a:solidFill>
                  <a:srgbClr val="000000"/>
                </a:solidFill>
                <a:latin typeface="Arial"/>
                <a:ea typeface="Arial"/>
                <a:cs typeface="Arial"/>
                <a:sym typeface="Arial"/>
              </a:endParaRPr>
            </a:p>
          </p:txBody>
        </p:sp>
      </p:grpSp>
      <p:grpSp>
        <p:nvGrpSpPr>
          <p:cNvPr id="1491" name="Google Shape;1491;p219"/>
          <p:cNvGrpSpPr/>
          <p:nvPr/>
        </p:nvGrpSpPr>
        <p:grpSpPr>
          <a:xfrm flipH="1">
            <a:off x="761360" y="2592439"/>
            <a:ext cx="1037895" cy="496977"/>
            <a:chOff x="4035982" y="4310792"/>
            <a:chExt cx="1214765" cy="581668"/>
          </a:xfrm>
        </p:grpSpPr>
        <p:sp>
          <p:nvSpPr>
            <p:cNvPr id="1492" name="Google Shape;1492;p219"/>
            <p:cNvSpPr/>
            <p:nvPr/>
          </p:nvSpPr>
          <p:spPr>
            <a:xfrm>
              <a:off x="4200447" y="4401960"/>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93" name="Google Shape;1493;p219"/>
            <p:cNvSpPr/>
            <p:nvPr/>
          </p:nvSpPr>
          <p:spPr>
            <a:xfrm>
              <a:off x="4124231" y="4356376"/>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94" name="Google Shape;1494;p219"/>
            <p:cNvSpPr/>
            <p:nvPr/>
          </p:nvSpPr>
          <p:spPr>
            <a:xfrm>
              <a:off x="4035982" y="4310792"/>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MES/QMS</a:t>
              </a:r>
              <a:endParaRPr b="0" i="0" sz="1400" u="none" cap="none" strike="noStrike">
                <a:solidFill>
                  <a:srgbClr val="000000"/>
                </a:solidFill>
                <a:latin typeface="Arial"/>
                <a:ea typeface="Arial"/>
                <a:cs typeface="Arial"/>
                <a:sym typeface="Arial"/>
              </a:endParaRPr>
            </a:p>
          </p:txBody>
        </p:sp>
      </p:grpSp>
      <p:grpSp>
        <p:nvGrpSpPr>
          <p:cNvPr id="1495" name="Google Shape;1495;p219"/>
          <p:cNvGrpSpPr/>
          <p:nvPr/>
        </p:nvGrpSpPr>
        <p:grpSpPr>
          <a:xfrm flipH="1">
            <a:off x="761388" y="3389797"/>
            <a:ext cx="1037895" cy="496977"/>
            <a:chOff x="5702909" y="4310791"/>
            <a:chExt cx="1214765" cy="581668"/>
          </a:xfrm>
        </p:grpSpPr>
        <p:sp>
          <p:nvSpPr>
            <p:cNvPr id="1496" name="Google Shape;1496;p219"/>
            <p:cNvSpPr/>
            <p:nvPr/>
          </p:nvSpPr>
          <p:spPr>
            <a:xfrm>
              <a:off x="5867374" y="4401959"/>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97" name="Google Shape;1497;p219"/>
            <p:cNvSpPr/>
            <p:nvPr/>
          </p:nvSpPr>
          <p:spPr>
            <a:xfrm>
              <a:off x="5791158" y="4356375"/>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498" name="Google Shape;1498;p219"/>
            <p:cNvSpPr/>
            <p:nvPr/>
          </p:nvSpPr>
          <p:spPr>
            <a:xfrm>
              <a:off x="5702909" y="4310791"/>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SCADA/IIoT</a:t>
              </a:r>
              <a:endParaRPr b="0" i="0" sz="1100" u="none" cap="none" strike="noStrike">
                <a:solidFill>
                  <a:srgbClr val="696969"/>
                </a:solidFill>
                <a:latin typeface="Roboto"/>
                <a:ea typeface="Roboto"/>
                <a:cs typeface="Roboto"/>
                <a:sym typeface="Roboto"/>
              </a:endParaRPr>
            </a:p>
          </p:txBody>
        </p:sp>
      </p:grpSp>
      <p:grpSp>
        <p:nvGrpSpPr>
          <p:cNvPr id="1499" name="Google Shape;1499;p219"/>
          <p:cNvGrpSpPr/>
          <p:nvPr/>
        </p:nvGrpSpPr>
        <p:grpSpPr>
          <a:xfrm flipH="1">
            <a:off x="755398" y="4187157"/>
            <a:ext cx="1037895" cy="496977"/>
            <a:chOff x="7369837" y="4283897"/>
            <a:chExt cx="1214765" cy="581668"/>
          </a:xfrm>
        </p:grpSpPr>
        <p:sp>
          <p:nvSpPr>
            <p:cNvPr id="1500" name="Google Shape;1500;p219"/>
            <p:cNvSpPr/>
            <p:nvPr/>
          </p:nvSpPr>
          <p:spPr>
            <a:xfrm>
              <a:off x="7534302" y="4375065"/>
              <a:ext cx="1050300" cy="490500"/>
            </a:xfrm>
            <a:prstGeom prst="rect">
              <a:avLst/>
            </a:prstGeom>
            <a:solidFill>
              <a:srgbClr val="7D7D7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501" name="Google Shape;1501;p219"/>
            <p:cNvSpPr/>
            <p:nvPr/>
          </p:nvSpPr>
          <p:spPr>
            <a:xfrm>
              <a:off x="7458086" y="4329481"/>
              <a:ext cx="1050300" cy="490500"/>
            </a:xfrm>
            <a:prstGeom prst="rect">
              <a:avLst/>
            </a:prstGeom>
            <a:solidFill>
              <a:srgbClr val="A2A2A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696969"/>
                </a:solidFill>
                <a:latin typeface="Roboto"/>
                <a:ea typeface="Roboto"/>
                <a:cs typeface="Roboto"/>
                <a:sym typeface="Roboto"/>
              </a:endParaRPr>
            </a:p>
          </p:txBody>
        </p:sp>
        <p:sp>
          <p:nvSpPr>
            <p:cNvPr id="1502" name="Google Shape;1502;p219"/>
            <p:cNvSpPr/>
            <p:nvPr/>
          </p:nvSpPr>
          <p:spPr>
            <a:xfrm>
              <a:off x="7369837" y="4283897"/>
              <a:ext cx="1050300" cy="490500"/>
            </a:xfrm>
            <a:prstGeom prst="rect">
              <a:avLst/>
            </a:prstGeom>
            <a:solidFill>
              <a:srgbClr val="BBBBB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696969"/>
                  </a:solidFill>
                  <a:latin typeface="Roboto"/>
                  <a:ea typeface="Roboto"/>
                  <a:cs typeface="Roboto"/>
                  <a:sym typeface="Roboto"/>
                </a:rPr>
                <a:t>Custom</a:t>
              </a:r>
              <a:endParaRPr b="0" i="0" sz="1400" u="none" cap="none" strike="noStrike">
                <a:solidFill>
                  <a:srgbClr val="000000"/>
                </a:solidFill>
                <a:latin typeface="Arial"/>
                <a:ea typeface="Arial"/>
                <a:cs typeface="Arial"/>
                <a:sym typeface="Arial"/>
              </a:endParaRPr>
            </a:p>
          </p:txBody>
        </p:sp>
      </p:grpSp>
      <p:sp>
        <p:nvSpPr>
          <p:cNvPr id="1503" name="Google Shape;1503;p219"/>
          <p:cNvSpPr/>
          <p:nvPr/>
        </p:nvSpPr>
        <p:spPr>
          <a:xfrm>
            <a:off x="815546" y="854479"/>
            <a:ext cx="1059000" cy="147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Roboto"/>
                <a:ea typeface="Roboto"/>
                <a:cs typeface="Roboto"/>
                <a:sym typeface="Roboto"/>
              </a:rPr>
              <a:t>Existing Systems</a:t>
            </a:r>
            <a:endParaRPr b="0" i="0" sz="1400" u="none" cap="none" strike="noStrike">
              <a:solidFill>
                <a:srgbClr val="000000"/>
              </a:solidFill>
              <a:latin typeface="Arial"/>
              <a:ea typeface="Arial"/>
              <a:cs typeface="Arial"/>
              <a:sym typeface="Arial"/>
            </a:endParaRPr>
          </a:p>
        </p:txBody>
      </p:sp>
      <p:pic>
        <p:nvPicPr>
          <p:cNvPr descr="White text on a black background&#10;&#10;AI-generated content may be incorrect." id="1504" name="Google Shape;1504;p219"/>
          <p:cNvPicPr preferRelativeResize="0"/>
          <p:nvPr/>
        </p:nvPicPr>
        <p:blipFill rotWithShape="1">
          <a:blip r:embed="rId9">
            <a:alphaModFix/>
          </a:blip>
          <a:srcRect b="0" l="0" r="0" t="0"/>
          <a:stretch/>
        </p:blipFill>
        <p:spPr>
          <a:xfrm>
            <a:off x="149581" y="1959401"/>
            <a:ext cx="366854" cy="127506"/>
          </a:xfrm>
          <a:prstGeom prst="rect">
            <a:avLst/>
          </a:prstGeom>
          <a:noFill/>
          <a:ln>
            <a:noFill/>
          </a:ln>
        </p:spPr>
      </p:pic>
      <p:pic>
        <p:nvPicPr>
          <p:cNvPr descr="A black and white logo&#10;&#10;AI-generated content may be incorrect." id="1505" name="Google Shape;1505;p219"/>
          <p:cNvPicPr preferRelativeResize="0"/>
          <p:nvPr/>
        </p:nvPicPr>
        <p:blipFill rotWithShape="1">
          <a:blip r:embed="rId10">
            <a:alphaModFix/>
          </a:blip>
          <a:srcRect b="0" l="0" r="0" t="0"/>
          <a:stretch/>
        </p:blipFill>
        <p:spPr>
          <a:xfrm>
            <a:off x="43121" y="3373957"/>
            <a:ext cx="514753" cy="178910"/>
          </a:xfrm>
          <a:prstGeom prst="rect">
            <a:avLst/>
          </a:prstGeom>
          <a:noFill/>
          <a:ln>
            <a:noFill/>
          </a:ln>
        </p:spPr>
      </p:pic>
      <p:pic>
        <p:nvPicPr>
          <p:cNvPr descr="A logo with white letters&#10;&#10;AI-generated content may be incorrect." id="1506" name="Google Shape;1506;p219"/>
          <p:cNvPicPr preferRelativeResize="0"/>
          <p:nvPr/>
        </p:nvPicPr>
        <p:blipFill rotWithShape="1">
          <a:blip r:embed="rId11">
            <a:alphaModFix/>
          </a:blip>
          <a:srcRect b="0" l="0" r="0" t="0"/>
          <a:stretch/>
        </p:blipFill>
        <p:spPr>
          <a:xfrm>
            <a:off x="133235" y="1618509"/>
            <a:ext cx="319186" cy="110937"/>
          </a:xfrm>
          <a:prstGeom prst="rect">
            <a:avLst/>
          </a:prstGeom>
          <a:noFill/>
          <a:ln>
            <a:noFill/>
          </a:ln>
        </p:spPr>
      </p:pic>
      <p:pic>
        <p:nvPicPr>
          <p:cNvPr descr="A black and white logo&#10;&#10;AI-generated content may be incorrect." id="1507" name="Google Shape;1507;p219"/>
          <p:cNvPicPr preferRelativeResize="0"/>
          <p:nvPr/>
        </p:nvPicPr>
        <p:blipFill rotWithShape="1">
          <a:blip r:embed="rId12">
            <a:alphaModFix/>
          </a:blip>
          <a:srcRect b="0" l="0" r="0" t="0"/>
          <a:stretch/>
        </p:blipFill>
        <p:spPr>
          <a:xfrm>
            <a:off x="112212" y="3145556"/>
            <a:ext cx="402538" cy="139909"/>
          </a:xfrm>
          <a:prstGeom prst="rect">
            <a:avLst/>
          </a:prstGeom>
          <a:noFill/>
          <a:ln>
            <a:noFill/>
          </a:ln>
        </p:spPr>
      </p:pic>
      <p:pic>
        <p:nvPicPr>
          <p:cNvPr descr="A close-up of a logo&#10;&#10;AI-generated content may be incorrect." id="1508" name="Google Shape;1508;p219"/>
          <p:cNvPicPr preferRelativeResize="0"/>
          <p:nvPr/>
        </p:nvPicPr>
        <p:blipFill rotWithShape="1">
          <a:blip r:embed="rId13">
            <a:alphaModFix/>
          </a:blip>
          <a:srcRect b="0" l="0" r="0" t="0"/>
          <a:stretch/>
        </p:blipFill>
        <p:spPr>
          <a:xfrm>
            <a:off x="162545" y="1444971"/>
            <a:ext cx="353888" cy="122999"/>
          </a:xfrm>
          <a:prstGeom prst="rect">
            <a:avLst/>
          </a:prstGeom>
          <a:noFill/>
          <a:ln>
            <a:noFill/>
          </a:ln>
        </p:spPr>
      </p:pic>
      <p:pic>
        <p:nvPicPr>
          <p:cNvPr descr="A white text on a black background&#10;&#10;AI-generated content may be incorrect." id="1509" name="Google Shape;1509;p219"/>
          <p:cNvPicPr preferRelativeResize="0"/>
          <p:nvPr/>
        </p:nvPicPr>
        <p:blipFill rotWithShape="1">
          <a:blip r:embed="rId14">
            <a:alphaModFix/>
          </a:blip>
          <a:srcRect b="0" l="0" r="0" t="0"/>
          <a:stretch/>
        </p:blipFill>
        <p:spPr>
          <a:xfrm>
            <a:off x="164077" y="1278516"/>
            <a:ext cx="472818" cy="164335"/>
          </a:xfrm>
          <a:prstGeom prst="rect">
            <a:avLst/>
          </a:prstGeom>
          <a:noFill/>
          <a:ln>
            <a:noFill/>
          </a:ln>
        </p:spPr>
      </p:pic>
      <p:pic>
        <p:nvPicPr>
          <p:cNvPr descr="A black and white logo&#10;&#10;AI-generated content may be incorrect." id="1510" name="Google Shape;1510;p219"/>
          <p:cNvPicPr preferRelativeResize="0"/>
          <p:nvPr/>
        </p:nvPicPr>
        <p:blipFill rotWithShape="1">
          <a:blip r:embed="rId15">
            <a:alphaModFix/>
          </a:blip>
          <a:srcRect b="0" l="0" r="0" t="0"/>
          <a:stretch/>
        </p:blipFill>
        <p:spPr>
          <a:xfrm>
            <a:off x="162546" y="2146045"/>
            <a:ext cx="297198" cy="121356"/>
          </a:xfrm>
          <a:prstGeom prst="rect">
            <a:avLst/>
          </a:prstGeom>
          <a:noFill/>
          <a:ln>
            <a:noFill/>
          </a:ln>
        </p:spPr>
      </p:pic>
      <p:pic>
        <p:nvPicPr>
          <p:cNvPr descr="A black and white logo&#10;&#10;AI-generated content may be incorrect." id="1511" name="Google Shape;1511;p219"/>
          <p:cNvPicPr preferRelativeResize="0"/>
          <p:nvPr/>
        </p:nvPicPr>
        <p:blipFill rotWithShape="1">
          <a:blip r:embed="rId16">
            <a:alphaModFix/>
          </a:blip>
          <a:srcRect b="0" l="0" r="0" t="0"/>
          <a:stretch/>
        </p:blipFill>
        <p:spPr>
          <a:xfrm>
            <a:off x="63548" y="1002459"/>
            <a:ext cx="648940" cy="225547"/>
          </a:xfrm>
          <a:prstGeom prst="rect">
            <a:avLst/>
          </a:prstGeom>
          <a:noFill/>
          <a:ln>
            <a:noFill/>
          </a:ln>
        </p:spPr>
      </p:pic>
      <p:pic>
        <p:nvPicPr>
          <p:cNvPr descr="A white letter on a black background&#10;&#10;AI-generated content may be incorrect." id="1512" name="Google Shape;1512;p219"/>
          <p:cNvPicPr preferRelativeResize="0"/>
          <p:nvPr/>
        </p:nvPicPr>
        <p:blipFill rotWithShape="1">
          <a:blip r:embed="rId17">
            <a:alphaModFix/>
          </a:blip>
          <a:srcRect b="0" l="0" r="0" t="0"/>
          <a:stretch/>
        </p:blipFill>
        <p:spPr>
          <a:xfrm>
            <a:off x="155190" y="2328961"/>
            <a:ext cx="536256" cy="85355"/>
          </a:xfrm>
          <a:prstGeom prst="rect">
            <a:avLst/>
          </a:prstGeom>
          <a:noFill/>
          <a:ln>
            <a:noFill/>
          </a:ln>
        </p:spPr>
      </p:pic>
      <p:pic>
        <p:nvPicPr>
          <p:cNvPr descr="A black and white sign with white letters&#10;&#10;AI-generated content may be incorrect." id="1513" name="Google Shape;1513;p219"/>
          <p:cNvPicPr preferRelativeResize="0"/>
          <p:nvPr/>
        </p:nvPicPr>
        <p:blipFill rotWithShape="1">
          <a:blip r:embed="rId18">
            <a:alphaModFix/>
          </a:blip>
          <a:srcRect b="0" l="0" r="0" t="0"/>
          <a:stretch/>
        </p:blipFill>
        <p:spPr>
          <a:xfrm>
            <a:off x="148460" y="2959945"/>
            <a:ext cx="294797" cy="102262"/>
          </a:xfrm>
          <a:prstGeom prst="rect">
            <a:avLst/>
          </a:prstGeom>
          <a:noFill/>
          <a:ln>
            <a:noFill/>
          </a:ln>
        </p:spPr>
      </p:pic>
      <p:pic>
        <p:nvPicPr>
          <p:cNvPr descr="A white text on a black background&#10;&#10;AI-generated content may be incorrect." id="1514" name="Google Shape;1514;p219"/>
          <p:cNvPicPr preferRelativeResize="0"/>
          <p:nvPr/>
        </p:nvPicPr>
        <p:blipFill rotWithShape="1">
          <a:blip r:embed="rId19">
            <a:alphaModFix/>
          </a:blip>
          <a:srcRect b="0" l="0" r="0" t="0"/>
          <a:stretch/>
        </p:blipFill>
        <p:spPr>
          <a:xfrm>
            <a:off x="109461" y="4654554"/>
            <a:ext cx="275707" cy="95828"/>
          </a:xfrm>
          <a:prstGeom prst="rect">
            <a:avLst/>
          </a:prstGeom>
          <a:noFill/>
          <a:ln>
            <a:noFill/>
          </a:ln>
        </p:spPr>
      </p:pic>
      <p:pic>
        <p:nvPicPr>
          <p:cNvPr descr="A white text on a black background&#10;&#10;AI-generated content may be incorrect." id="1515" name="Google Shape;1515;p219"/>
          <p:cNvPicPr preferRelativeResize="0"/>
          <p:nvPr/>
        </p:nvPicPr>
        <p:blipFill rotWithShape="1">
          <a:blip r:embed="rId20">
            <a:alphaModFix/>
          </a:blip>
          <a:srcRect b="0" l="0" r="0" t="0"/>
          <a:stretch/>
        </p:blipFill>
        <p:spPr>
          <a:xfrm>
            <a:off x="162546" y="3752403"/>
            <a:ext cx="322416" cy="112061"/>
          </a:xfrm>
          <a:prstGeom prst="rect">
            <a:avLst/>
          </a:prstGeom>
          <a:noFill/>
          <a:ln>
            <a:noFill/>
          </a:ln>
        </p:spPr>
      </p:pic>
      <p:pic>
        <p:nvPicPr>
          <p:cNvPr descr="A black and white logo&#10;&#10;AI-generated content may be incorrect." id="1516" name="Google Shape;1516;p219"/>
          <p:cNvPicPr preferRelativeResize="0"/>
          <p:nvPr/>
        </p:nvPicPr>
        <p:blipFill rotWithShape="1">
          <a:blip r:embed="rId21">
            <a:alphaModFix/>
          </a:blip>
          <a:srcRect b="0" l="0" r="0" t="0"/>
          <a:stretch/>
        </p:blipFill>
        <p:spPr>
          <a:xfrm>
            <a:off x="152580" y="4281927"/>
            <a:ext cx="294800" cy="85100"/>
          </a:xfrm>
          <a:prstGeom prst="rect">
            <a:avLst/>
          </a:prstGeom>
          <a:noFill/>
          <a:ln>
            <a:noFill/>
          </a:ln>
        </p:spPr>
      </p:pic>
      <p:pic>
        <p:nvPicPr>
          <p:cNvPr descr="A white text on a black background&#10;&#10;AI-generated content may be incorrect." id="1517" name="Google Shape;1517;p219"/>
          <p:cNvPicPr preferRelativeResize="0"/>
          <p:nvPr/>
        </p:nvPicPr>
        <p:blipFill rotWithShape="1">
          <a:blip r:embed="rId22">
            <a:alphaModFix/>
          </a:blip>
          <a:srcRect b="0" l="0" r="0" t="0"/>
          <a:stretch/>
        </p:blipFill>
        <p:spPr>
          <a:xfrm>
            <a:off x="149581" y="4104075"/>
            <a:ext cx="487313" cy="75571"/>
          </a:xfrm>
          <a:prstGeom prst="rect">
            <a:avLst/>
          </a:prstGeom>
          <a:noFill/>
          <a:ln>
            <a:noFill/>
          </a:ln>
        </p:spPr>
      </p:pic>
      <p:pic>
        <p:nvPicPr>
          <p:cNvPr descr="A white text on a black background&#10;&#10;AI-generated content may be incorrect." id="1518" name="Google Shape;1518;p219"/>
          <p:cNvPicPr preferRelativeResize="0"/>
          <p:nvPr/>
        </p:nvPicPr>
        <p:blipFill rotWithShape="1">
          <a:blip r:embed="rId23">
            <a:alphaModFix/>
          </a:blip>
          <a:srcRect b="0" l="0" r="0" t="0"/>
          <a:stretch/>
        </p:blipFill>
        <p:spPr>
          <a:xfrm>
            <a:off x="149595" y="4474902"/>
            <a:ext cx="301900" cy="81960"/>
          </a:xfrm>
          <a:prstGeom prst="rect">
            <a:avLst/>
          </a:prstGeom>
          <a:noFill/>
          <a:ln>
            <a:noFill/>
          </a:ln>
        </p:spPr>
      </p:pic>
      <p:grpSp>
        <p:nvGrpSpPr>
          <p:cNvPr id="1519" name="Google Shape;1519;p219"/>
          <p:cNvGrpSpPr/>
          <p:nvPr/>
        </p:nvGrpSpPr>
        <p:grpSpPr>
          <a:xfrm>
            <a:off x="162549" y="2531840"/>
            <a:ext cx="588104" cy="81975"/>
            <a:chOff x="162549" y="2531840"/>
            <a:chExt cx="588104" cy="81975"/>
          </a:xfrm>
        </p:grpSpPr>
        <p:pic>
          <p:nvPicPr>
            <p:cNvPr descr="A white letters on a black background&#10;&#10;AI-generated content may be incorrect." id="1520" name="Google Shape;1520;p219"/>
            <p:cNvPicPr preferRelativeResize="0"/>
            <p:nvPr/>
          </p:nvPicPr>
          <p:blipFill rotWithShape="1">
            <a:blip r:embed="rId24">
              <a:alphaModFix/>
            </a:blip>
            <a:srcRect b="0" l="0" r="0" t="0"/>
            <a:stretch/>
          </p:blipFill>
          <p:spPr>
            <a:xfrm>
              <a:off x="514752" y="2531840"/>
              <a:ext cx="235901" cy="81975"/>
            </a:xfrm>
            <a:prstGeom prst="rect">
              <a:avLst/>
            </a:prstGeom>
            <a:noFill/>
            <a:ln>
              <a:noFill/>
            </a:ln>
          </p:spPr>
        </p:pic>
        <p:pic>
          <p:nvPicPr>
            <p:cNvPr descr="A black background with white text&#10;&#10;AI-generated content may be incorrect." id="1521" name="Google Shape;1521;p219"/>
            <p:cNvPicPr preferRelativeResize="0"/>
            <p:nvPr/>
          </p:nvPicPr>
          <p:blipFill rotWithShape="1">
            <a:blip r:embed="rId25">
              <a:alphaModFix/>
            </a:blip>
            <a:srcRect b="0" l="0" r="0" t="0"/>
            <a:stretch/>
          </p:blipFill>
          <p:spPr>
            <a:xfrm>
              <a:off x="162549" y="2535426"/>
              <a:ext cx="319200" cy="74803"/>
            </a:xfrm>
            <a:prstGeom prst="rect">
              <a:avLst/>
            </a:prstGeom>
            <a:noFill/>
            <a:ln>
              <a:noFill/>
            </a:ln>
          </p:spPr>
        </p:pic>
      </p:grpSp>
      <p:pic>
        <p:nvPicPr>
          <p:cNvPr descr="A black background with white text&#10;&#10;AI-generated content may be incorrect." id="1522" name="Google Shape;1522;p219"/>
          <p:cNvPicPr preferRelativeResize="0"/>
          <p:nvPr/>
        </p:nvPicPr>
        <p:blipFill rotWithShape="1">
          <a:blip r:embed="rId26">
            <a:alphaModFix/>
          </a:blip>
          <a:srcRect b="0" l="0" r="0" t="0"/>
          <a:stretch/>
        </p:blipFill>
        <p:spPr>
          <a:xfrm>
            <a:off x="136103" y="3548942"/>
            <a:ext cx="378647" cy="131605"/>
          </a:xfrm>
          <a:prstGeom prst="rect">
            <a:avLst/>
          </a:prstGeom>
          <a:noFill/>
          <a:ln>
            <a:noFill/>
          </a:ln>
        </p:spPr>
      </p:pic>
      <p:pic>
        <p:nvPicPr>
          <p:cNvPr descr="A white text on a black background&#10;&#10;AI-generated content may be incorrect." id="1523" name="Google Shape;1523;p219"/>
          <p:cNvPicPr preferRelativeResize="0"/>
          <p:nvPr/>
        </p:nvPicPr>
        <p:blipFill rotWithShape="1">
          <a:blip r:embed="rId27">
            <a:alphaModFix/>
          </a:blip>
          <a:srcRect b="0" l="0" r="0" t="0"/>
          <a:stretch/>
        </p:blipFill>
        <p:spPr>
          <a:xfrm>
            <a:off x="154070" y="1775209"/>
            <a:ext cx="263646" cy="136537"/>
          </a:xfrm>
          <a:prstGeom prst="rect">
            <a:avLst/>
          </a:prstGeom>
          <a:noFill/>
          <a:ln>
            <a:noFill/>
          </a:ln>
        </p:spPr>
      </p:pic>
      <p:grpSp>
        <p:nvGrpSpPr>
          <p:cNvPr id="1524" name="Google Shape;1524;p219"/>
          <p:cNvGrpSpPr/>
          <p:nvPr/>
        </p:nvGrpSpPr>
        <p:grpSpPr>
          <a:xfrm>
            <a:off x="2289461" y="1287391"/>
            <a:ext cx="6750087" cy="832456"/>
            <a:chOff x="2289461" y="1287391"/>
            <a:chExt cx="6750087" cy="832456"/>
          </a:xfrm>
        </p:grpSpPr>
        <p:sp>
          <p:nvSpPr>
            <p:cNvPr id="1525" name="Google Shape;1525;p219"/>
            <p:cNvSpPr/>
            <p:nvPr/>
          </p:nvSpPr>
          <p:spPr>
            <a:xfrm rot="10800000">
              <a:off x="2775757" y="1902947"/>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nvGrpSpPr>
            <p:cNvPr id="1526" name="Google Shape;1526;p219"/>
            <p:cNvGrpSpPr/>
            <p:nvPr/>
          </p:nvGrpSpPr>
          <p:grpSpPr>
            <a:xfrm>
              <a:off x="2289461" y="1287391"/>
              <a:ext cx="1252686" cy="653689"/>
              <a:chOff x="2289461" y="894058"/>
              <a:chExt cx="1252686" cy="653689"/>
            </a:xfrm>
          </p:grpSpPr>
          <p:sp>
            <p:nvSpPr>
              <p:cNvPr id="1527" name="Google Shape;1527;p219"/>
              <p:cNvSpPr/>
              <p:nvPr/>
            </p:nvSpPr>
            <p:spPr>
              <a:xfrm>
                <a:off x="2682497" y="1119347"/>
                <a:ext cx="411300" cy="428400"/>
              </a:xfrm>
              <a:prstGeom prst="blockArc">
                <a:avLst>
                  <a:gd fmla="val 10717809" name="adj1"/>
                  <a:gd fmla="val 20035" name="adj2"/>
                  <a:gd fmla="val 4013" name="adj3"/>
                </a:avLst>
              </a:prstGeom>
              <a:solidFill>
                <a:srgbClr val="E7E7E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528" name="Google Shape;1528;p219"/>
              <p:cNvSpPr/>
              <p:nvPr/>
            </p:nvSpPr>
            <p:spPr>
              <a:xfrm>
                <a:off x="3130965" y="1172267"/>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sp>
            <p:nvSpPr>
              <p:cNvPr id="1529" name="Google Shape;1529;p219"/>
              <p:cNvSpPr/>
              <p:nvPr/>
            </p:nvSpPr>
            <p:spPr>
              <a:xfrm>
                <a:off x="2774620" y="894058"/>
                <a:ext cx="226936" cy="176435"/>
              </a:xfrm>
              <a:prstGeom prst="flowChartOffpageConnector">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
                  <a:buFont typeface="Arial"/>
                  <a:buNone/>
                </a:pPr>
                <a:r>
                  <a:rPr b="0" i="0" lang="en" sz="300" u="none" cap="none" strike="noStrike">
                    <a:solidFill>
                      <a:schemeClr val="dk1"/>
                    </a:solidFill>
                    <a:latin typeface="Roboto"/>
                    <a:ea typeface="Roboto"/>
                    <a:cs typeface="Roboto"/>
                    <a:sym typeface="Roboto"/>
                  </a:rPr>
                  <a:t>Deburring</a:t>
                </a:r>
                <a:endParaRPr b="0" i="0" sz="1400" u="none" cap="none" strike="noStrike">
                  <a:solidFill>
                    <a:srgbClr val="000000"/>
                  </a:solidFill>
                  <a:latin typeface="Arial"/>
                  <a:ea typeface="Arial"/>
                  <a:cs typeface="Arial"/>
                  <a:sym typeface="Arial"/>
                </a:endParaRPr>
              </a:p>
            </p:txBody>
          </p:sp>
          <p:sp>
            <p:nvSpPr>
              <p:cNvPr id="1530" name="Google Shape;1530;p219"/>
              <p:cNvSpPr/>
              <p:nvPr/>
            </p:nvSpPr>
            <p:spPr>
              <a:xfrm>
                <a:off x="2289461" y="1172268"/>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5-Axis</a:t>
                </a:r>
                <a:endParaRPr b="0" i="0" sz="1400" u="none" cap="none" strike="noStrike">
                  <a:solidFill>
                    <a:srgbClr val="000000"/>
                  </a:solidFill>
                  <a:latin typeface="Arial"/>
                  <a:ea typeface="Arial"/>
                  <a:cs typeface="Arial"/>
                  <a:sym typeface="Arial"/>
                </a:endParaRPr>
              </a:p>
            </p:txBody>
          </p:sp>
          <p:pic>
            <p:nvPicPr>
              <p:cNvPr descr="A yellow robotic arm with black background&#10;&#10;Description automatically generated" id="1531" name="Google Shape;1531;p219"/>
              <p:cNvPicPr preferRelativeResize="0"/>
              <p:nvPr/>
            </p:nvPicPr>
            <p:blipFill rotWithShape="1">
              <a:blip r:embed="rId28">
                <a:alphaModFix/>
              </a:blip>
              <a:srcRect b="0" l="0" r="0" t="0"/>
              <a:stretch/>
            </p:blipFill>
            <p:spPr>
              <a:xfrm>
                <a:off x="2740782" y="1200147"/>
                <a:ext cx="294612" cy="272285"/>
              </a:xfrm>
              <a:prstGeom prst="rect">
                <a:avLst/>
              </a:prstGeom>
              <a:noFill/>
              <a:ln>
                <a:noFill/>
              </a:ln>
            </p:spPr>
          </p:pic>
        </p:grpSp>
        <p:sp>
          <p:nvSpPr>
            <p:cNvPr id="1532" name="Google Shape;1532;p219"/>
            <p:cNvSpPr/>
            <p:nvPr/>
          </p:nvSpPr>
          <p:spPr>
            <a:xfrm rot="10800000">
              <a:off x="4134548" y="1900118"/>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533" name="Google Shape;1533;p219"/>
            <p:cNvSpPr/>
            <p:nvPr/>
          </p:nvSpPr>
          <p:spPr>
            <a:xfrm rot="10800000">
              <a:off x="5519783" y="1900118"/>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534" name="Google Shape;1534;p219"/>
            <p:cNvSpPr/>
            <p:nvPr/>
          </p:nvSpPr>
          <p:spPr>
            <a:xfrm rot="10800000">
              <a:off x="6875012" y="1895502"/>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535" name="Google Shape;1535;p219"/>
            <p:cNvSpPr/>
            <p:nvPr/>
          </p:nvSpPr>
          <p:spPr>
            <a:xfrm rot="10800000">
              <a:off x="8230241" y="1902947"/>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nvGrpSpPr>
            <p:cNvPr id="1536" name="Google Shape;1536;p219"/>
            <p:cNvGrpSpPr/>
            <p:nvPr/>
          </p:nvGrpSpPr>
          <p:grpSpPr>
            <a:xfrm>
              <a:off x="3660998" y="1287391"/>
              <a:ext cx="1252686" cy="653689"/>
              <a:chOff x="2289461" y="894058"/>
              <a:chExt cx="1252686" cy="653689"/>
            </a:xfrm>
          </p:grpSpPr>
          <p:sp>
            <p:nvSpPr>
              <p:cNvPr id="1537" name="Google Shape;1537;p219"/>
              <p:cNvSpPr/>
              <p:nvPr/>
            </p:nvSpPr>
            <p:spPr>
              <a:xfrm>
                <a:off x="2682497" y="1119347"/>
                <a:ext cx="411300" cy="428400"/>
              </a:xfrm>
              <a:prstGeom prst="blockArc">
                <a:avLst>
                  <a:gd fmla="val 10717809" name="adj1"/>
                  <a:gd fmla="val 20035" name="adj2"/>
                  <a:gd fmla="val 4013" name="adj3"/>
                </a:avLst>
              </a:prstGeom>
              <a:solidFill>
                <a:srgbClr val="E7E7E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538" name="Google Shape;1538;p219"/>
              <p:cNvSpPr/>
              <p:nvPr/>
            </p:nvSpPr>
            <p:spPr>
              <a:xfrm>
                <a:off x="3130965" y="1172267"/>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sp>
            <p:nvSpPr>
              <p:cNvPr id="1539" name="Google Shape;1539;p219"/>
              <p:cNvSpPr/>
              <p:nvPr/>
            </p:nvSpPr>
            <p:spPr>
              <a:xfrm>
                <a:off x="2774620" y="894058"/>
                <a:ext cx="226936" cy="176435"/>
              </a:xfrm>
              <a:prstGeom prst="flowChartOffpageConnector">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
                  <a:buFont typeface="Arial"/>
                  <a:buNone/>
                </a:pPr>
                <a:r>
                  <a:rPr b="0" i="0" lang="en" sz="300" u="none" cap="none" strike="noStrike">
                    <a:solidFill>
                      <a:schemeClr val="dk1"/>
                    </a:solidFill>
                    <a:latin typeface="Roboto"/>
                    <a:ea typeface="Roboto"/>
                    <a:cs typeface="Roboto"/>
                    <a:sym typeface="Roboto"/>
                  </a:rPr>
                  <a:t>Laser Etching</a:t>
                </a:r>
                <a:endParaRPr b="0" i="0" sz="1400" u="none" cap="none" strike="noStrike">
                  <a:solidFill>
                    <a:srgbClr val="000000"/>
                  </a:solidFill>
                  <a:latin typeface="Arial"/>
                  <a:ea typeface="Arial"/>
                  <a:cs typeface="Arial"/>
                  <a:sym typeface="Arial"/>
                </a:endParaRPr>
              </a:p>
            </p:txBody>
          </p:sp>
          <p:sp>
            <p:nvSpPr>
              <p:cNvPr id="1540" name="Google Shape;1540;p219"/>
              <p:cNvSpPr/>
              <p:nvPr/>
            </p:nvSpPr>
            <p:spPr>
              <a:xfrm>
                <a:off x="2289461" y="1172268"/>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Vertical Mill</a:t>
                </a:r>
                <a:endParaRPr b="0" i="0" sz="1400" u="none" cap="none" strike="noStrike">
                  <a:solidFill>
                    <a:srgbClr val="000000"/>
                  </a:solidFill>
                  <a:latin typeface="Arial"/>
                  <a:ea typeface="Arial"/>
                  <a:cs typeface="Arial"/>
                  <a:sym typeface="Arial"/>
                </a:endParaRPr>
              </a:p>
            </p:txBody>
          </p:sp>
          <p:pic>
            <p:nvPicPr>
              <p:cNvPr descr="A yellow robotic arm with black background&#10;&#10;Description automatically generated" id="1541" name="Google Shape;1541;p219"/>
              <p:cNvPicPr preferRelativeResize="0"/>
              <p:nvPr/>
            </p:nvPicPr>
            <p:blipFill rotWithShape="1">
              <a:blip r:embed="rId28">
                <a:alphaModFix/>
              </a:blip>
              <a:srcRect b="0" l="0" r="0" t="0"/>
              <a:stretch/>
            </p:blipFill>
            <p:spPr>
              <a:xfrm>
                <a:off x="2740782" y="1200147"/>
                <a:ext cx="294612" cy="272285"/>
              </a:xfrm>
              <a:prstGeom prst="rect">
                <a:avLst/>
              </a:prstGeom>
              <a:noFill/>
              <a:ln>
                <a:noFill/>
              </a:ln>
            </p:spPr>
          </p:pic>
        </p:grpSp>
        <p:grpSp>
          <p:nvGrpSpPr>
            <p:cNvPr id="1542" name="Google Shape;1542;p219"/>
            <p:cNvGrpSpPr/>
            <p:nvPr/>
          </p:nvGrpSpPr>
          <p:grpSpPr>
            <a:xfrm>
              <a:off x="5008164" y="1287391"/>
              <a:ext cx="1252686" cy="653689"/>
              <a:chOff x="2289461" y="894058"/>
              <a:chExt cx="1252686" cy="653689"/>
            </a:xfrm>
          </p:grpSpPr>
          <p:sp>
            <p:nvSpPr>
              <p:cNvPr id="1543" name="Google Shape;1543;p219"/>
              <p:cNvSpPr/>
              <p:nvPr/>
            </p:nvSpPr>
            <p:spPr>
              <a:xfrm>
                <a:off x="2682497" y="1119347"/>
                <a:ext cx="411300" cy="428400"/>
              </a:xfrm>
              <a:prstGeom prst="blockArc">
                <a:avLst>
                  <a:gd fmla="val 10717809" name="adj1"/>
                  <a:gd fmla="val 20035" name="adj2"/>
                  <a:gd fmla="val 4013" name="adj3"/>
                </a:avLst>
              </a:prstGeom>
              <a:solidFill>
                <a:srgbClr val="E7E7E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544" name="Google Shape;1544;p219"/>
              <p:cNvSpPr/>
              <p:nvPr/>
            </p:nvSpPr>
            <p:spPr>
              <a:xfrm>
                <a:off x="3130965" y="1172267"/>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sp>
            <p:nvSpPr>
              <p:cNvPr id="1545" name="Google Shape;1545;p219"/>
              <p:cNvSpPr/>
              <p:nvPr/>
            </p:nvSpPr>
            <p:spPr>
              <a:xfrm>
                <a:off x="2774620" y="894058"/>
                <a:ext cx="226936" cy="176435"/>
              </a:xfrm>
              <a:prstGeom prst="flowChartOffpageConnector">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
                  <a:buFont typeface="Arial"/>
                  <a:buNone/>
                </a:pPr>
                <a:r>
                  <a:rPr b="0" i="0" lang="en" sz="300" u="none" cap="none" strike="noStrike">
                    <a:solidFill>
                      <a:schemeClr val="dk1"/>
                    </a:solidFill>
                    <a:latin typeface="Roboto"/>
                    <a:ea typeface="Roboto"/>
                    <a:cs typeface="Roboto"/>
                    <a:sym typeface="Roboto"/>
                  </a:rPr>
                  <a:t>Honing</a:t>
                </a:r>
                <a:endParaRPr b="0" i="0" sz="1400" u="none" cap="none" strike="noStrike">
                  <a:solidFill>
                    <a:srgbClr val="000000"/>
                  </a:solidFill>
                  <a:latin typeface="Arial"/>
                  <a:ea typeface="Arial"/>
                  <a:cs typeface="Arial"/>
                  <a:sym typeface="Arial"/>
                </a:endParaRPr>
              </a:p>
            </p:txBody>
          </p:sp>
          <p:sp>
            <p:nvSpPr>
              <p:cNvPr id="1546" name="Google Shape;1546;p219"/>
              <p:cNvSpPr/>
              <p:nvPr/>
            </p:nvSpPr>
            <p:spPr>
              <a:xfrm>
                <a:off x="2289461" y="1172268"/>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Horizontal Mill</a:t>
                </a:r>
                <a:endParaRPr b="0" i="0" sz="1400" u="none" cap="none" strike="noStrike">
                  <a:solidFill>
                    <a:srgbClr val="000000"/>
                  </a:solidFill>
                  <a:latin typeface="Arial"/>
                  <a:ea typeface="Arial"/>
                  <a:cs typeface="Arial"/>
                  <a:sym typeface="Arial"/>
                </a:endParaRPr>
              </a:p>
            </p:txBody>
          </p:sp>
          <p:pic>
            <p:nvPicPr>
              <p:cNvPr descr="A yellow robotic arm with black background&#10;&#10;Description automatically generated" id="1547" name="Google Shape;1547;p219"/>
              <p:cNvPicPr preferRelativeResize="0"/>
              <p:nvPr/>
            </p:nvPicPr>
            <p:blipFill rotWithShape="1">
              <a:blip r:embed="rId28">
                <a:alphaModFix/>
              </a:blip>
              <a:srcRect b="0" l="0" r="0" t="0"/>
              <a:stretch/>
            </p:blipFill>
            <p:spPr>
              <a:xfrm>
                <a:off x="2740782" y="1200147"/>
                <a:ext cx="294612" cy="272285"/>
              </a:xfrm>
              <a:prstGeom prst="rect">
                <a:avLst/>
              </a:prstGeom>
              <a:noFill/>
              <a:ln>
                <a:noFill/>
              </a:ln>
            </p:spPr>
          </p:pic>
        </p:grpSp>
        <p:grpSp>
          <p:nvGrpSpPr>
            <p:cNvPr id="1548" name="Google Shape;1548;p219"/>
            <p:cNvGrpSpPr/>
            <p:nvPr/>
          </p:nvGrpSpPr>
          <p:grpSpPr>
            <a:xfrm>
              <a:off x="6367472" y="1287391"/>
              <a:ext cx="1252686" cy="653689"/>
              <a:chOff x="2289461" y="894058"/>
              <a:chExt cx="1252686" cy="653689"/>
            </a:xfrm>
          </p:grpSpPr>
          <p:sp>
            <p:nvSpPr>
              <p:cNvPr id="1549" name="Google Shape;1549;p219"/>
              <p:cNvSpPr/>
              <p:nvPr/>
            </p:nvSpPr>
            <p:spPr>
              <a:xfrm>
                <a:off x="2682497" y="1119347"/>
                <a:ext cx="411300" cy="428400"/>
              </a:xfrm>
              <a:prstGeom prst="blockArc">
                <a:avLst>
                  <a:gd fmla="val 10717809" name="adj1"/>
                  <a:gd fmla="val 20035" name="adj2"/>
                  <a:gd fmla="val 4013" name="adj3"/>
                </a:avLst>
              </a:prstGeom>
              <a:solidFill>
                <a:srgbClr val="E7E7E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550" name="Google Shape;1550;p219"/>
              <p:cNvSpPr/>
              <p:nvPr/>
            </p:nvSpPr>
            <p:spPr>
              <a:xfrm>
                <a:off x="3130965" y="1172267"/>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sp>
            <p:nvSpPr>
              <p:cNvPr id="1551" name="Google Shape;1551;p219"/>
              <p:cNvSpPr/>
              <p:nvPr/>
            </p:nvSpPr>
            <p:spPr>
              <a:xfrm>
                <a:off x="2774620" y="894058"/>
                <a:ext cx="226936" cy="176435"/>
              </a:xfrm>
              <a:prstGeom prst="flowChartOffpageConnector">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
                  <a:buFont typeface="Arial"/>
                  <a:buNone/>
                </a:pPr>
                <a:r>
                  <a:rPr b="0" i="0" lang="en" sz="300" u="none" cap="none" strike="noStrike">
                    <a:solidFill>
                      <a:schemeClr val="dk1"/>
                    </a:solidFill>
                    <a:latin typeface="Roboto"/>
                    <a:ea typeface="Roboto"/>
                    <a:cs typeface="Roboto"/>
                    <a:sym typeface="Roboto"/>
                  </a:rPr>
                  <a:t>EDM</a:t>
                </a:r>
                <a:endParaRPr b="0" i="0" sz="1400" u="none" cap="none" strike="noStrike">
                  <a:solidFill>
                    <a:srgbClr val="000000"/>
                  </a:solidFill>
                  <a:latin typeface="Arial"/>
                  <a:ea typeface="Arial"/>
                  <a:cs typeface="Arial"/>
                  <a:sym typeface="Arial"/>
                </a:endParaRPr>
              </a:p>
            </p:txBody>
          </p:sp>
          <p:sp>
            <p:nvSpPr>
              <p:cNvPr id="1552" name="Google Shape;1552;p219"/>
              <p:cNvSpPr/>
              <p:nvPr/>
            </p:nvSpPr>
            <p:spPr>
              <a:xfrm>
                <a:off x="2289461" y="1172268"/>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5-Swiss Lathe</a:t>
                </a:r>
                <a:endParaRPr b="0" i="0" sz="1400" u="none" cap="none" strike="noStrike">
                  <a:solidFill>
                    <a:srgbClr val="000000"/>
                  </a:solidFill>
                  <a:latin typeface="Arial"/>
                  <a:ea typeface="Arial"/>
                  <a:cs typeface="Arial"/>
                  <a:sym typeface="Arial"/>
                </a:endParaRPr>
              </a:p>
            </p:txBody>
          </p:sp>
          <p:pic>
            <p:nvPicPr>
              <p:cNvPr descr="A yellow robotic arm with black background&#10;&#10;Description automatically generated" id="1553" name="Google Shape;1553;p219"/>
              <p:cNvPicPr preferRelativeResize="0"/>
              <p:nvPr/>
            </p:nvPicPr>
            <p:blipFill rotWithShape="1">
              <a:blip r:embed="rId28">
                <a:alphaModFix/>
              </a:blip>
              <a:srcRect b="0" l="0" r="0" t="0"/>
              <a:stretch/>
            </p:blipFill>
            <p:spPr>
              <a:xfrm>
                <a:off x="2740782" y="1200147"/>
                <a:ext cx="294612" cy="272285"/>
              </a:xfrm>
              <a:prstGeom prst="rect">
                <a:avLst/>
              </a:prstGeom>
              <a:noFill/>
              <a:ln>
                <a:noFill/>
              </a:ln>
            </p:spPr>
          </p:pic>
        </p:grpSp>
        <p:grpSp>
          <p:nvGrpSpPr>
            <p:cNvPr id="1554" name="Google Shape;1554;p219"/>
            <p:cNvGrpSpPr/>
            <p:nvPr/>
          </p:nvGrpSpPr>
          <p:grpSpPr>
            <a:xfrm>
              <a:off x="7786862" y="1287391"/>
              <a:ext cx="1252686" cy="653689"/>
              <a:chOff x="2289461" y="894058"/>
              <a:chExt cx="1252686" cy="653689"/>
            </a:xfrm>
          </p:grpSpPr>
          <p:sp>
            <p:nvSpPr>
              <p:cNvPr id="1555" name="Google Shape;1555;p219"/>
              <p:cNvSpPr/>
              <p:nvPr/>
            </p:nvSpPr>
            <p:spPr>
              <a:xfrm>
                <a:off x="2682497" y="1119347"/>
                <a:ext cx="411300" cy="428400"/>
              </a:xfrm>
              <a:prstGeom prst="blockArc">
                <a:avLst>
                  <a:gd fmla="val 10717809" name="adj1"/>
                  <a:gd fmla="val 20035" name="adj2"/>
                  <a:gd fmla="val 4013" name="adj3"/>
                </a:avLst>
              </a:prstGeom>
              <a:solidFill>
                <a:srgbClr val="E7E7E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556" name="Google Shape;1556;p219"/>
              <p:cNvSpPr/>
              <p:nvPr/>
            </p:nvSpPr>
            <p:spPr>
              <a:xfrm>
                <a:off x="3130965" y="1172267"/>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Inspection</a:t>
                </a:r>
                <a:endParaRPr b="0" i="0" sz="1400" u="none" cap="none" strike="noStrike">
                  <a:solidFill>
                    <a:srgbClr val="000000"/>
                  </a:solidFill>
                  <a:latin typeface="Arial"/>
                  <a:ea typeface="Arial"/>
                  <a:cs typeface="Arial"/>
                  <a:sym typeface="Arial"/>
                </a:endParaRPr>
              </a:p>
            </p:txBody>
          </p:sp>
          <p:sp>
            <p:nvSpPr>
              <p:cNvPr id="1557" name="Google Shape;1557;p219"/>
              <p:cNvSpPr/>
              <p:nvPr/>
            </p:nvSpPr>
            <p:spPr>
              <a:xfrm>
                <a:off x="2774620" y="894058"/>
                <a:ext cx="226936" cy="176435"/>
              </a:xfrm>
              <a:prstGeom prst="flowChartOffpageConnector">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
                  <a:buFont typeface="Arial"/>
                  <a:buNone/>
                </a:pPr>
                <a:r>
                  <a:rPr b="0" i="0" lang="en" sz="300" u="none" cap="none" strike="noStrike">
                    <a:solidFill>
                      <a:schemeClr val="dk1"/>
                    </a:solidFill>
                    <a:latin typeface="Roboto"/>
                    <a:ea typeface="Roboto"/>
                    <a:cs typeface="Roboto"/>
                    <a:sym typeface="Roboto"/>
                  </a:rPr>
                  <a:t>Polishing</a:t>
                </a:r>
                <a:endParaRPr b="0" i="0" sz="1400" u="none" cap="none" strike="noStrike">
                  <a:solidFill>
                    <a:srgbClr val="000000"/>
                  </a:solidFill>
                  <a:latin typeface="Arial"/>
                  <a:ea typeface="Arial"/>
                  <a:cs typeface="Arial"/>
                  <a:sym typeface="Arial"/>
                </a:endParaRPr>
              </a:p>
            </p:txBody>
          </p:sp>
          <p:sp>
            <p:nvSpPr>
              <p:cNvPr id="1558" name="Google Shape;1558;p219"/>
              <p:cNvSpPr/>
              <p:nvPr/>
            </p:nvSpPr>
            <p:spPr>
              <a:xfrm>
                <a:off x="2289461" y="1172268"/>
                <a:ext cx="326700" cy="223200"/>
              </a:xfrm>
              <a:prstGeom prst="rect">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Roboto"/>
                    <a:ea typeface="Roboto"/>
                    <a:cs typeface="Roboto"/>
                    <a:sym typeface="Roboto"/>
                  </a:rPr>
                  <a:t>Additive</a:t>
                </a:r>
                <a:endParaRPr b="0" i="0" sz="1400" u="none" cap="none" strike="noStrike">
                  <a:solidFill>
                    <a:srgbClr val="000000"/>
                  </a:solidFill>
                  <a:latin typeface="Arial"/>
                  <a:ea typeface="Arial"/>
                  <a:cs typeface="Arial"/>
                  <a:sym typeface="Arial"/>
                </a:endParaRPr>
              </a:p>
            </p:txBody>
          </p:sp>
          <p:pic>
            <p:nvPicPr>
              <p:cNvPr descr="A yellow robotic arm with black background&#10;&#10;Description automatically generated" id="1559" name="Google Shape;1559;p219"/>
              <p:cNvPicPr preferRelativeResize="0"/>
              <p:nvPr/>
            </p:nvPicPr>
            <p:blipFill rotWithShape="1">
              <a:blip r:embed="rId28">
                <a:alphaModFix/>
              </a:blip>
              <a:srcRect b="0" l="0" r="0" t="0"/>
              <a:stretch/>
            </p:blipFill>
            <p:spPr>
              <a:xfrm>
                <a:off x="2740782" y="1200147"/>
                <a:ext cx="294612" cy="272285"/>
              </a:xfrm>
              <a:prstGeom prst="rect">
                <a:avLst/>
              </a:prstGeom>
              <a:noFill/>
              <a:ln>
                <a:noFill/>
              </a:ln>
            </p:spPr>
          </p:pic>
        </p:grpSp>
      </p:grpSp>
      <p:grpSp>
        <p:nvGrpSpPr>
          <p:cNvPr id="1560" name="Google Shape;1560;p219"/>
          <p:cNvGrpSpPr/>
          <p:nvPr/>
        </p:nvGrpSpPr>
        <p:grpSpPr>
          <a:xfrm>
            <a:off x="7356070" y="3984697"/>
            <a:ext cx="1350116" cy="223201"/>
            <a:chOff x="7356070" y="4148459"/>
            <a:chExt cx="1350116" cy="223201"/>
          </a:xfrm>
        </p:grpSpPr>
        <p:sp>
          <p:nvSpPr>
            <p:cNvPr id="1561" name="Google Shape;1561;p219"/>
            <p:cNvSpPr/>
            <p:nvPr/>
          </p:nvSpPr>
          <p:spPr>
            <a:xfrm>
              <a:off x="7356070" y="4148459"/>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Test</a:t>
              </a:r>
              <a:endParaRPr b="0" i="0" sz="1400" u="none" cap="none" strike="noStrike">
                <a:solidFill>
                  <a:srgbClr val="000000"/>
                </a:solidFill>
                <a:latin typeface="Arial"/>
                <a:ea typeface="Arial"/>
                <a:cs typeface="Arial"/>
                <a:sym typeface="Arial"/>
              </a:endParaRPr>
            </a:p>
          </p:txBody>
        </p:sp>
        <p:sp>
          <p:nvSpPr>
            <p:cNvPr id="1562" name="Google Shape;1562;p219"/>
            <p:cNvSpPr/>
            <p:nvPr/>
          </p:nvSpPr>
          <p:spPr>
            <a:xfrm>
              <a:off x="7825537" y="4148459"/>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Test</a:t>
              </a:r>
              <a:endParaRPr b="0" i="0" sz="1400" u="none" cap="none" strike="noStrike">
                <a:solidFill>
                  <a:srgbClr val="000000"/>
                </a:solidFill>
                <a:latin typeface="Arial"/>
                <a:ea typeface="Arial"/>
                <a:cs typeface="Arial"/>
                <a:sym typeface="Arial"/>
              </a:endParaRPr>
            </a:p>
          </p:txBody>
        </p:sp>
        <p:sp>
          <p:nvSpPr>
            <p:cNvPr id="1563" name="Google Shape;1563;p219"/>
            <p:cNvSpPr/>
            <p:nvPr/>
          </p:nvSpPr>
          <p:spPr>
            <a:xfrm>
              <a:off x="8295004" y="4148459"/>
              <a:ext cx="411182" cy="223201"/>
            </a:xfrm>
            <a:prstGeom prst="flowChartPreparation">
              <a:avLst/>
            </a:prstGeom>
            <a:solidFill>
              <a:srgbClr val="E7E7E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00"/>
                <a:buFont typeface="Arial"/>
                <a:buNone/>
              </a:pPr>
              <a:r>
                <a:rPr b="0" i="0" lang="en" sz="400" u="none" cap="none" strike="noStrike">
                  <a:solidFill>
                    <a:schemeClr val="dk1"/>
                  </a:solidFill>
                  <a:latin typeface="Roboto"/>
                  <a:ea typeface="Roboto"/>
                  <a:cs typeface="Roboto"/>
                  <a:sym typeface="Roboto"/>
                </a:rPr>
                <a:t>Test</a:t>
              </a:r>
              <a:endParaRPr b="0" i="0" sz="1400" u="none" cap="none" strike="noStrike">
                <a:solidFill>
                  <a:srgbClr val="000000"/>
                </a:solidFill>
                <a:latin typeface="Arial"/>
                <a:ea typeface="Arial"/>
                <a:cs typeface="Arial"/>
                <a:sym typeface="Arial"/>
              </a:endParaRPr>
            </a:p>
          </p:txBody>
        </p:sp>
      </p:grpSp>
      <p:grpSp>
        <p:nvGrpSpPr>
          <p:cNvPr id="1564" name="Google Shape;1564;p219"/>
          <p:cNvGrpSpPr/>
          <p:nvPr/>
        </p:nvGrpSpPr>
        <p:grpSpPr>
          <a:xfrm>
            <a:off x="3024010" y="3145687"/>
            <a:ext cx="5606723" cy="1253457"/>
            <a:chOff x="3024010" y="3145687"/>
            <a:chExt cx="5606723" cy="1253457"/>
          </a:xfrm>
        </p:grpSpPr>
        <p:grpSp>
          <p:nvGrpSpPr>
            <p:cNvPr id="1565" name="Google Shape;1565;p219"/>
            <p:cNvGrpSpPr/>
            <p:nvPr/>
          </p:nvGrpSpPr>
          <p:grpSpPr>
            <a:xfrm>
              <a:off x="7403701" y="3656802"/>
              <a:ext cx="1227032" cy="272285"/>
              <a:chOff x="7403701" y="3656802"/>
              <a:chExt cx="1227032" cy="272285"/>
            </a:xfrm>
          </p:grpSpPr>
          <p:pic>
            <p:nvPicPr>
              <p:cNvPr descr="A yellow robotic arm with black background&#10;&#10;Description automatically generated" id="1566" name="Google Shape;1566;p219"/>
              <p:cNvPicPr preferRelativeResize="0"/>
              <p:nvPr/>
            </p:nvPicPr>
            <p:blipFill rotWithShape="1">
              <a:blip r:embed="rId28">
                <a:alphaModFix/>
              </a:blip>
              <a:srcRect b="0" l="0" r="0" t="0"/>
              <a:stretch/>
            </p:blipFill>
            <p:spPr>
              <a:xfrm>
                <a:off x="7403701" y="3656802"/>
                <a:ext cx="294612" cy="272285"/>
              </a:xfrm>
              <a:prstGeom prst="rect">
                <a:avLst/>
              </a:prstGeom>
              <a:noFill/>
              <a:ln>
                <a:noFill/>
              </a:ln>
            </p:spPr>
          </p:pic>
          <p:pic>
            <p:nvPicPr>
              <p:cNvPr descr="A yellow robotic arm with black background&#10;&#10;Description automatically generated" id="1567" name="Google Shape;1567;p219"/>
              <p:cNvPicPr preferRelativeResize="0"/>
              <p:nvPr/>
            </p:nvPicPr>
            <p:blipFill rotWithShape="1">
              <a:blip r:embed="rId28">
                <a:alphaModFix/>
              </a:blip>
              <a:srcRect b="0" l="0" r="0" t="0"/>
              <a:stretch/>
            </p:blipFill>
            <p:spPr>
              <a:xfrm>
                <a:off x="7869911" y="3656802"/>
                <a:ext cx="294612" cy="272285"/>
              </a:xfrm>
              <a:prstGeom prst="rect">
                <a:avLst/>
              </a:prstGeom>
              <a:noFill/>
              <a:ln>
                <a:noFill/>
              </a:ln>
            </p:spPr>
          </p:pic>
          <p:pic>
            <p:nvPicPr>
              <p:cNvPr descr="A yellow robotic arm with black background&#10;&#10;Description automatically generated" id="1568" name="Google Shape;1568;p219"/>
              <p:cNvPicPr preferRelativeResize="0"/>
              <p:nvPr/>
            </p:nvPicPr>
            <p:blipFill rotWithShape="1">
              <a:blip r:embed="rId28">
                <a:alphaModFix/>
              </a:blip>
              <a:srcRect b="0" l="0" r="0" t="0"/>
              <a:stretch/>
            </p:blipFill>
            <p:spPr>
              <a:xfrm>
                <a:off x="8336121" y="3656802"/>
                <a:ext cx="294612" cy="272285"/>
              </a:xfrm>
              <a:prstGeom prst="rect">
                <a:avLst/>
              </a:prstGeom>
              <a:noFill/>
              <a:ln>
                <a:noFill/>
              </a:ln>
            </p:spPr>
          </p:pic>
        </p:grpSp>
        <p:grpSp>
          <p:nvGrpSpPr>
            <p:cNvPr id="1569" name="Google Shape;1569;p219"/>
            <p:cNvGrpSpPr/>
            <p:nvPr/>
          </p:nvGrpSpPr>
          <p:grpSpPr>
            <a:xfrm>
              <a:off x="4288148" y="4126859"/>
              <a:ext cx="2730145" cy="272285"/>
              <a:chOff x="4273513" y="4288098"/>
              <a:chExt cx="2730145" cy="272285"/>
            </a:xfrm>
          </p:grpSpPr>
          <p:pic>
            <p:nvPicPr>
              <p:cNvPr descr="A yellow robotic arm with black background&#10;&#10;Description automatically generated" id="1570" name="Google Shape;1570;p219"/>
              <p:cNvPicPr preferRelativeResize="0"/>
              <p:nvPr/>
            </p:nvPicPr>
            <p:blipFill rotWithShape="1">
              <a:blip r:embed="rId28">
                <a:alphaModFix/>
              </a:blip>
              <a:srcRect b="0" l="0" r="0" t="0"/>
              <a:stretch/>
            </p:blipFill>
            <p:spPr>
              <a:xfrm>
                <a:off x="5493114" y="4288098"/>
                <a:ext cx="294612" cy="272285"/>
              </a:xfrm>
              <a:prstGeom prst="rect">
                <a:avLst/>
              </a:prstGeom>
              <a:noFill/>
              <a:ln>
                <a:noFill/>
              </a:ln>
            </p:spPr>
          </p:pic>
          <p:pic>
            <p:nvPicPr>
              <p:cNvPr descr="A yellow robotic arm with black background&#10;&#10;Description automatically generated" id="1571" name="Google Shape;1571;p219"/>
              <p:cNvPicPr preferRelativeResize="0"/>
              <p:nvPr/>
            </p:nvPicPr>
            <p:blipFill rotWithShape="1">
              <a:blip r:embed="rId28">
                <a:alphaModFix/>
              </a:blip>
              <a:srcRect b="0" l="0" r="0" t="0"/>
              <a:stretch/>
            </p:blipFill>
            <p:spPr>
              <a:xfrm>
                <a:off x="4273513" y="4288098"/>
                <a:ext cx="294612" cy="272285"/>
              </a:xfrm>
              <a:prstGeom prst="rect">
                <a:avLst/>
              </a:prstGeom>
              <a:noFill/>
              <a:ln>
                <a:noFill/>
              </a:ln>
            </p:spPr>
          </p:pic>
          <p:pic>
            <p:nvPicPr>
              <p:cNvPr descr="A yellow robotic arm with black background&#10;&#10;Description automatically generated" id="1572" name="Google Shape;1572;p219"/>
              <p:cNvPicPr preferRelativeResize="0"/>
              <p:nvPr/>
            </p:nvPicPr>
            <p:blipFill rotWithShape="1">
              <a:blip r:embed="rId28">
                <a:alphaModFix/>
              </a:blip>
              <a:srcRect b="0" l="0" r="0" t="0"/>
              <a:stretch/>
            </p:blipFill>
            <p:spPr>
              <a:xfrm>
                <a:off x="4682574" y="4288098"/>
                <a:ext cx="294612" cy="272285"/>
              </a:xfrm>
              <a:prstGeom prst="rect">
                <a:avLst/>
              </a:prstGeom>
              <a:noFill/>
              <a:ln>
                <a:noFill/>
              </a:ln>
            </p:spPr>
          </p:pic>
          <p:pic>
            <p:nvPicPr>
              <p:cNvPr descr="A yellow robotic arm with black background&#10;&#10;Description automatically generated" id="1573" name="Google Shape;1573;p219"/>
              <p:cNvPicPr preferRelativeResize="0"/>
              <p:nvPr/>
            </p:nvPicPr>
            <p:blipFill rotWithShape="1">
              <a:blip r:embed="rId28">
                <a:alphaModFix/>
              </a:blip>
              <a:srcRect b="0" l="0" r="0" t="0"/>
              <a:stretch/>
            </p:blipFill>
            <p:spPr>
              <a:xfrm>
                <a:off x="5081824" y="4288098"/>
                <a:ext cx="294612" cy="272285"/>
              </a:xfrm>
              <a:prstGeom prst="rect">
                <a:avLst/>
              </a:prstGeom>
              <a:noFill/>
              <a:ln>
                <a:noFill/>
              </a:ln>
            </p:spPr>
          </p:pic>
          <p:pic>
            <p:nvPicPr>
              <p:cNvPr descr="A yellow robotic arm with black background&#10;&#10;Description automatically generated" id="1574" name="Google Shape;1574;p219"/>
              <p:cNvPicPr preferRelativeResize="0"/>
              <p:nvPr/>
            </p:nvPicPr>
            <p:blipFill rotWithShape="1">
              <a:blip r:embed="rId28">
                <a:alphaModFix/>
              </a:blip>
              <a:srcRect b="0" l="0" r="0" t="0"/>
              <a:stretch/>
            </p:blipFill>
            <p:spPr>
              <a:xfrm>
                <a:off x="6306782" y="4288098"/>
                <a:ext cx="294612" cy="272285"/>
              </a:xfrm>
              <a:prstGeom prst="rect">
                <a:avLst/>
              </a:prstGeom>
              <a:noFill/>
              <a:ln>
                <a:noFill/>
              </a:ln>
            </p:spPr>
          </p:pic>
          <p:pic>
            <p:nvPicPr>
              <p:cNvPr descr="A yellow robotic arm with black background&#10;&#10;Description automatically generated" id="1575" name="Google Shape;1575;p219"/>
              <p:cNvPicPr preferRelativeResize="0"/>
              <p:nvPr/>
            </p:nvPicPr>
            <p:blipFill rotWithShape="1">
              <a:blip r:embed="rId28">
                <a:alphaModFix/>
              </a:blip>
              <a:srcRect b="0" l="0" r="0" t="0"/>
              <a:stretch/>
            </p:blipFill>
            <p:spPr>
              <a:xfrm>
                <a:off x="5899947" y="4288098"/>
                <a:ext cx="294612" cy="272285"/>
              </a:xfrm>
              <a:prstGeom prst="rect">
                <a:avLst/>
              </a:prstGeom>
              <a:noFill/>
              <a:ln>
                <a:noFill/>
              </a:ln>
            </p:spPr>
          </p:pic>
          <p:pic>
            <p:nvPicPr>
              <p:cNvPr descr="A yellow robotic arm with black background&#10;&#10;Description automatically generated" id="1576" name="Google Shape;1576;p219"/>
              <p:cNvPicPr preferRelativeResize="0"/>
              <p:nvPr/>
            </p:nvPicPr>
            <p:blipFill rotWithShape="1">
              <a:blip r:embed="rId28">
                <a:alphaModFix/>
              </a:blip>
              <a:srcRect b="0" l="0" r="0" t="0"/>
              <a:stretch/>
            </p:blipFill>
            <p:spPr>
              <a:xfrm>
                <a:off x="6709046" y="4288098"/>
                <a:ext cx="294612" cy="272285"/>
              </a:xfrm>
              <a:prstGeom prst="rect">
                <a:avLst/>
              </a:prstGeom>
              <a:noFill/>
              <a:ln>
                <a:noFill/>
              </a:ln>
            </p:spPr>
          </p:pic>
        </p:grpSp>
        <p:sp>
          <p:nvSpPr>
            <p:cNvPr id="1577" name="Google Shape;1577;p219"/>
            <p:cNvSpPr/>
            <p:nvPr/>
          </p:nvSpPr>
          <p:spPr>
            <a:xfrm rot="10800000">
              <a:off x="6301602" y="3145687"/>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578" name="Google Shape;1578;p219"/>
            <p:cNvSpPr/>
            <p:nvPr/>
          </p:nvSpPr>
          <p:spPr>
            <a:xfrm rot="10800000">
              <a:off x="4662806" y="3145687"/>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579" name="Google Shape;1579;p219"/>
            <p:cNvSpPr/>
            <p:nvPr/>
          </p:nvSpPr>
          <p:spPr>
            <a:xfrm rot="10800000">
              <a:off x="7940399" y="3145687"/>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580" name="Google Shape;1580;p219"/>
            <p:cNvSpPr/>
            <p:nvPr/>
          </p:nvSpPr>
          <p:spPr>
            <a:xfrm rot="10800000">
              <a:off x="3024010" y="3145687"/>
              <a:ext cx="153600" cy="216900"/>
            </a:xfrm>
            <a:prstGeom prst="upDownArrow">
              <a:avLst>
                <a:gd fmla="val 44355" name="adj1"/>
                <a:gd fmla="val 3670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nvGrpSpPr>
            <p:cNvPr id="1581" name="Google Shape;1581;p219"/>
            <p:cNvGrpSpPr/>
            <p:nvPr/>
          </p:nvGrpSpPr>
          <p:grpSpPr>
            <a:xfrm>
              <a:off x="7403701" y="4107394"/>
              <a:ext cx="1227032" cy="272285"/>
              <a:chOff x="7403701" y="3656802"/>
              <a:chExt cx="1227032" cy="272285"/>
            </a:xfrm>
          </p:grpSpPr>
          <p:pic>
            <p:nvPicPr>
              <p:cNvPr descr="A yellow robotic arm with black background&#10;&#10;Description automatically generated" id="1582" name="Google Shape;1582;p219"/>
              <p:cNvPicPr preferRelativeResize="0"/>
              <p:nvPr/>
            </p:nvPicPr>
            <p:blipFill rotWithShape="1">
              <a:blip r:embed="rId28">
                <a:alphaModFix/>
              </a:blip>
              <a:srcRect b="0" l="0" r="0" t="0"/>
              <a:stretch/>
            </p:blipFill>
            <p:spPr>
              <a:xfrm>
                <a:off x="7403701" y="3656802"/>
                <a:ext cx="294612" cy="272285"/>
              </a:xfrm>
              <a:prstGeom prst="rect">
                <a:avLst/>
              </a:prstGeom>
              <a:noFill/>
              <a:ln>
                <a:noFill/>
              </a:ln>
            </p:spPr>
          </p:pic>
          <p:pic>
            <p:nvPicPr>
              <p:cNvPr descr="A yellow robotic arm with black background&#10;&#10;Description automatically generated" id="1583" name="Google Shape;1583;p219"/>
              <p:cNvPicPr preferRelativeResize="0"/>
              <p:nvPr/>
            </p:nvPicPr>
            <p:blipFill rotWithShape="1">
              <a:blip r:embed="rId28">
                <a:alphaModFix/>
              </a:blip>
              <a:srcRect b="0" l="0" r="0" t="0"/>
              <a:stretch/>
            </p:blipFill>
            <p:spPr>
              <a:xfrm>
                <a:off x="7869911" y="3656802"/>
                <a:ext cx="294612" cy="272285"/>
              </a:xfrm>
              <a:prstGeom prst="rect">
                <a:avLst/>
              </a:prstGeom>
              <a:noFill/>
              <a:ln>
                <a:noFill/>
              </a:ln>
            </p:spPr>
          </p:pic>
          <p:pic>
            <p:nvPicPr>
              <p:cNvPr descr="A yellow robotic arm with black background&#10;&#10;Description automatically generated" id="1584" name="Google Shape;1584;p219"/>
              <p:cNvPicPr preferRelativeResize="0"/>
              <p:nvPr/>
            </p:nvPicPr>
            <p:blipFill rotWithShape="1">
              <a:blip r:embed="rId28">
                <a:alphaModFix/>
              </a:blip>
              <a:srcRect b="0" l="0" r="0" t="0"/>
              <a:stretch/>
            </p:blipFill>
            <p:spPr>
              <a:xfrm>
                <a:off x="8336121" y="3656802"/>
                <a:ext cx="294612" cy="272285"/>
              </a:xfrm>
              <a:prstGeom prst="rect">
                <a:avLst/>
              </a:prstGeom>
              <a:noFill/>
              <a:ln>
                <a:noFill/>
              </a:ln>
            </p:spPr>
          </p:pic>
        </p:grpSp>
      </p:grpSp>
      <p:grpSp>
        <p:nvGrpSpPr>
          <p:cNvPr id="1585" name="Google Shape;1585;p219"/>
          <p:cNvGrpSpPr/>
          <p:nvPr/>
        </p:nvGrpSpPr>
        <p:grpSpPr>
          <a:xfrm>
            <a:off x="1934568" y="947319"/>
            <a:ext cx="7094013" cy="3831900"/>
            <a:chOff x="1934568" y="947319"/>
            <a:chExt cx="7094013" cy="3831900"/>
          </a:xfrm>
        </p:grpSpPr>
        <p:grpSp>
          <p:nvGrpSpPr>
            <p:cNvPr id="1586" name="Google Shape;1586;p219"/>
            <p:cNvGrpSpPr/>
            <p:nvPr/>
          </p:nvGrpSpPr>
          <p:grpSpPr>
            <a:xfrm>
              <a:off x="1934568" y="3083081"/>
              <a:ext cx="355966" cy="489264"/>
              <a:chOff x="3556742" y="4675436"/>
              <a:chExt cx="355966" cy="489264"/>
            </a:xfrm>
          </p:grpSpPr>
          <p:grpSp>
            <p:nvGrpSpPr>
              <p:cNvPr id="1587" name="Google Shape;1587;p219"/>
              <p:cNvGrpSpPr/>
              <p:nvPr/>
            </p:nvGrpSpPr>
            <p:grpSpPr>
              <a:xfrm>
                <a:off x="3556742" y="4675436"/>
                <a:ext cx="355966" cy="355966"/>
                <a:chOff x="4230150" y="1694715"/>
                <a:chExt cx="2753023" cy="2753023"/>
              </a:xfrm>
            </p:grpSpPr>
            <p:grpSp>
              <p:nvGrpSpPr>
                <p:cNvPr id="1588" name="Google Shape;1588;p219"/>
                <p:cNvGrpSpPr/>
                <p:nvPr/>
              </p:nvGrpSpPr>
              <p:grpSpPr>
                <a:xfrm>
                  <a:off x="4633357" y="2097916"/>
                  <a:ext cx="1946700" cy="1946700"/>
                  <a:chOff x="3945118" y="2021428"/>
                  <a:chExt cx="1946700" cy="1946700"/>
                </a:xfrm>
              </p:grpSpPr>
              <p:sp>
                <p:nvSpPr>
                  <p:cNvPr id="1589" name="Google Shape;1589;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90" name="Google Shape;1590;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591" name="Google Shape;1591;p219"/>
                <p:cNvGrpSpPr/>
                <p:nvPr/>
              </p:nvGrpSpPr>
              <p:grpSpPr>
                <a:xfrm rot="2700000">
                  <a:off x="4633321" y="2097886"/>
                  <a:ext cx="1946681" cy="1946681"/>
                  <a:chOff x="3945118" y="2021428"/>
                  <a:chExt cx="1946700" cy="1946700"/>
                </a:xfrm>
              </p:grpSpPr>
              <p:sp>
                <p:nvSpPr>
                  <p:cNvPr id="1592" name="Google Shape;1592;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93" name="Google Shape;1593;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594" name="Google Shape;1594;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595" name="Google Shape;1595;p219"/>
            <p:cNvGrpSpPr/>
            <p:nvPr/>
          </p:nvGrpSpPr>
          <p:grpSpPr>
            <a:xfrm>
              <a:off x="1934568" y="1717855"/>
              <a:ext cx="355966" cy="489264"/>
              <a:chOff x="3556742" y="4675436"/>
              <a:chExt cx="355966" cy="489264"/>
            </a:xfrm>
          </p:grpSpPr>
          <p:grpSp>
            <p:nvGrpSpPr>
              <p:cNvPr id="1596" name="Google Shape;1596;p219"/>
              <p:cNvGrpSpPr/>
              <p:nvPr/>
            </p:nvGrpSpPr>
            <p:grpSpPr>
              <a:xfrm>
                <a:off x="3556742" y="4675436"/>
                <a:ext cx="355966" cy="355966"/>
                <a:chOff x="4230150" y="1694715"/>
                <a:chExt cx="2753023" cy="2753023"/>
              </a:xfrm>
            </p:grpSpPr>
            <p:grpSp>
              <p:nvGrpSpPr>
                <p:cNvPr id="1597" name="Google Shape;1597;p219"/>
                <p:cNvGrpSpPr/>
                <p:nvPr/>
              </p:nvGrpSpPr>
              <p:grpSpPr>
                <a:xfrm>
                  <a:off x="4633357" y="2097916"/>
                  <a:ext cx="1946700" cy="1946700"/>
                  <a:chOff x="3945118" y="2021428"/>
                  <a:chExt cx="1946700" cy="1946700"/>
                </a:xfrm>
              </p:grpSpPr>
              <p:sp>
                <p:nvSpPr>
                  <p:cNvPr id="1598" name="Google Shape;1598;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99" name="Google Shape;1599;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00" name="Google Shape;1600;p219"/>
                <p:cNvGrpSpPr/>
                <p:nvPr/>
              </p:nvGrpSpPr>
              <p:grpSpPr>
                <a:xfrm rot="2700000">
                  <a:off x="4633321" y="2097886"/>
                  <a:ext cx="1946681" cy="1946681"/>
                  <a:chOff x="3945118" y="2021428"/>
                  <a:chExt cx="1946700" cy="1946700"/>
                </a:xfrm>
              </p:grpSpPr>
              <p:sp>
                <p:nvSpPr>
                  <p:cNvPr id="1601" name="Google Shape;1601;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02" name="Google Shape;1602;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03" name="Google Shape;1603;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04" name="Google Shape;1604;p219"/>
            <p:cNvGrpSpPr/>
            <p:nvPr/>
          </p:nvGrpSpPr>
          <p:grpSpPr>
            <a:xfrm>
              <a:off x="3400375" y="947319"/>
              <a:ext cx="355966" cy="489264"/>
              <a:chOff x="3556742" y="4675436"/>
              <a:chExt cx="355966" cy="489264"/>
            </a:xfrm>
          </p:grpSpPr>
          <p:grpSp>
            <p:nvGrpSpPr>
              <p:cNvPr id="1605" name="Google Shape;1605;p219"/>
              <p:cNvGrpSpPr/>
              <p:nvPr/>
            </p:nvGrpSpPr>
            <p:grpSpPr>
              <a:xfrm>
                <a:off x="3556742" y="4675436"/>
                <a:ext cx="355966" cy="355966"/>
                <a:chOff x="4230150" y="1694715"/>
                <a:chExt cx="2753023" cy="2753023"/>
              </a:xfrm>
            </p:grpSpPr>
            <p:grpSp>
              <p:nvGrpSpPr>
                <p:cNvPr id="1606" name="Google Shape;1606;p219"/>
                <p:cNvGrpSpPr/>
                <p:nvPr/>
              </p:nvGrpSpPr>
              <p:grpSpPr>
                <a:xfrm>
                  <a:off x="4633357" y="2097916"/>
                  <a:ext cx="1946700" cy="1946700"/>
                  <a:chOff x="3945118" y="2021428"/>
                  <a:chExt cx="1946700" cy="1946700"/>
                </a:xfrm>
              </p:grpSpPr>
              <p:sp>
                <p:nvSpPr>
                  <p:cNvPr id="1607" name="Google Shape;1607;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08" name="Google Shape;1608;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09" name="Google Shape;1609;p219"/>
                <p:cNvGrpSpPr/>
                <p:nvPr/>
              </p:nvGrpSpPr>
              <p:grpSpPr>
                <a:xfrm rot="2700000">
                  <a:off x="4633321" y="2097886"/>
                  <a:ext cx="1946681" cy="1946681"/>
                  <a:chOff x="3945118" y="2021428"/>
                  <a:chExt cx="1946700" cy="1946700"/>
                </a:xfrm>
              </p:grpSpPr>
              <p:sp>
                <p:nvSpPr>
                  <p:cNvPr id="1610" name="Google Shape;1610;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1" name="Google Shape;1611;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12" name="Google Shape;1612;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13" name="Google Shape;1613;p219"/>
            <p:cNvGrpSpPr/>
            <p:nvPr/>
          </p:nvGrpSpPr>
          <p:grpSpPr>
            <a:xfrm>
              <a:off x="4774444" y="947319"/>
              <a:ext cx="355966" cy="489264"/>
              <a:chOff x="3556742" y="4675436"/>
              <a:chExt cx="355966" cy="489264"/>
            </a:xfrm>
          </p:grpSpPr>
          <p:grpSp>
            <p:nvGrpSpPr>
              <p:cNvPr id="1614" name="Google Shape;1614;p219"/>
              <p:cNvGrpSpPr/>
              <p:nvPr/>
            </p:nvGrpSpPr>
            <p:grpSpPr>
              <a:xfrm>
                <a:off x="3556742" y="4675436"/>
                <a:ext cx="355966" cy="355966"/>
                <a:chOff x="4230150" y="1694715"/>
                <a:chExt cx="2753023" cy="2753023"/>
              </a:xfrm>
            </p:grpSpPr>
            <p:grpSp>
              <p:nvGrpSpPr>
                <p:cNvPr id="1615" name="Google Shape;1615;p219"/>
                <p:cNvGrpSpPr/>
                <p:nvPr/>
              </p:nvGrpSpPr>
              <p:grpSpPr>
                <a:xfrm>
                  <a:off x="4633357" y="2097916"/>
                  <a:ext cx="1946700" cy="1946700"/>
                  <a:chOff x="3945118" y="2021428"/>
                  <a:chExt cx="1946700" cy="1946700"/>
                </a:xfrm>
              </p:grpSpPr>
              <p:sp>
                <p:nvSpPr>
                  <p:cNvPr id="1616" name="Google Shape;1616;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7" name="Google Shape;1617;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18" name="Google Shape;1618;p219"/>
                <p:cNvGrpSpPr/>
                <p:nvPr/>
              </p:nvGrpSpPr>
              <p:grpSpPr>
                <a:xfrm rot="2700000">
                  <a:off x="4633321" y="2097886"/>
                  <a:ext cx="1946681" cy="1946681"/>
                  <a:chOff x="3945118" y="2021428"/>
                  <a:chExt cx="1946700" cy="1946700"/>
                </a:xfrm>
              </p:grpSpPr>
              <p:sp>
                <p:nvSpPr>
                  <p:cNvPr id="1619" name="Google Shape;1619;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20" name="Google Shape;1620;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21" name="Google Shape;1621;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22" name="Google Shape;1622;p219"/>
            <p:cNvGrpSpPr/>
            <p:nvPr/>
          </p:nvGrpSpPr>
          <p:grpSpPr>
            <a:xfrm>
              <a:off x="6112495" y="947319"/>
              <a:ext cx="355966" cy="489264"/>
              <a:chOff x="3556742" y="4675436"/>
              <a:chExt cx="355966" cy="489264"/>
            </a:xfrm>
          </p:grpSpPr>
          <p:grpSp>
            <p:nvGrpSpPr>
              <p:cNvPr id="1623" name="Google Shape;1623;p219"/>
              <p:cNvGrpSpPr/>
              <p:nvPr/>
            </p:nvGrpSpPr>
            <p:grpSpPr>
              <a:xfrm>
                <a:off x="3556742" y="4675436"/>
                <a:ext cx="355966" cy="355966"/>
                <a:chOff x="4230150" y="1694715"/>
                <a:chExt cx="2753023" cy="2753023"/>
              </a:xfrm>
            </p:grpSpPr>
            <p:grpSp>
              <p:nvGrpSpPr>
                <p:cNvPr id="1624" name="Google Shape;1624;p219"/>
                <p:cNvGrpSpPr/>
                <p:nvPr/>
              </p:nvGrpSpPr>
              <p:grpSpPr>
                <a:xfrm>
                  <a:off x="4633357" y="2097916"/>
                  <a:ext cx="1946700" cy="1946700"/>
                  <a:chOff x="3945118" y="2021428"/>
                  <a:chExt cx="1946700" cy="1946700"/>
                </a:xfrm>
              </p:grpSpPr>
              <p:sp>
                <p:nvSpPr>
                  <p:cNvPr id="1625" name="Google Shape;1625;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26" name="Google Shape;1626;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27" name="Google Shape;1627;p219"/>
                <p:cNvGrpSpPr/>
                <p:nvPr/>
              </p:nvGrpSpPr>
              <p:grpSpPr>
                <a:xfrm rot="2700000">
                  <a:off x="4633321" y="2097886"/>
                  <a:ext cx="1946681" cy="1946681"/>
                  <a:chOff x="3945118" y="2021428"/>
                  <a:chExt cx="1946700" cy="1946700"/>
                </a:xfrm>
              </p:grpSpPr>
              <p:sp>
                <p:nvSpPr>
                  <p:cNvPr id="1628" name="Google Shape;1628;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29" name="Google Shape;1629;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30" name="Google Shape;1630;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31" name="Google Shape;1631;p219"/>
            <p:cNvGrpSpPr/>
            <p:nvPr/>
          </p:nvGrpSpPr>
          <p:grpSpPr>
            <a:xfrm>
              <a:off x="7511974" y="947319"/>
              <a:ext cx="355966" cy="489264"/>
              <a:chOff x="3556742" y="4675436"/>
              <a:chExt cx="355966" cy="489264"/>
            </a:xfrm>
          </p:grpSpPr>
          <p:grpSp>
            <p:nvGrpSpPr>
              <p:cNvPr id="1632" name="Google Shape;1632;p219"/>
              <p:cNvGrpSpPr/>
              <p:nvPr/>
            </p:nvGrpSpPr>
            <p:grpSpPr>
              <a:xfrm>
                <a:off x="3556742" y="4675436"/>
                <a:ext cx="355966" cy="355966"/>
                <a:chOff x="4230150" y="1694715"/>
                <a:chExt cx="2753023" cy="2753023"/>
              </a:xfrm>
            </p:grpSpPr>
            <p:grpSp>
              <p:nvGrpSpPr>
                <p:cNvPr id="1633" name="Google Shape;1633;p219"/>
                <p:cNvGrpSpPr/>
                <p:nvPr/>
              </p:nvGrpSpPr>
              <p:grpSpPr>
                <a:xfrm>
                  <a:off x="4633357" y="2097916"/>
                  <a:ext cx="1946700" cy="1946700"/>
                  <a:chOff x="3945118" y="2021428"/>
                  <a:chExt cx="1946700" cy="1946700"/>
                </a:xfrm>
              </p:grpSpPr>
              <p:sp>
                <p:nvSpPr>
                  <p:cNvPr id="1634" name="Google Shape;1634;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35" name="Google Shape;1635;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36" name="Google Shape;1636;p219"/>
                <p:cNvGrpSpPr/>
                <p:nvPr/>
              </p:nvGrpSpPr>
              <p:grpSpPr>
                <a:xfrm rot="2700000">
                  <a:off x="4633321" y="2097886"/>
                  <a:ext cx="1946681" cy="1946681"/>
                  <a:chOff x="3945118" y="2021428"/>
                  <a:chExt cx="1946700" cy="1946700"/>
                </a:xfrm>
              </p:grpSpPr>
              <p:sp>
                <p:nvSpPr>
                  <p:cNvPr id="1637" name="Google Shape;1637;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38" name="Google Shape;1638;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39" name="Google Shape;1639;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40" name="Google Shape;1640;p219"/>
            <p:cNvGrpSpPr/>
            <p:nvPr/>
          </p:nvGrpSpPr>
          <p:grpSpPr>
            <a:xfrm>
              <a:off x="8672615" y="3083081"/>
              <a:ext cx="355966" cy="489264"/>
              <a:chOff x="3556742" y="4675436"/>
              <a:chExt cx="355966" cy="489264"/>
            </a:xfrm>
          </p:grpSpPr>
          <p:grpSp>
            <p:nvGrpSpPr>
              <p:cNvPr id="1641" name="Google Shape;1641;p219"/>
              <p:cNvGrpSpPr/>
              <p:nvPr/>
            </p:nvGrpSpPr>
            <p:grpSpPr>
              <a:xfrm>
                <a:off x="3556742" y="4675436"/>
                <a:ext cx="355966" cy="355966"/>
                <a:chOff x="4230150" y="1694715"/>
                <a:chExt cx="2753023" cy="2753023"/>
              </a:xfrm>
            </p:grpSpPr>
            <p:grpSp>
              <p:nvGrpSpPr>
                <p:cNvPr id="1642" name="Google Shape;1642;p219"/>
                <p:cNvGrpSpPr/>
                <p:nvPr/>
              </p:nvGrpSpPr>
              <p:grpSpPr>
                <a:xfrm>
                  <a:off x="4633357" y="2097916"/>
                  <a:ext cx="1946700" cy="1946700"/>
                  <a:chOff x="3945118" y="2021428"/>
                  <a:chExt cx="1946700" cy="1946700"/>
                </a:xfrm>
              </p:grpSpPr>
              <p:sp>
                <p:nvSpPr>
                  <p:cNvPr id="1643" name="Google Shape;1643;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44" name="Google Shape;1644;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45" name="Google Shape;1645;p219"/>
                <p:cNvGrpSpPr/>
                <p:nvPr/>
              </p:nvGrpSpPr>
              <p:grpSpPr>
                <a:xfrm rot="2700000">
                  <a:off x="4633321" y="2097886"/>
                  <a:ext cx="1946681" cy="1946681"/>
                  <a:chOff x="3945118" y="2021428"/>
                  <a:chExt cx="1946700" cy="1946700"/>
                </a:xfrm>
              </p:grpSpPr>
              <p:sp>
                <p:nvSpPr>
                  <p:cNvPr id="1646" name="Google Shape;1646;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47" name="Google Shape;1647;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48" name="Google Shape;1648;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49" name="Google Shape;1649;p219"/>
            <p:cNvGrpSpPr/>
            <p:nvPr/>
          </p:nvGrpSpPr>
          <p:grpSpPr>
            <a:xfrm>
              <a:off x="8672615" y="4289955"/>
              <a:ext cx="355966" cy="489264"/>
              <a:chOff x="3556742" y="4675436"/>
              <a:chExt cx="355966" cy="489264"/>
            </a:xfrm>
          </p:grpSpPr>
          <p:grpSp>
            <p:nvGrpSpPr>
              <p:cNvPr id="1650" name="Google Shape;1650;p219"/>
              <p:cNvGrpSpPr/>
              <p:nvPr/>
            </p:nvGrpSpPr>
            <p:grpSpPr>
              <a:xfrm>
                <a:off x="3556742" y="4675436"/>
                <a:ext cx="355966" cy="355966"/>
                <a:chOff x="4230150" y="1694715"/>
                <a:chExt cx="2753023" cy="2753023"/>
              </a:xfrm>
            </p:grpSpPr>
            <p:grpSp>
              <p:nvGrpSpPr>
                <p:cNvPr id="1651" name="Google Shape;1651;p219"/>
                <p:cNvGrpSpPr/>
                <p:nvPr/>
              </p:nvGrpSpPr>
              <p:grpSpPr>
                <a:xfrm>
                  <a:off x="4633357" y="2097916"/>
                  <a:ext cx="1946700" cy="1946700"/>
                  <a:chOff x="3945118" y="2021428"/>
                  <a:chExt cx="1946700" cy="1946700"/>
                </a:xfrm>
              </p:grpSpPr>
              <p:sp>
                <p:nvSpPr>
                  <p:cNvPr id="1652" name="Google Shape;1652;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53" name="Google Shape;1653;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54" name="Google Shape;1654;p219"/>
                <p:cNvGrpSpPr/>
                <p:nvPr/>
              </p:nvGrpSpPr>
              <p:grpSpPr>
                <a:xfrm rot="2700000">
                  <a:off x="4633321" y="2097886"/>
                  <a:ext cx="1946681" cy="1946681"/>
                  <a:chOff x="3945118" y="2021428"/>
                  <a:chExt cx="1946700" cy="1946700"/>
                </a:xfrm>
              </p:grpSpPr>
              <p:sp>
                <p:nvSpPr>
                  <p:cNvPr id="1655" name="Google Shape;1655;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56" name="Google Shape;1656;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57" name="Google Shape;1657;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58" name="Google Shape;1658;p219"/>
            <p:cNvGrpSpPr/>
            <p:nvPr/>
          </p:nvGrpSpPr>
          <p:grpSpPr>
            <a:xfrm>
              <a:off x="7051989" y="4289955"/>
              <a:ext cx="355966" cy="489264"/>
              <a:chOff x="3556742" y="4675436"/>
              <a:chExt cx="355966" cy="489264"/>
            </a:xfrm>
          </p:grpSpPr>
          <p:grpSp>
            <p:nvGrpSpPr>
              <p:cNvPr id="1659" name="Google Shape;1659;p219"/>
              <p:cNvGrpSpPr/>
              <p:nvPr/>
            </p:nvGrpSpPr>
            <p:grpSpPr>
              <a:xfrm>
                <a:off x="3556742" y="4675436"/>
                <a:ext cx="355966" cy="355966"/>
                <a:chOff x="4230150" y="1694715"/>
                <a:chExt cx="2753023" cy="2753023"/>
              </a:xfrm>
            </p:grpSpPr>
            <p:grpSp>
              <p:nvGrpSpPr>
                <p:cNvPr id="1660" name="Google Shape;1660;p219"/>
                <p:cNvGrpSpPr/>
                <p:nvPr/>
              </p:nvGrpSpPr>
              <p:grpSpPr>
                <a:xfrm>
                  <a:off x="4633357" y="2097916"/>
                  <a:ext cx="1946700" cy="1946700"/>
                  <a:chOff x="3945118" y="2021428"/>
                  <a:chExt cx="1946700" cy="1946700"/>
                </a:xfrm>
              </p:grpSpPr>
              <p:sp>
                <p:nvSpPr>
                  <p:cNvPr id="1661" name="Google Shape;1661;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62" name="Google Shape;1662;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63" name="Google Shape;1663;p219"/>
                <p:cNvGrpSpPr/>
                <p:nvPr/>
              </p:nvGrpSpPr>
              <p:grpSpPr>
                <a:xfrm rot="2700000">
                  <a:off x="4633321" y="2097886"/>
                  <a:ext cx="1946681" cy="1946681"/>
                  <a:chOff x="3945118" y="2021428"/>
                  <a:chExt cx="1946700" cy="1946700"/>
                </a:xfrm>
              </p:grpSpPr>
              <p:sp>
                <p:nvSpPr>
                  <p:cNvPr id="1664" name="Google Shape;1664;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65" name="Google Shape;1665;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66" name="Google Shape;1666;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67" name="Google Shape;1667;p219"/>
            <p:cNvGrpSpPr/>
            <p:nvPr/>
          </p:nvGrpSpPr>
          <p:grpSpPr>
            <a:xfrm>
              <a:off x="7051989" y="3083081"/>
              <a:ext cx="355966" cy="489264"/>
              <a:chOff x="3556742" y="4675436"/>
              <a:chExt cx="355966" cy="489264"/>
            </a:xfrm>
          </p:grpSpPr>
          <p:grpSp>
            <p:nvGrpSpPr>
              <p:cNvPr id="1668" name="Google Shape;1668;p219"/>
              <p:cNvGrpSpPr/>
              <p:nvPr/>
            </p:nvGrpSpPr>
            <p:grpSpPr>
              <a:xfrm>
                <a:off x="3556742" y="4675436"/>
                <a:ext cx="355966" cy="355966"/>
                <a:chOff x="4230150" y="1694715"/>
                <a:chExt cx="2753023" cy="2753023"/>
              </a:xfrm>
            </p:grpSpPr>
            <p:grpSp>
              <p:nvGrpSpPr>
                <p:cNvPr id="1669" name="Google Shape;1669;p219"/>
                <p:cNvGrpSpPr/>
                <p:nvPr/>
              </p:nvGrpSpPr>
              <p:grpSpPr>
                <a:xfrm>
                  <a:off x="4633357" y="2097916"/>
                  <a:ext cx="1946700" cy="1946700"/>
                  <a:chOff x="3945118" y="2021428"/>
                  <a:chExt cx="1946700" cy="1946700"/>
                </a:xfrm>
              </p:grpSpPr>
              <p:sp>
                <p:nvSpPr>
                  <p:cNvPr id="1670" name="Google Shape;1670;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71" name="Google Shape;1671;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72" name="Google Shape;1672;p219"/>
                <p:cNvGrpSpPr/>
                <p:nvPr/>
              </p:nvGrpSpPr>
              <p:grpSpPr>
                <a:xfrm rot="2700000">
                  <a:off x="4633321" y="2097886"/>
                  <a:ext cx="1946681" cy="1946681"/>
                  <a:chOff x="3945118" y="2021428"/>
                  <a:chExt cx="1946700" cy="1946700"/>
                </a:xfrm>
              </p:grpSpPr>
              <p:sp>
                <p:nvSpPr>
                  <p:cNvPr id="1673" name="Google Shape;1673;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74" name="Google Shape;1674;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75" name="Google Shape;1675;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76" name="Google Shape;1676;p219"/>
            <p:cNvGrpSpPr/>
            <p:nvPr/>
          </p:nvGrpSpPr>
          <p:grpSpPr>
            <a:xfrm>
              <a:off x="1934568" y="4289955"/>
              <a:ext cx="355966" cy="489264"/>
              <a:chOff x="3556742" y="4675436"/>
              <a:chExt cx="355966" cy="489264"/>
            </a:xfrm>
          </p:grpSpPr>
          <p:grpSp>
            <p:nvGrpSpPr>
              <p:cNvPr id="1677" name="Google Shape;1677;p219"/>
              <p:cNvGrpSpPr/>
              <p:nvPr/>
            </p:nvGrpSpPr>
            <p:grpSpPr>
              <a:xfrm>
                <a:off x="3556742" y="4675436"/>
                <a:ext cx="355966" cy="355966"/>
                <a:chOff x="4230150" y="1694715"/>
                <a:chExt cx="2753023" cy="2753023"/>
              </a:xfrm>
            </p:grpSpPr>
            <p:grpSp>
              <p:nvGrpSpPr>
                <p:cNvPr id="1678" name="Google Shape;1678;p219"/>
                <p:cNvGrpSpPr/>
                <p:nvPr/>
              </p:nvGrpSpPr>
              <p:grpSpPr>
                <a:xfrm>
                  <a:off x="4633357" y="2097916"/>
                  <a:ext cx="1946700" cy="1946700"/>
                  <a:chOff x="3945118" y="2021428"/>
                  <a:chExt cx="1946700" cy="1946700"/>
                </a:xfrm>
              </p:grpSpPr>
              <p:sp>
                <p:nvSpPr>
                  <p:cNvPr id="1679" name="Google Shape;1679;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80" name="Google Shape;1680;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81" name="Google Shape;1681;p219"/>
                <p:cNvGrpSpPr/>
                <p:nvPr/>
              </p:nvGrpSpPr>
              <p:grpSpPr>
                <a:xfrm rot="2700000">
                  <a:off x="4633321" y="2097886"/>
                  <a:ext cx="1946681" cy="1946681"/>
                  <a:chOff x="3945118" y="2021428"/>
                  <a:chExt cx="1946700" cy="1946700"/>
                </a:xfrm>
              </p:grpSpPr>
              <p:sp>
                <p:nvSpPr>
                  <p:cNvPr id="1682" name="Google Shape;1682;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83" name="Google Shape;1683;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84" name="Google Shape;1684;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85" name="Google Shape;1685;p219"/>
            <p:cNvGrpSpPr/>
            <p:nvPr/>
          </p:nvGrpSpPr>
          <p:grpSpPr>
            <a:xfrm>
              <a:off x="3878314" y="4289955"/>
              <a:ext cx="355966" cy="489264"/>
              <a:chOff x="3556742" y="4675436"/>
              <a:chExt cx="355966" cy="489264"/>
            </a:xfrm>
          </p:grpSpPr>
          <p:grpSp>
            <p:nvGrpSpPr>
              <p:cNvPr id="1686" name="Google Shape;1686;p219"/>
              <p:cNvGrpSpPr/>
              <p:nvPr/>
            </p:nvGrpSpPr>
            <p:grpSpPr>
              <a:xfrm>
                <a:off x="3556742" y="4675436"/>
                <a:ext cx="355966" cy="355966"/>
                <a:chOff x="4230150" y="1694715"/>
                <a:chExt cx="2753023" cy="2753023"/>
              </a:xfrm>
            </p:grpSpPr>
            <p:grpSp>
              <p:nvGrpSpPr>
                <p:cNvPr id="1687" name="Google Shape;1687;p219"/>
                <p:cNvGrpSpPr/>
                <p:nvPr/>
              </p:nvGrpSpPr>
              <p:grpSpPr>
                <a:xfrm>
                  <a:off x="4633357" y="2097916"/>
                  <a:ext cx="1946700" cy="1946700"/>
                  <a:chOff x="3945118" y="2021428"/>
                  <a:chExt cx="1946700" cy="1946700"/>
                </a:xfrm>
              </p:grpSpPr>
              <p:sp>
                <p:nvSpPr>
                  <p:cNvPr id="1688" name="Google Shape;1688;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89" name="Google Shape;1689;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90" name="Google Shape;1690;p219"/>
                <p:cNvGrpSpPr/>
                <p:nvPr/>
              </p:nvGrpSpPr>
              <p:grpSpPr>
                <a:xfrm rot="2700000">
                  <a:off x="4633321" y="2097886"/>
                  <a:ext cx="1946681" cy="1946681"/>
                  <a:chOff x="3945118" y="2021428"/>
                  <a:chExt cx="1946700" cy="1946700"/>
                </a:xfrm>
              </p:grpSpPr>
              <p:sp>
                <p:nvSpPr>
                  <p:cNvPr id="1691" name="Google Shape;1691;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92" name="Google Shape;1692;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693" name="Google Shape;1693;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694" name="Google Shape;1694;p219"/>
            <p:cNvGrpSpPr/>
            <p:nvPr/>
          </p:nvGrpSpPr>
          <p:grpSpPr>
            <a:xfrm>
              <a:off x="3878314" y="3083081"/>
              <a:ext cx="355966" cy="489264"/>
              <a:chOff x="3556742" y="4675436"/>
              <a:chExt cx="355966" cy="489264"/>
            </a:xfrm>
          </p:grpSpPr>
          <p:grpSp>
            <p:nvGrpSpPr>
              <p:cNvPr id="1695" name="Google Shape;1695;p219"/>
              <p:cNvGrpSpPr/>
              <p:nvPr/>
            </p:nvGrpSpPr>
            <p:grpSpPr>
              <a:xfrm>
                <a:off x="3556742" y="4675436"/>
                <a:ext cx="355966" cy="355966"/>
                <a:chOff x="4230150" y="1694715"/>
                <a:chExt cx="2753023" cy="2753023"/>
              </a:xfrm>
            </p:grpSpPr>
            <p:grpSp>
              <p:nvGrpSpPr>
                <p:cNvPr id="1696" name="Google Shape;1696;p219"/>
                <p:cNvGrpSpPr/>
                <p:nvPr/>
              </p:nvGrpSpPr>
              <p:grpSpPr>
                <a:xfrm>
                  <a:off x="4633357" y="2097916"/>
                  <a:ext cx="1946700" cy="1946700"/>
                  <a:chOff x="3945118" y="2021428"/>
                  <a:chExt cx="1946700" cy="1946700"/>
                </a:xfrm>
              </p:grpSpPr>
              <p:sp>
                <p:nvSpPr>
                  <p:cNvPr id="1697" name="Google Shape;1697;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98" name="Google Shape;1698;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699" name="Google Shape;1699;p219"/>
                <p:cNvGrpSpPr/>
                <p:nvPr/>
              </p:nvGrpSpPr>
              <p:grpSpPr>
                <a:xfrm rot="2700000">
                  <a:off x="4633321" y="2097886"/>
                  <a:ext cx="1946681" cy="1946681"/>
                  <a:chOff x="3945118" y="2021428"/>
                  <a:chExt cx="1946700" cy="1946700"/>
                </a:xfrm>
              </p:grpSpPr>
              <p:sp>
                <p:nvSpPr>
                  <p:cNvPr id="1700" name="Google Shape;1700;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01" name="Google Shape;1701;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702" name="Google Shape;1702;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703" name="Google Shape;1703;p219"/>
            <p:cNvGrpSpPr/>
            <p:nvPr/>
          </p:nvGrpSpPr>
          <p:grpSpPr>
            <a:xfrm>
              <a:off x="1934568" y="947319"/>
              <a:ext cx="355966" cy="489264"/>
              <a:chOff x="3556742" y="4675436"/>
              <a:chExt cx="355966" cy="489264"/>
            </a:xfrm>
          </p:grpSpPr>
          <p:grpSp>
            <p:nvGrpSpPr>
              <p:cNvPr id="1704" name="Google Shape;1704;p219"/>
              <p:cNvGrpSpPr/>
              <p:nvPr/>
            </p:nvGrpSpPr>
            <p:grpSpPr>
              <a:xfrm>
                <a:off x="3556742" y="4675436"/>
                <a:ext cx="355966" cy="355966"/>
                <a:chOff x="4230150" y="1694715"/>
                <a:chExt cx="2753023" cy="2753023"/>
              </a:xfrm>
            </p:grpSpPr>
            <p:grpSp>
              <p:nvGrpSpPr>
                <p:cNvPr id="1705" name="Google Shape;1705;p219"/>
                <p:cNvGrpSpPr/>
                <p:nvPr/>
              </p:nvGrpSpPr>
              <p:grpSpPr>
                <a:xfrm>
                  <a:off x="4633357" y="2097916"/>
                  <a:ext cx="1946700" cy="1946700"/>
                  <a:chOff x="3945118" y="2021428"/>
                  <a:chExt cx="1946700" cy="1946700"/>
                </a:xfrm>
              </p:grpSpPr>
              <p:sp>
                <p:nvSpPr>
                  <p:cNvPr id="1706" name="Google Shape;1706;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07" name="Google Shape;1707;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708" name="Google Shape;1708;p219"/>
                <p:cNvGrpSpPr/>
                <p:nvPr/>
              </p:nvGrpSpPr>
              <p:grpSpPr>
                <a:xfrm rot="2700000">
                  <a:off x="4633321" y="2097886"/>
                  <a:ext cx="1946681" cy="1946681"/>
                  <a:chOff x="3945118" y="2021428"/>
                  <a:chExt cx="1946700" cy="1946700"/>
                </a:xfrm>
              </p:grpSpPr>
              <p:sp>
                <p:nvSpPr>
                  <p:cNvPr id="1709" name="Google Shape;1709;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10" name="Google Shape;1710;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711" name="Google Shape;1711;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712" name="Google Shape;1712;p219"/>
            <p:cNvGrpSpPr/>
            <p:nvPr/>
          </p:nvGrpSpPr>
          <p:grpSpPr>
            <a:xfrm>
              <a:off x="8672615" y="947319"/>
              <a:ext cx="355966" cy="489264"/>
              <a:chOff x="3556742" y="4675436"/>
              <a:chExt cx="355966" cy="489264"/>
            </a:xfrm>
          </p:grpSpPr>
          <p:grpSp>
            <p:nvGrpSpPr>
              <p:cNvPr id="1713" name="Google Shape;1713;p219"/>
              <p:cNvGrpSpPr/>
              <p:nvPr/>
            </p:nvGrpSpPr>
            <p:grpSpPr>
              <a:xfrm>
                <a:off x="3556742" y="4675436"/>
                <a:ext cx="355966" cy="355966"/>
                <a:chOff x="4230150" y="1694715"/>
                <a:chExt cx="2753023" cy="2753023"/>
              </a:xfrm>
            </p:grpSpPr>
            <p:grpSp>
              <p:nvGrpSpPr>
                <p:cNvPr id="1714" name="Google Shape;1714;p219"/>
                <p:cNvGrpSpPr/>
                <p:nvPr/>
              </p:nvGrpSpPr>
              <p:grpSpPr>
                <a:xfrm>
                  <a:off x="4633357" y="2097916"/>
                  <a:ext cx="1946700" cy="1946700"/>
                  <a:chOff x="3945118" y="2021428"/>
                  <a:chExt cx="1946700" cy="1946700"/>
                </a:xfrm>
              </p:grpSpPr>
              <p:sp>
                <p:nvSpPr>
                  <p:cNvPr id="1715" name="Google Shape;1715;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16" name="Google Shape;1716;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717" name="Google Shape;1717;p219"/>
                <p:cNvGrpSpPr/>
                <p:nvPr/>
              </p:nvGrpSpPr>
              <p:grpSpPr>
                <a:xfrm rot="2700000">
                  <a:off x="4633321" y="2097886"/>
                  <a:ext cx="1946681" cy="1946681"/>
                  <a:chOff x="3945118" y="2021428"/>
                  <a:chExt cx="1946700" cy="1946700"/>
                </a:xfrm>
              </p:grpSpPr>
              <p:sp>
                <p:nvSpPr>
                  <p:cNvPr id="1718" name="Google Shape;1718;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19" name="Google Shape;1719;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720" name="Google Shape;1720;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nvGrpSpPr>
            <p:cNvPr id="1721" name="Google Shape;1721;p219"/>
            <p:cNvGrpSpPr/>
            <p:nvPr/>
          </p:nvGrpSpPr>
          <p:grpSpPr>
            <a:xfrm>
              <a:off x="5551987" y="3083081"/>
              <a:ext cx="355966" cy="489264"/>
              <a:chOff x="3556742" y="4675436"/>
              <a:chExt cx="355966" cy="489264"/>
            </a:xfrm>
          </p:grpSpPr>
          <p:grpSp>
            <p:nvGrpSpPr>
              <p:cNvPr id="1722" name="Google Shape;1722;p219"/>
              <p:cNvGrpSpPr/>
              <p:nvPr/>
            </p:nvGrpSpPr>
            <p:grpSpPr>
              <a:xfrm>
                <a:off x="3556742" y="4675436"/>
                <a:ext cx="355966" cy="355966"/>
                <a:chOff x="4230150" y="1694715"/>
                <a:chExt cx="2753023" cy="2753023"/>
              </a:xfrm>
            </p:grpSpPr>
            <p:grpSp>
              <p:nvGrpSpPr>
                <p:cNvPr id="1723" name="Google Shape;1723;p219"/>
                <p:cNvGrpSpPr/>
                <p:nvPr/>
              </p:nvGrpSpPr>
              <p:grpSpPr>
                <a:xfrm>
                  <a:off x="4633357" y="2097916"/>
                  <a:ext cx="1946700" cy="1946700"/>
                  <a:chOff x="3945118" y="2021428"/>
                  <a:chExt cx="1946700" cy="1946700"/>
                </a:xfrm>
              </p:grpSpPr>
              <p:sp>
                <p:nvSpPr>
                  <p:cNvPr id="1724" name="Google Shape;1724;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25" name="Google Shape;1725;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726" name="Google Shape;1726;p219"/>
                <p:cNvGrpSpPr/>
                <p:nvPr/>
              </p:nvGrpSpPr>
              <p:grpSpPr>
                <a:xfrm rot="2700000">
                  <a:off x="4633321" y="2097886"/>
                  <a:ext cx="1946681" cy="1946681"/>
                  <a:chOff x="3945118" y="2021428"/>
                  <a:chExt cx="1946700" cy="1946700"/>
                </a:xfrm>
              </p:grpSpPr>
              <p:sp>
                <p:nvSpPr>
                  <p:cNvPr id="1727" name="Google Shape;1727;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28" name="Google Shape;1728;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pic>
            <p:nvPicPr>
              <p:cNvPr descr="A white silhouette of a human body&#10;&#10;AI-generated content may be incorrect." id="1729" name="Google Shape;1729;p219"/>
              <p:cNvPicPr preferRelativeResize="0"/>
              <p:nvPr/>
            </p:nvPicPr>
            <p:blipFill rotWithShape="1">
              <a:blip r:embed="rId29">
                <a:alphaModFix/>
              </a:blip>
              <a:srcRect b="0" l="0" r="0" t="0"/>
              <a:stretch/>
            </p:blipFill>
            <p:spPr>
              <a:xfrm>
                <a:off x="3653306" y="4774613"/>
                <a:ext cx="153564" cy="390087"/>
              </a:xfrm>
              <a:prstGeom prst="rect">
                <a:avLst/>
              </a:prstGeom>
              <a:noFill/>
              <a:ln>
                <a:noFill/>
              </a:ln>
            </p:spPr>
          </p:pic>
        </p:grpSp>
      </p:grpSp>
      <p:pic>
        <p:nvPicPr>
          <p:cNvPr id="1730" name="Google Shape;1730;p219"/>
          <p:cNvPicPr preferRelativeResize="0"/>
          <p:nvPr/>
        </p:nvPicPr>
        <p:blipFill rotWithShape="1">
          <a:blip r:embed="rId30">
            <a:alphaModFix/>
          </a:blip>
          <a:srcRect b="0" l="0" r="0" t="0"/>
          <a:stretch/>
        </p:blipFill>
        <p:spPr>
          <a:xfrm>
            <a:off x="8295930" y="2309188"/>
            <a:ext cx="632795" cy="572700"/>
          </a:xfrm>
          <a:prstGeom prst="rect">
            <a:avLst/>
          </a:prstGeom>
          <a:noFill/>
          <a:ln>
            <a:noFill/>
          </a:ln>
        </p:spPr>
      </p:pic>
      <p:sp>
        <p:nvSpPr>
          <p:cNvPr id="1731" name="Google Shape;1731;p219"/>
          <p:cNvSpPr txBox="1"/>
          <p:nvPr/>
        </p:nvSpPr>
        <p:spPr>
          <a:xfrm>
            <a:off x="7356075" y="2555000"/>
            <a:ext cx="15009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accent3"/>
              </a:buClr>
              <a:buSzPts val="1100"/>
              <a:buFont typeface="Arial"/>
              <a:buNone/>
            </a:pPr>
            <a:r>
              <a:rPr b="0" i="0" lang="en" sz="700" u="none" cap="none" strike="noStrike">
                <a:solidFill>
                  <a:schemeClr val="lt1"/>
                </a:solidFill>
                <a:latin typeface="Roboto"/>
                <a:ea typeface="Roboto"/>
                <a:cs typeface="Roboto"/>
                <a:sym typeface="Roboto"/>
              </a:rPr>
              <a:t>Agentic Interoperability</a:t>
            </a:r>
            <a:endParaRPr b="0" i="0" sz="700" u="none" cap="none" strike="noStrike">
              <a:solidFill>
                <a:srgbClr val="FAFAFA"/>
              </a:solidFill>
              <a:latin typeface="Roboto"/>
              <a:ea typeface="Roboto"/>
              <a:cs typeface="Roboto"/>
              <a:sym typeface="Roboto"/>
            </a:endParaRPr>
          </a:p>
          <a:p>
            <a:pPr indent="0" lvl="0" marL="85725" marR="0" rtl="0" algn="l">
              <a:lnSpc>
                <a:spcPct val="100000"/>
              </a:lnSpc>
              <a:spcBef>
                <a:spcPts val="0"/>
              </a:spcBef>
              <a:spcAft>
                <a:spcPts val="0"/>
              </a:spcAft>
              <a:buClr>
                <a:srgbClr val="000000"/>
              </a:buClr>
              <a:buSzPts val="700"/>
              <a:buFont typeface="Arial"/>
              <a:buNone/>
            </a:pPr>
            <a:r>
              <a:rPr b="0" i="0" lang="en" sz="700" u="none" cap="none" strike="noStrike">
                <a:solidFill>
                  <a:srgbClr val="FAFAFA"/>
                </a:solidFill>
                <a:latin typeface="Roboto"/>
                <a:ea typeface="Roboto"/>
                <a:cs typeface="Roboto"/>
                <a:sym typeface="Roboto"/>
              </a:rPr>
              <a:t>Physical AI Orchestration</a:t>
            </a:r>
            <a:endParaRPr b="0" i="0" sz="700" u="none" cap="none" strike="noStrike">
              <a:solidFill>
                <a:srgbClr val="FAFAFA"/>
              </a:solidFill>
              <a:latin typeface="Roboto"/>
              <a:ea typeface="Roboto"/>
              <a:cs typeface="Roboto"/>
              <a:sym typeface="Roboto"/>
            </a:endParaRPr>
          </a:p>
          <a:p>
            <a:pPr indent="0" lvl="0" marL="171450" marR="0" rtl="0" algn="l">
              <a:lnSpc>
                <a:spcPct val="100000"/>
              </a:lnSpc>
              <a:spcBef>
                <a:spcPts val="0"/>
              </a:spcBef>
              <a:spcAft>
                <a:spcPts val="0"/>
              </a:spcAft>
              <a:buClr>
                <a:srgbClr val="000000"/>
              </a:buClr>
              <a:buSzPts val="700"/>
              <a:buFont typeface="Arial"/>
              <a:buNone/>
            </a:pPr>
            <a:r>
              <a:rPr b="0" i="0" lang="en" sz="700" u="none" cap="none" strike="noStrike">
                <a:solidFill>
                  <a:schemeClr val="lt1"/>
                </a:solidFill>
                <a:latin typeface="Roboto"/>
                <a:ea typeface="Roboto"/>
                <a:cs typeface="Roboto"/>
                <a:sym typeface="Roboto"/>
              </a:rPr>
              <a:t>Prescriptive Optimization</a:t>
            </a:r>
            <a:endParaRPr b="0" i="0" sz="700" u="none" cap="none" strike="noStrike">
              <a:solidFill>
                <a:srgbClr val="FAFAFA"/>
              </a:solidFill>
              <a:latin typeface="Roboto"/>
              <a:ea typeface="Roboto"/>
              <a:cs typeface="Roboto"/>
              <a:sym typeface="Roboto"/>
            </a:endParaRPr>
          </a:p>
        </p:txBody>
      </p:sp>
      <p:pic>
        <p:nvPicPr>
          <p:cNvPr id="1732" name="Google Shape;1732;p219" title="ibaset-white.png"/>
          <p:cNvPicPr preferRelativeResize="0"/>
          <p:nvPr/>
        </p:nvPicPr>
        <p:blipFill rotWithShape="1">
          <a:blip r:embed="rId31">
            <a:alphaModFix/>
          </a:blip>
          <a:srcRect b="0" l="0" r="0" t="0"/>
          <a:stretch/>
        </p:blipFill>
        <p:spPr>
          <a:xfrm>
            <a:off x="22901" y="2643738"/>
            <a:ext cx="823686" cy="286287"/>
          </a:xfrm>
          <a:prstGeom prst="rect">
            <a:avLst/>
          </a:prstGeom>
          <a:noFill/>
          <a:ln>
            <a:noFill/>
          </a:ln>
        </p:spPr>
      </p:pic>
      <p:grpSp>
        <p:nvGrpSpPr>
          <p:cNvPr id="1733" name="Google Shape;1733;p219"/>
          <p:cNvGrpSpPr/>
          <p:nvPr/>
        </p:nvGrpSpPr>
        <p:grpSpPr>
          <a:xfrm>
            <a:off x="5938523" y="89201"/>
            <a:ext cx="3258052" cy="701746"/>
            <a:chOff x="5633723" y="89201"/>
            <a:chExt cx="3258052" cy="701746"/>
          </a:xfrm>
        </p:grpSpPr>
        <p:grpSp>
          <p:nvGrpSpPr>
            <p:cNvPr id="1734" name="Google Shape;1734;p219"/>
            <p:cNvGrpSpPr/>
            <p:nvPr/>
          </p:nvGrpSpPr>
          <p:grpSpPr>
            <a:xfrm>
              <a:off x="5633723" y="89201"/>
              <a:ext cx="701746" cy="701746"/>
              <a:chOff x="4230150" y="1694714"/>
              <a:chExt cx="2753023" cy="2753023"/>
            </a:xfrm>
          </p:grpSpPr>
          <p:grpSp>
            <p:nvGrpSpPr>
              <p:cNvPr id="1735" name="Google Shape;1735;p219"/>
              <p:cNvGrpSpPr/>
              <p:nvPr/>
            </p:nvGrpSpPr>
            <p:grpSpPr>
              <a:xfrm>
                <a:off x="4633357" y="2097916"/>
                <a:ext cx="1946700" cy="1946700"/>
                <a:chOff x="3945118" y="2021428"/>
                <a:chExt cx="1946700" cy="1946700"/>
              </a:xfrm>
            </p:grpSpPr>
            <p:sp>
              <p:nvSpPr>
                <p:cNvPr id="1736" name="Google Shape;1736;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8950" lIns="17925" spcFirstLastPara="1" rIns="17925" wrap="square" tIns="8950">
                  <a:noAutofit/>
                </a:bodyPr>
                <a:lstStyle/>
                <a:p>
                  <a:pPr indent="0" lvl="0" marL="0" marR="0" rtl="0" algn="ctr">
                    <a:lnSpc>
                      <a:spcPct val="100000"/>
                    </a:lnSpc>
                    <a:spcBef>
                      <a:spcPts val="0"/>
                    </a:spcBef>
                    <a:spcAft>
                      <a:spcPts val="0"/>
                    </a:spcAft>
                    <a:buNone/>
                  </a:pPr>
                  <a:r>
                    <a:t/>
                  </a:r>
                  <a:endParaRPr b="0" i="0" sz="274" u="none" cap="none" strike="noStrike">
                    <a:solidFill>
                      <a:schemeClr val="lt1"/>
                    </a:solidFill>
                    <a:latin typeface="Arial"/>
                    <a:ea typeface="Arial"/>
                    <a:cs typeface="Arial"/>
                    <a:sym typeface="Arial"/>
                  </a:endParaRPr>
                </a:p>
              </p:txBody>
            </p:sp>
            <p:sp>
              <p:nvSpPr>
                <p:cNvPr id="1737" name="Google Shape;1737;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8950" lIns="17925" spcFirstLastPara="1" rIns="17925" wrap="square" tIns="8950">
                  <a:noAutofit/>
                </a:bodyPr>
                <a:lstStyle/>
                <a:p>
                  <a:pPr indent="0" lvl="0" marL="0" marR="0" rtl="0" algn="ctr">
                    <a:lnSpc>
                      <a:spcPct val="100000"/>
                    </a:lnSpc>
                    <a:spcBef>
                      <a:spcPts val="0"/>
                    </a:spcBef>
                    <a:spcAft>
                      <a:spcPts val="0"/>
                    </a:spcAft>
                    <a:buNone/>
                  </a:pPr>
                  <a:r>
                    <a:t/>
                  </a:r>
                  <a:endParaRPr b="0" i="0" sz="274" u="none" cap="none" strike="noStrike">
                    <a:solidFill>
                      <a:schemeClr val="lt1"/>
                    </a:solidFill>
                    <a:latin typeface="Arial"/>
                    <a:ea typeface="Arial"/>
                    <a:cs typeface="Arial"/>
                    <a:sym typeface="Arial"/>
                  </a:endParaRPr>
                </a:p>
              </p:txBody>
            </p:sp>
          </p:grpSp>
          <p:grpSp>
            <p:nvGrpSpPr>
              <p:cNvPr id="1738" name="Google Shape;1738;p219"/>
              <p:cNvGrpSpPr/>
              <p:nvPr/>
            </p:nvGrpSpPr>
            <p:grpSpPr>
              <a:xfrm rot="2700000">
                <a:off x="4633321" y="2097885"/>
                <a:ext cx="1946681" cy="1946681"/>
                <a:chOff x="3945118" y="2021428"/>
                <a:chExt cx="1946700" cy="1946700"/>
              </a:xfrm>
            </p:grpSpPr>
            <p:sp>
              <p:nvSpPr>
                <p:cNvPr id="1739" name="Google Shape;1739;p219"/>
                <p:cNvSpPr/>
                <p:nvPr/>
              </p:nvSpPr>
              <p:spPr>
                <a:xfrm>
                  <a:off x="3945118" y="2816394"/>
                  <a:ext cx="1946700" cy="356700"/>
                </a:xfrm>
                <a:prstGeom prst="leftRightArrow">
                  <a:avLst>
                    <a:gd fmla="val 44714" name="adj1"/>
                    <a:gd fmla="val 81713" name="adj2"/>
                  </a:avLst>
                </a:prstGeom>
                <a:solidFill>
                  <a:schemeClr val="lt2"/>
                </a:solidFill>
                <a:ln>
                  <a:noFill/>
                </a:ln>
              </p:spPr>
              <p:txBody>
                <a:bodyPr anchorCtr="0" anchor="ctr" bIns="8950" lIns="17925" spcFirstLastPara="1" rIns="17925" wrap="square" tIns="8950">
                  <a:noAutofit/>
                </a:bodyPr>
                <a:lstStyle/>
                <a:p>
                  <a:pPr indent="0" lvl="0" marL="0" marR="0" rtl="0" algn="ctr">
                    <a:lnSpc>
                      <a:spcPct val="100000"/>
                    </a:lnSpc>
                    <a:spcBef>
                      <a:spcPts val="0"/>
                    </a:spcBef>
                    <a:spcAft>
                      <a:spcPts val="0"/>
                    </a:spcAft>
                    <a:buNone/>
                  </a:pPr>
                  <a:r>
                    <a:t/>
                  </a:r>
                  <a:endParaRPr b="0" i="0" sz="274" u="none" cap="none" strike="noStrike">
                    <a:solidFill>
                      <a:schemeClr val="lt1"/>
                    </a:solidFill>
                    <a:latin typeface="Arial"/>
                    <a:ea typeface="Arial"/>
                    <a:cs typeface="Arial"/>
                    <a:sym typeface="Arial"/>
                  </a:endParaRPr>
                </a:p>
              </p:txBody>
            </p:sp>
            <p:sp>
              <p:nvSpPr>
                <p:cNvPr id="1740" name="Google Shape;1740;p219"/>
                <p:cNvSpPr/>
                <p:nvPr/>
              </p:nvSpPr>
              <p:spPr>
                <a:xfrm rot="5400000">
                  <a:off x="3945088" y="2816428"/>
                  <a:ext cx="1946700" cy="356700"/>
                </a:xfrm>
                <a:prstGeom prst="leftRightArrow">
                  <a:avLst>
                    <a:gd fmla="val 44714" name="adj1"/>
                    <a:gd fmla="val 81713" name="adj2"/>
                  </a:avLst>
                </a:prstGeom>
                <a:solidFill>
                  <a:schemeClr val="lt2"/>
                </a:solidFill>
                <a:ln>
                  <a:noFill/>
                </a:ln>
              </p:spPr>
              <p:txBody>
                <a:bodyPr anchorCtr="0" anchor="ctr" bIns="8950" lIns="17925" spcFirstLastPara="1" rIns="17925" wrap="square" tIns="8950">
                  <a:noAutofit/>
                </a:bodyPr>
                <a:lstStyle/>
                <a:p>
                  <a:pPr indent="0" lvl="0" marL="0" marR="0" rtl="0" algn="ctr">
                    <a:lnSpc>
                      <a:spcPct val="100000"/>
                    </a:lnSpc>
                    <a:spcBef>
                      <a:spcPts val="0"/>
                    </a:spcBef>
                    <a:spcAft>
                      <a:spcPts val="0"/>
                    </a:spcAft>
                    <a:buNone/>
                  </a:pPr>
                  <a:r>
                    <a:t/>
                  </a:r>
                  <a:endParaRPr b="0" i="0" sz="274" u="none" cap="none" strike="noStrike">
                    <a:solidFill>
                      <a:schemeClr val="lt1"/>
                    </a:solidFill>
                    <a:latin typeface="Arial"/>
                    <a:ea typeface="Arial"/>
                    <a:cs typeface="Arial"/>
                    <a:sym typeface="Arial"/>
                  </a:endParaRPr>
                </a:p>
              </p:txBody>
            </p:sp>
          </p:grpSp>
        </p:grpSp>
        <p:sp>
          <p:nvSpPr>
            <p:cNvPr id="1741" name="Google Shape;1741;p219"/>
            <p:cNvSpPr/>
            <p:nvPr/>
          </p:nvSpPr>
          <p:spPr>
            <a:xfrm>
              <a:off x="5671675" y="165275"/>
              <a:ext cx="3034500" cy="5727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42" name="Google Shape;1742;p219"/>
            <p:cNvSpPr txBox="1"/>
            <p:nvPr/>
          </p:nvSpPr>
          <p:spPr>
            <a:xfrm>
              <a:off x="6335475" y="193775"/>
              <a:ext cx="2556300" cy="5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FlexxCore enabled Humanoid </a:t>
              </a:r>
              <a:r>
                <a:rPr lang="en" sz="850">
                  <a:solidFill>
                    <a:schemeClr val="lt1"/>
                  </a:solidFill>
                  <a:latin typeface="Roboto"/>
                  <a:ea typeface="Roboto"/>
                  <a:cs typeface="Roboto"/>
                  <a:sym typeface="Roboto"/>
                </a:rPr>
                <a:t>interoperable communication &amp; orchestration</a:t>
              </a:r>
              <a:endParaRPr sz="850">
                <a:solidFill>
                  <a:schemeClr val="lt1"/>
                </a:solidFill>
                <a:latin typeface="Roboto"/>
                <a:ea typeface="Roboto"/>
                <a:cs typeface="Roboto"/>
                <a:sym typeface="Roboto"/>
              </a:endParaRPr>
            </a:p>
          </p:txBody>
        </p:sp>
      </p:grpSp>
      <p:pic>
        <p:nvPicPr>
          <p:cNvPr id="1743" name="Google Shape;1743;p219"/>
          <p:cNvPicPr preferRelativeResize="0"/>
          <p:nvPr/>
        </p:nvPicPr>
        <p:blipFill>
          <a:blip r:embed="rId32">
            <a:alphaModFix/>
          </a:blip>
          <a:stretch>
            <a:fillRect/>
          </a:stretch>
        </p:blipFill>
        <p:spPr>
          <a:xfrm>
            <a:off x="131725" y="3868889"/>
            <a:ext cx="402550" cy="20224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7" name="Shape 1747"/>
        <p:cNvGrpSpPr/>
        <p:nvPr/>
      </p:nvGrpSpPr>
      <p:grpSpPr>
        <a:xfrm>
          <a:off x="0" y="0"/>
          <a:ext cx="0" cy="0"/>
          <a:chOff x="0" y="0"/>
          <a:chExt cx="0" cy="0"/>
        </a:xfrm>
      </p:grpSpPr>
      <p:sp>
        <p:nvSpPr>
          <p:cNvPr id="1748" name="Google Shape;1748;p220"/>
          <p:cNvSpPr txBox="1"/>
          <p:nvPr>
            <p:ph type="ctrTitle"/>
          </p:nvPr>
        </p:nvSpPr>
        <p:spPr>
          <a:xfrm>
            <a:off x="172475" y="1564375"/>
            <a:ext cx="8799000" cy="3135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THANK YOU  |  QUESTIONS</a:t>
            </a:r>
            <a:endParaRPr sz="1400"/>
          </a:p>
          <a:p>
            <a:pPr indent="0" lvl="0" marL="0" rtl="0" algn="l">
              <a:spcBef>
                <a:spcPts val="600"/>
              </a:spcBef>
              <a:spcAft>
                <a:spcPts val="0"/>
              </a:spcAft>
              <a:buNone/>
            </a:pPr>
            <a:r>
              <a:t/>
            </a:r>
            <a:endParaRPr sz="1400"/>
          </a:p>
          <a:p>
            <a:pPr indent="0" lvl="0" marL="0" rtl="0" algn="l">
              <a:spcBef>
                <a:spcPts val="600"/>
              </a:spcBef>
              <a:spcAft>
                <a:spcPts val="0"/>
              </a:spcAft>
              <a:buNone/>
            </a:pPr>
            <a:r>
              <a:t/>
            </a:r>
            <a:endParaRPr sz="1400"/>
          </a:p>
          <a:p>
            <a:pPr indent="0" lvl="0" marL="0" rtl="0" algn="l">
              <a:spcBef>
                <a:spcPts val="600"/>
              </a:spcBef>
              <a:spcAft>
                <a:spcPts val="0"/>
              </a:spcAft>
              <a:buNone/>
            </a:pPr>
            <a:r>
              <a:rPr lang="en" sz="1400">
                <a:latin typeface="Roboto"/>
                <a:ea typeface="Roboto"/>
                <a:cs typeface="Roboto"/>
                <a:sym typeface="Roboto"/>
              </a:rPr>
              <a:t>Tyler Bouchard</a:t>
            </a:r>
            <a:endParaRPr sz="1400">
              <a:latin typeface="Roboto"/>
              <a:ea typeface="Roboto"/>
              <a:cs typeface="Roboto"/>
              <a:sym typeface="Roboto"/>
            </a:endParaRPr>
          </a:p>
          <a:p>
            <a:pPr indent="0" lvl="0" marL="0" rtl="0" algn="l">
              <a:spcBef>
                <a:spcPts val="600"/>
              </a:spcBef>
              <a:spcAft>
                <a:spcPts val="0"/>
              </a:spcAft>
              <a:buNone/>
            </a:pPr>
            <a:r>
              <a:rPr lang="en" sz="1400">
                <a:latin typeface="Roboto"/>
                <a:ea typeface="Roboto"/>
                <a:cs typeface="Roboto"/>
                <a:sym typeface="Roboto"/>
              </a:rPr>
              <a:t>CEO &amp; Co-founder, Flexxbotics</a:t>
            </a:r>
            <a:endParaRPr sz="1400">
              <a:latin typeface="Roboto"/>
              <a:ea typeface="Roboto"/>
              <a:cs typeface="Roboto"/>
              <a:sym typeface="Roboto"/>
            </a:endParaRPr>
          </a:p>
          <a:p>
            <a:pPr indent="0" lvl="0" marL="0" rtl="0" algn="l">
              <a:spcBef>
                <a:spcPts val="600"/>
              </a:spcBef>
              <a:spcAft>
                <a:spcPts val="600"/>
              </a:spcAft>
              <a:buNone/>
            </a:pPr>
            <a:r>
              <a:rPr lang="en" sz="1400" u="sng">
                <a:solidFill>
                  <a:schemeClr val="hlink"/>
                </a:solidFill>
                <a:latin typeface="Roboto"/>
                <a:ea typeface="Roboto"/>
                <a:cs typeface="Roboto"/>
                <a:sym typeface="Roboto"/>
                <a:hlinkClick r:id="rId3"/>
              </a:rPr>
              <a:t>tylermb@flexxbotics.com</a:t>
            </a:r>
            <a:endParaRPr sz="1400">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2" name="Shape 1752"/>
        <p:cNvGrpSpPr/>
        <p:nvPr/>
      </p:nvGrpSpPr>
      <p:grpSpPr>
        <a:xfrm>
          <a:off x="0" y="0"/>
          <a:ext cx="0" cy="0"/>
          <a:chOff x="0" y="0"/>
          <a:chExt cx="0" cy="0"/>
        </a:xfrm>
      </p:grpSpPr>
      <p:sp>
        <p:nvSpPr>
          <p:cNvPr id="1753" name="Google Shape;1753;p221"/>
          <p:cNvSpPr txBox="1"/>
          <p:nvPr>
            <p:ph type="ctrTitle"/>
          </p:nvPr>
        </p:nvSpPr>
        <p:spPr>
          <a:xfrm>
            <a:off x="172468" y="160421"/>
            <a:ext cx="8799000" cy="4539900"/>
          </a:xfrm>
          <a:prstGeom prst="rect">
            <a:avLst/>
          </a:prstGeom>
        </p:spPr>
        <p:txBody>
          <a:bodyPr anchorCtr="0" anchor="ctr" bIns="0" lIns="0" spcFirstLastPara="1" rIns="0" wrap="square" tIns="0">
            <a:normAutofit/>
          </a:bodyPr>
          <a:lstStyle/>
          <a:p>
            <a:pPr indent="0" lvl="0" marL="0" rtl="0" algn="l">
              <a:spcBef>
                <a:spcPts val="0"/>
              </a:spcBef>
              <a:spcAft>
                <a:spcPts val="600"/>
              </a:spcAft>
              <a:buNone/>
            </a:pPr>
            <a:r>
              <a:rPr lang="en"/>
              <a:t>APPENDIX &amp; MATERIALS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7" name="Shape 1757"/>
        <p:cNvGrpSpPr/>
        <p:nvPr/>
      </p:nvGrpSpPr>
      <p:grpSpPr>
        <a:xfrm>
          <a:off x="0" y="0"/>
          <a:ext cx="0" cy="0"/>
          <a:chOff x="0" y="0"/>
          <a:chExt cx="0" cy="0"/>
        </a:xfrm>
      </p:grpSpPr>
      <p:sp>
        <p:nvSpPr>
          <p:cNvPr id="1758" name="Google Shape;1758;p222"/>
          <p:cNvSpPr txBox="1"/>
          <p:nvPr>
            <p:ph type="ctrTitle"/>
          </p:nvPr>
        </p:nvSpPr>
        <p:spPr>
          <a:xfrm>
            <a:off x="172468" y="160421"/>
            <a:ext cx="8799000" cy="4539900"/>
          </a:xfrm>
          <a:prstGeom prst="rect">
            <a:avLst/>
          </a:prstGeom>
        </p:spPr>
        <p:txBody>
          <a:bodyPr anchorCtr="0" anchor="ctr" bIns="0" lIns="0" spcFirstLastPara="1" rIns="0" wrap="square" tIns="0">
            <a:normAutofit/>
          </a:bodyPr>
          <a:lstStyle/>
          <a:p>
            <a:pPr indent="0" lvl="0" marL="0" rtl="0" algn="l">
              <a:spcBef>
                <a:spcPts val="0"/>
              </a:spcBef>
              <a:spcAft>
                <a:spcPts val="600"/>
              </a:spcAft>
              <a:buNone/>
            </a:pPr>
            <a:r>
              <a:rPr lang="en" sz="5000"/>
              <a:t>SOFTWARE &amp;</a:t>
            </a:r>
            <a:r>
              <a:rPr lang="en" sz="5000"/>
              <a:t> SERVICE OPTIONS</a:t>
            </a:r>
            <a:endParaRPr sz="5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2" name="Shape 1762"/>
        <p:cNvGrpSpPr/>
        <p:nvPr/>
      </p:nvGrpSpPr>
      <p:grpSpPr>
        <a:xfrm>
          <a:off x="0" y="0"/>
          <a:ext cx="0" cy="0"/>
          <a:chOff x="0" y="0"/>
          <a:chExt cx="0" cy="0"/>
        </a:xfrm>
      </p:grpSpPr>
      <p:sp>
        <p:nvSpPr>
          <p:cNvPr id="1763" name="Google Shape;1763;p223"/>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a:t>FLEXXBOTICS SERVICE OPTIONS</a:t>
            </a:r>
            <a:endParaRPr/>
          </a:p>
        </p:txBody>
      </p:sp>
      <p:sp>
        <p:nvSpPr>
          <p:cNvPr id="1764" name="Google Shape;1764;p223"/>
          <p:cNvSpPr txBox="1"/>
          <p:nvPr/>
        </p:nvSpPr>
        <p:spPr>
          <a:xfrm>
            <a:off x="1061376" y="1491448"/>
            <a:ext cx="1430100" cy="237300"/>
          </a:xfrm>
          <a:prstGeom prst="rect">
            <a:avLst/>
          </a:prstGeom>
          <a:noFill/>
          <a:ln>
            <a:noFill/>
          </a:ln>
        </p:spPr>
        <p:txBody>
          <a:bodyPr anchorCtr="0" anchor="t" bIns="0" lIns="0" spcFirstLastPara="1" rIns="0" wrap="square" tIns="6350">
            <a:sp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FFFFFF"/>
                </a:solidFill>
                <a:latin typeface="Roboto Condensed"/>
                <a:ea typeface="Roboto Condensed"/>
                <a:cs typeface="Roboto Condensed"/>
                <a:sym typeface="Roboto Condensed"/>
              </a:rPr>
              <a:t>DESIGN &amp; DEPLOY</a:t>
            </a:r>
            <a:endParaRPr b="0" i="0" sz="1500" u="none" cap="none" strike="noStrike">
              <a:solidFill>
                <a:srgbClr val="000000"/>
              </a:solidFill>
              <a:latin typeface="Roboto Condensed"/>
              <a:ea typeface="Roboto Condensed"/>
              <a:cs typeface="Roboto Condensed"/>
              <a:sym typeface="Roboto Condensed"/>
            </a:endParaRPr>
          </a:p>
        </p:txBody>
      </p:sp>
      <p:pic>
        <p:nvPicPr>
          <p:cNvPr descr="A computer screen shot of a computer&#10;&#10;Description automatically generated" id="1765" name="Google Shape;1765;p223"/>
          <p:cNvPicPr preferRelativeResize="0"/>
          <p:nvPr/>
        </p:nvPicPr>
        <p:blipFill rotWithShape="1">
          <a:blip r:embed="rId3">
            <a:alphaModFix/>
          </a:blip>
          <a:srcRect b="61575" l="6978" r="13536" t="29506"/>
          <a:stretch/>
        </p:blipFill>
        <p:spPr>
          <a:xfrm>
            <a:off x="165371" y="1092689"/>
            <a:ext cx="8746331" cy="638120"/>
          </a:xfrm>
          <a:prstGeom prst="rect">
            <a:avLst/>
          </a:prstGeom>
          <a:noFill/>
          <a:ln>
            <a:noFill/>
          </a:ln>
        </p:spPr>
      </p:pic>
      <p:grpSp>
        <p:nvGrpSpPr>
          <p:cNvPr id="1766" name="Google Shape;1766;p223"/>
          <p:cNvGrpSpPr/>
          <p:nvPr/>
        </p:nvGrpSpPr>
        <p:grpSpPr>
          <a:xfrm>
            <a:off x="417412" y="1924569"/>
            <a:ext cx="5595300" cy="2501381"/>
            <a:chOff x="417412" y="1924569"/>
            <a:chExt cx="5595300" cy="2501381"/>
          </a:xfrm>
        </p:grpSpPr>
        <p:grpSp>
          <p:nvGrpSpPr>
            <p:cNvPr id="1767" name="Google Shape;1767;p223"/>
            <p:cNvGrpSpPr/>
            <p:nvPr/>
          </p:nvGrpSpPr>
          <p:grpSpPr>
            <a:xfrm>
              <a:off x="428624" y="2741889"/>
              <a:ext cx="200011" cy="1668660"/>
              <a:chOff x="428624" y="3045877"/>
              <a:chExt cx="200011" cy="1668660"/>
            </a:xfrm>
          </p:grpSpPr>
          <p:pic>
            <p:nvPicPr>
              <p:cNvPr id="1768" name="Google Shape;1768;p223"/>
              <p:cNvPicPr preferRelativeResize="0"/>
              <p:nvPr/>
            </p:nvPicPr>
            <p:blipFill rotWithShape="1">
              <a:blip r:embed="rId4">
                <a:alphaModFix/>
              </a:blip>
              <a:srcRect b="0" l="0" r="0" t="0"/>
              <a:stretch/>
            </p:blipFill>
            <p:spPr>
              <a:xfrm>
                <a:off x="428624" y="3045877"/>
                <a:ext cx="200011" cy="177152"/>
              </a:xfrm>
              <a:prstGeom prst="rect">
                <a:avLst/>
              </a:prstGeom>
              <a:noFill/>
              <a:ln>
                <a:noFill/>
              </a:ln>
            </p:spPr>
          </p:pic>
          <p:pic>
            <p:nvPicPr>
              <p:cNvPr id="1769" name="Google Shape;1769;p223"/>
              <p:cNvPicPr preferRelativeResize="0"/>
              <p:nvPr/>
            </p:nvPicPr>
            <p:blipFill rotWithShape="1">
              <a:blip r:embed="rId4">
                <a:alphaModFix/>
              </a:blip>
              <a:srcRect b="0" l="0" r="0" t="0"/>
              <a:stretch/>
            </p:blipFill>
            <p:spPr>
              <a:xfrm>
                <a:off x="428624" y="3294462"/>
                <a:ext cx="200011" cy="177152"/>
              </a:xfrm>
              <a:prstGeom prst="rect">
                <a:avLst/>
              </a:prstGeom>
              <a:noFill/>
              <a:ln>
                <a:noFill/>
              </a:ln>
            </p:spPr>
          </p:pic>
          <p:pic>
            <p:nvPicPr>
              <p:cNvPr id="1770" name="Google Shape;1770;p223"/>
              <p:cNvPicPr preferRelativeResize="0"/>
              <p:nvPr/>
            </p:nvPicPr>
            <p:blipFill rotWithShape="1">
              <a:blip r:embed="rId4">
                <a:alphaModFix/>
              </a:blip>
              <a:srcRect b="0" l="0" r="0" t="0"/>
              <a:stretch/>
            </p:blipFill>
            <p:spPr>
              <a:xfrm>
                <a:off x="428624" y="3543046"/>
                <a:ext cx="200011" cy="177152"/>
              </a:xfrm>
              <a:prstGeom prst="rect">
                <a:avLst/>
              </a:prstGeom>
              <a:noFill/>
              <a:ln>
                <a:noFill/>
              </a:ln>
            </p:spPr>
          </p:pic>
          <p:pic>
            <p:nvPicPr>
              <p:cNvPr id="1771" name="Google Shape;1771;p223"/>
              <p:cNvPicPr preferRelativeResize="0"/>
              <p:nvPr/>
            </p:nvPicPr>
            <p:blipFill rotWithShape="1">
              <a:blip r:embed="rId4">
                <a:alphaModFix/>
              </a:blip>
              <a:srcRect b="0" l="0" r="0" t="0"/>
              <a:stretch/>
            </p:blipFill>
            <p:spPr>
              <a:xfrm>
                <a:off x="428624" y="3791631"/>
                <a:ext cx="200011" cy="177152"/>
              </a:xfrm>
              <a:prstGeom prst="rect">
                <a:avLst/>
              </a:prstGeom>
              <a:noFill/>
              <a:ln>
                <a:noFill/>
              </a:ln>
            </p:spPr>
          </p:pic>
          <p:pic>
            <p:nvPicPr>
              <p:cNvPr id="1772" name="Google Shape;1772;p223"/>
              <p:cNvPicPr preferRelativeResize="0"/>
              <p:nvPr/>
            </p:nvPicPr>
            <p:blipFill rotWithShape="1">
              <a:blip r:embed="rId4">
                <a:alphaModFix/>
              </a:blip>
              <a:srcRect b="0" l="0" r="0" t="0"/>
              <a:stretch/>
            </p:blipFill>
            <p:spPr>
              <a:xfrm>
                <a:off x="428624" y="4040215"/>
                <a:ext cx="200011" cy="177152"/>
              </a:xfrm>
              <a:prstGeom prst="rect">
                <a:avLst/>
              </a:prstGeom>
              <a:noFill/>
              <a:ln>
                <a:noFill/>
              </a:ln>
            </p:spPr>
          </p:pic>
          <p:pic>
            <p:nvPicPr>
              <p:cNvPr id="1773" name="Google Shape;1773;p223"/>
              <p:cNvPicPr preferRelativeResize="0"/>
              <p:nvPr/>
            </p:nvPicPr>
            <p:blipFill rotWithShape="1">
              <a:blip r:embed="rId4">
                <a:alphaModFix/>
              </a:blip>
              <a:srcRect b="0" l="0" r="0" t="0"/>
              <a:stretch/>
            </p:blipFill>
            <p:spPr>
              <a:xfrm>
                <a:off x="428624" y="4288800"/>
                <a:ext cx="200011" cy="177152"/>
              </a:xfrm>
              <a:prstGeom prst="rect">
                <a:avLst/>
              </a:prstGeom>
              <a:noFill/>
              <a:ln>
                <a:noFill/>
              </a:ln>
            </p:spPr>
          </p:pic>
          <p:pic>
            <p:nvPicPr>
              <p:cNvPr id="1774" name="Google Shape;1774;p223"/>
              <p:cNvPicPr preferRelativeResize="0"/>
              <p:nvPr/>
            </p:nvPicPr>
            <p:blipFill rotWithShape="1">
              <a:blip r:embed="rId4">
                <a:alphaModFix/>
              </a:blip>
              <a:srcRect b="0" l="0" r="0" t="0"/>
              <a:stretch/>
            </p:blipFill>
            <p:spPr>
              <a:xfrm>
                <a:off x="428624" y="4537385"/>
                <a:ext cx="200011" cy="177152"/>
              </a:xfrm>
              <a:prstGeom prst="rect">
                <a:avLst/>
              </a:prstGeom>
              <a:noFill/>
              <a:ln>
                <a:noFill/>
              </a:ln>
            </p:spPr>
          </p:pic>
        </p:grpSp>
        <p:sp>
          <p:nvSpPr>
            <p:cNvPr id="1775" name="Google Shape;1775;p223"/>
            <p:cNvSpPr txBox="1"/>
            <p:nvPr/>
          </p:nvSpPr>
          <p:spPr>
            <a:xfrm>
              <a:off x="684854" y="2725544"/>
              <a:ext cx="1218600" cy="1700400"/>
            </a:xfrm>
            <a:prstGeom prst="rect">
              <a:avLst/>
            </a:prstGeom>
            <a:noFill/>
            <a:ln>
              <a:noFill/>
            </a:ln>
          </p:spPr>
          <p:txBody>
            <a:bodyPr anchorCtr="0" anchor="t" bIns="0" lIns="0" spcFirstLastPara="1" rIns="0" wrap="square" tIns="7225">
              <a:sp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rgbClr val="231F20"/>
                  </a:solidFill>
                  <a:latin typeface="Roboto"/>
                  <a:ea typeface="Roboto"/>
                  <a:cs typeface="Roboto"/>
                  <a:sym typeface="Roboto"/>
                </a:rPr>
                <a:t>R</a:t>
              </a:r>
              <a:r>
                <a:rPr b="0" i="0" lang="en" sz="1000" u="none" cap="none" strike="noStrike">
                  <a:solidFill>
                    <a:srgbClr val="231F20"/>
                  </a:solidFill>
                  <a:latin typeface="Roboto"/>
                  <a:ea typeface="Roboto"/>
                  <a:cs typeface="Roboto"/>
                  <a:sym typeface="Roboto"/>
                </a:rPr>
                <a:t>obot / cobot</a:t>
              </a:r>
              <a:endParaRPr/>
            </a:p>
            <a:p>
              <a:pPr indent="0" lvl="0" marL="0" marR="0" rtl="0" algn="l">
                <a:lnSpc>
                  <a:spcPct val="100000"/>
                </a:lnSpc>
                <a:spcBef>
                  <a:spcPts val="800"/>
                </a:spcBef>
                <a:spcAft>
                  <a:spcPts val="0"/>
                </a:spcAft>
                <a:buClr>
                  <a:srgbClr val="000000"/>
                </a:buClr>
                <a:buSzPts val="1000"/>
                <a:buFont typeface="Arial"/>
                <a:buNone/>
              </a:pPr>
              <a:r>
                <a:rPr lang="en" sz="1000">
                  <a:solidFill>
                    <a:srgbClr val="231F20"/>
                  </a:solidFill>
                  <a:latin typeface="Roboto"/>
                  <a:ea typeface="Roboto"/>
                  <a:cs typeface="Roboto"/>
                  <a:sym typeface="Roboto"/>
                </a:rPr>
                <a:t>End-of-arm-tooling</a:t>
              </a:r>
              <a:endParaRPr/>
            </a:p>
            <a:p>
              <a:pPr indent="0" lvl="0" marL="0" marR="0" rtl="0" algn="l">
                <a:lnSpc>
                  <a:spcPct val="100000"/>
                </a:lnSpc>
                <a:spcBef>
                  <a:spcPts val="800"/>
                </a:spcBef>
                <a:spcAft>
                  <a:spcPts val="0"/>
                </a:spcAft>
                <a:buClr>
                  <a:srgbClr val="000000"/>
                </a:buClr>
                <a:buSzPts val="1000"/>
                <a:buFont typeface="Arial"/>
                <a:buNone/>
              </a:pPr>
              <a:r>
                <a:rPr lang="en" sz="1000">
                  <a:solidFill>
                    <a:srgbClr val="231F20"/>
                  </a:solidFill>
                  <a:latin typeface="Roboto"/>
                  <a:ea typeface="Roboto"/>
                  <a:cs typeface="Roboto"/>
                  <a:sym typeface="Roboto"/>
                </a:rPr>
                <a:t>Part presentation</a:t>
              </a:r>
              <a:endParaRPr/>
            </a:p>
            <a:p>
              <a:pPr indent="0" lvl="0" marL="0" marR="0" rtl="0" algn="l">
                <a:lnSpc>
                  <a:spcPct val="100000"/>
                </a:lnSpc>
                <a:spcBef>
                  <a:spcPts val="800"/>
                </a:spcBef>
                <a:spcAft>
                  <a:spcPts val="0"/>
                </a:spcAft>
                <a:buClr>
                  <a:srgbClr val="000000"/>
                </a:buClr>
                <a:buSzPts val="1000"/>
                <a:buFont typeface="Arial"/>
                <a:buNone/>
              </a:pPr>
              <a:r>
                <a:rPr lang="en" sz="1000">
                  <a:solidFill>
                    <a:srgbClr val="231F20"/>
                  </a:solidFill>
                  <a:latin typeface="Roboto"/>
                  <a:ea typeface="Roboto"/>
                  <a:cs typeface="Roboto"/>
                  <a:sym typeface="Roboto"/>
                </a:rPr>
                <a:t>Pallets &amp; feeds</a:t>
              </a:r>
              <a:endParaRPr/>
            </a:p>
            <a:p>
              <a:pPr indent="0" lvl="0" marL="0" marR="0" rtl="0" algn="l">
                <a:lnSpc>
                  <a:spcPct val="100000"/>
                </a:lnSpc>
                <a:spcBef>
                  <a:spcPts val="800"/>
                </a:spcBef>
                <a:spcAft>
                  <a:spcPts val="0"/>
                </a:spcAft>
                <a:buClr>
                  <a:srgbClr val="000000"/>
                </a:buClr>
                <a:buSzPts val="1000"/>
                <a:buFont typeface="Arial"/>
                <a:buNone/>
              </a:pPr>
              <a:r>
                <a:rPr lang="en" sz="1000">
                  <a:solidFill>
                    <a:srgbClr val="231F20"/>
                  </a:solidFill>
                  <a:latin typeface="Roboto"/>
                  <a:ea typeface="Roboto"/>
                  <a:cs typeface="Roboto"/>
                  <a:sym typeface="Roboto"/>
                </a:rPr>
                <a:t>Cleaning stations</a:t>
              </a:r>
              <a:endParaRPr/>
            </a:p>
            <a:p>
              <a:pPr indent="0" lvl="0" marL="0" marR="0" rtl="0" algn="l">
                <a:lnSpc>
                  <a:spcPct val="100000"/>
                </a:lnSpc>
                <a:spcBef>
                  <a:spcPts val="800"/>
                </a:spcBef>
                <a:spcAft>
                  <a:spcPts val="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Auto-doors</a:t>
              </a:r>
              <a:endParaRPr/>
            </a:p>
            <a:p>
              <a:pPr indent="0" lvl="0" marL="0" marR="0" rtl="0" algn="l">
                <a:lnSpc>
                  <a:spcPct val="100000"/>
                </a:lnSpc>
                <a:spcBef>
                  <a:spcPts val="800"/>
                </a:spcBef>
                <a:spcAft>
                  <a:spcPts val="80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Workholdings</a:t>
              </a:r>
              <a:endParaRPr b="0" i="0" sz="1000" u="none" cap="none" strike="noStrike">
                <a:solidFill>
                  <a:srgbClr val="000000"/>
                </a:solidFill>
                <a:latin typeface="Roboto"/>
                <a:ea typeface="Roboto"/>
                <a:cs typeface="Roboto"/>
                <a:sym typeface="Roboto"/>
              </a:endParaRPr>
            </a:p>
          </p:txBody>
        </p:sp>
        <p:sp>
          <p:nvSpPr>
            <p:cNvPr id="1776" name="Google Shape;1776;p223"/>
            <p:cNvSpPr txBox="1"/>
            <p:nvPr/>
          </p:nvSpPr>
          <p:spPr>
            <a:xfrm>
              <a:off x="417412" y="1924569"/>
              <a:ext cx="5595300" cy="556500"/>
            </a:xfrm>
            <a:prstGeom prst="rect">
              <a:avLst/>
            </a:prstGeom>
            <a:noFill/>
            <a:ln>
              <a:noFill/>
            </a:ln>
          </p:spPr>
          <p:txBody>
            <a:bodyPr anchorCtr="0" anchor="t" bIns="0" lIns="0" spcFirstLastPara="1" rIns="0" wrap="square" tIns="1450">
              <a:spAutoFit/>
            </a:bodyPr>
            <a:lstStyle/>
            <a:p>
              <a:pPr indent="0" lvl="0" marL="0" marR="0" rtl="0" algn="l">
                <a:lnSpc>
                  <a:spcPct val="125352"/>
                </a:lnSpc>
                <a:spcBef>
                  <a:spcPts val="0"/>
                </a:spcBef>
                <a:spcAft>
                  <a:spcPts val="0"/>
                </a:spcAft>
                <a:buClr>
                  <a:srgbClr val="000000"/>
                </a:buClr>
                <a:buSzPts val="1600"/>
                <a:buFont typeface="Arial"/>
                <a:buNone/>
              </a:pPr>
              <a:r>
                <a:rPr b="1" i="0" lang="en" sz="1600" u="none" cap="none" strike="noStrike">
                  <a:solidFill>
                    <a:srgbClr val="231F20"/>
                  </a:solidFill>
                  <a:latin typeface="Roboto Black"/>
                  <a:ea typeface="Roboto Black"/>
                  <a:cs typeface="Roboto Black"/>
                  <a:sym typeface="Roboto Black"/>
                </a:rPr>
                <a:t>Turnkey Production Robotic Implementation</a:t>
              </a:r>
              <a:r>
                <a:rPr b="1" lang="en" sz="1600">
                  <a:solidFill>
                    <a:srgbClr val="231F20"/>
                  </a:solidFill>
                  <a:latin typeface="Roboto Black"/>
                  <a:ea typeface="Roboto Black"/>
                  <a:cs typeface="Roboto Black"/>
                  <a:sym typeface="Roboto Black"/>
                </a:rPr>
                <a:t> Experts</a:t>
              </a:r>
              <a:endParaRPr b="1" i="0" sz="1600" u="none" cap="none" strike="noStrike">
                <a:solidFill>
                  <a:srgbClr val="231F20"/>
                </a:solidFill>
                <a:latin typeface="Roboto Black"/>
                <a:ea typeface="Roboto Black"/>
                <a:cs typeface="Roboto Black"/>
                <a:sym typeface="Roboto Black"/>
              </a:endParaRPr>
            </a:p>
            <a:p>
              <a:pPr indent="0" lvl="0" marL="0" marR="0" rtl="0" algn="l">
                <a:lnSpc>
                  <a:spcPct val="125352"/>
                </a:lnSpc>
                <a:spcBef>
                  <a:spcPts val="0"/>
                </a:spcBef>
                <a:spcAft>
                  <a:spcPts val="0"/>
                </a:spcAft>
                <a:buClr>
                  <a:srgbClr val="000000"/>
                </a:buClr>
                <a:buSzPts val="1600"/>
                <a:buFont typeface="Arial"/>
                <a:buNone/>
              </a:pPr>
              <a:r>
                <a:rPr b="0" i="0" lang="en" sz="1600" u="none" cap="none" strike="noStrike">
                  <a:solidFill>
                    <a:srgbClr val="231F20"/>
                  </a:solidFill>
                  <a:latin typeface="Roboto"/>
                  <a:ea typeface="Roboto"/>
                  <a:cs typeface="Roboto"/>
                  <a:sym typeface="Roboto"/>
                </a:rPr>
                <a:t>Complete project capabilities for successful deployment</a:t>
              </a:r>
              <a:endParaRPr b="0" i="0" sz="1600" u="none" cap="none" strike="noStrike">
                <a:solidFill>
                  <a:srgbClr val="000000"/>
                </a:solidFill>
                <a:latin typeface="Roboto"/>
                <a:ea typeface="Roboto"/>
                <a:cs typeface="Roboto"/>
                <a:sym typeface="Roboto"/>
              </a:endParaRPr>
            </a:p>
          </p:txBody>
        </p:sp>
        <p:grpSp>
          <p:nvGrpSpPr>
            <p:cNvPr id="1777" name="Google Shape;1777;p223"/>
            <p:cNvGrpSpPr/>
            <p:nvPr/>
          </p:nvGrpSpPr>
          <p:grpSpPr>
            <a:xfrm>
              <a:off x="2310274" y="2741889"/>
              <a:ext cx="200011" cy="1670407"/>
              <a:chOff x="2005474" y="3045877"/>
              <a:chExt cx="200011" cy="1670407"/>
            </a:xfrm>
          </p:grpSpPr>
          <p:pic>
            <p:nvPicPr>
              <p:cNvPr id="1778" name="Google Shape;1778;p223"/>
              <p:cNvPicPr preferRelativeResize="0"/>
              <p:nvPr/>
            </p:nvPicPr>
            <p:blipFill rotWithShape="1">
              <a:blip r:embed="rId4">
                <a:alphaModFix/>
              </a:blip>
              <a:srcRect b="0" l="0" r="0" t="0"/>
              <a:stretch/>
            </p:blipFill>
            <p:spPr>
              <a:xfrm>
                <a:off x="2005474" y="3045877"/>
                <a:ext cx="200011" cy="177152"/>
              </a:xfrm>
              <a:prstGeom prst="rect">
                <a:avLst/>
              </a:prstGeom>
              <a:noFill/>
              <a:ln>
                <a:noFill/>
              </a:ln>
            </p:spPr>
          </p:pic>
          <p:pic>
            <p:nvPicPr>
              <p:cNvPr id="1779" name="Google Shape;1779;p223"/>
              <p:cNvPicPr preferRelativeResize="0"/>
              <p:nvPr/>
            </p:nvPicPr>
            <p:blipFill rotWithShape="1">
              <a:blip r:embed="rId4">
                <a:alphaModFix/>
              </a:blip>
              <a:srcRect b="0" l="0" r="0" t="0"/>
              <a:stretch/>
            </p:blipFill>
            <p:spPr>
              <a:xfrm>
                <a:off x="2005474" y="3294462"/>
                <a:ext cx="200011" cy="177152"/>
              </a:xfrm>
              <a:prstGeom prst="rect">
                <a:avLst/>
              </a:prstGeom>
              <a:noFill/>
              <a:ln>
                <a:noFill/>
              </a:ln>
            </p:spPr>
          </p:pic>
          <p:pic>
            <p:nvPicPr>
              <p:cNvPr id="1780" name="Google Shape;1780;p223"/>
              <p:cNvPicPr preferRelativeResize="0"/>
              <p:nvPr/>
            </p:nvPicPr>
            <p:blipFill rotWithShape="1">
              <a:blip r:embed="rId4">
                <a:alphaModFix/>
              </a:blip>
              <a:srcRect b="0" l="0" r="0" t="0"/>
              <a:stretch/>
            </p:blipFill>
            <p:spPr>
              <a:xfrm>
                <a:off x="2005474" y="3543046"/>
                <a:ext cx="200011" cy="177152"/>
              </a:xfrm>
              <a:prstGeom prst="rect">
                <a:avLst/>
              </a:prstGeom>
              <a:noFill/>
              <a:ln>
                <a:noFill/>
              </a:ln>
            </p:spPr>
          </p:pic>
          <p:pic>
            <p:nvPicPr>
              <p:cNvPr id="1781" name="Google Shape;1781;p223"/>
              <p:cNvPicPr preferRelativeResize="0"/>
              <p:nvPr/>
            </p:nvPicPr>
            <p:blipFill rotWithShape="1">
              <a:blip r:embed="rId4">
                <a:alphaModFix/>
              </a:blip>
              <a:srcRect b="0" l="0" r="0" t="0"/>
              <a:stretch/>
            </p:blipFill>
            <p:spPr>
              <a:xfrm>
                <a:off x="2005474" y="3791631"/>
                <a:ext cx="200011" cy="177152"/>
              </a:xfrm>
              <a:prstGeom prst="rect">
                <a:avLst/>
              </a:prstGeom>
              <a:noFill/>
              <a:ln>
                <a:noFill/>
              </a:ln>
            </p:spPr>
          </p:pic>
          <p:pic>
            <p:nvPicPr>
              <p:cNvPr id="1782" name="Google Shape;1782;p223"/>
              <p:cNvPicPr preferRelativeResize="0"/>
              <p:nvPr/>
            </p:nvPicPr>
            <p:blipFill rotWithShape="1">
              <a:blip r:embed="rId4">
                <a:alphaModFix/>
              </a:blip>
              <a:srcRect b="0" l="0" r="0" t="0"/>
              <a:stretch/>
            </p:blipFill>
            <p:spPr>
              <a:xfrm>
                <a:off x="2005474" y="4040215"/>
                <a:ext cx="200011" cy="177152"/>
              </a:xfrm>
              <a:prstGeom prst="rect">
                <a:avLst/>
              </a:prstGeom>
              <a:noFill/>
              <a:ln>
                <a:noFill/>
              </a:ln>
            </p:spPr>
          </p:pic>
          <p:pic>
            <p:nvPicPr>
              <p:cNvPr id="1783" name="Google Shape;1783;p223"/>
              <p:cNvPicPr preferRelativeResize="0"/>
              <p:nvPr/>
            </p:nvPicPr>
            <p:blipFill rotWithShape="1">
              <a:blip r:embed="rId4">
                <a:alphaModFix/>
              </a:blip>
              <a:srcRect b="0" l="0" r="0" t="0"/>
              <a:stretch/>
            </p:blipFill>
            <p:spPr>
              <a:xfrm>
                <a:off x="2005474" y="4288800"/>
                <a:ext cx="200011" cy="177152"/>
              </a:xfrm>
              <a:prstGeom prst="rect">
                <a:avLst/>
              </a:prstGeom>
              <a:noFill/>
              <a:ln>
                <a:noFill/>
              </a:ln>
            </p:spPr>
          </p:pic>
          <p:pic>
            <p:nvPicPr>
              <p:cNvPr id="1784" name="Google Shape;1784;p223"/>
              <p:cNvPicPr preferRelativeResize="0"/>
              <p:nvPr/>
            </p:nvPicPr>
            <p:blipFill rotWithShape="1">
              <a:blip r:embed="rId4">
                <a:alphaModFix/>
              </a:blip>
              <a:srcRect b="0" l="0" r="0" t="0"/>
              <a:stretch/>
            </p:blipFill>
            <p:spPr>
              <a:xfrm>
                <a:off x="2005474" y="4539132"/>
                <a:ext cx="200011" cy="177152"/>
              </a:xfrm>
              <a:prstGeom prst="rect">
                <a:avLst/>
              </a:prstGeom>
              <a:noFill/>
              <a:ln>
                <a:noFill/>
              </a:ln>
            </p:spPr>
          </p:pic>
        </p:grpSp>
        <p:sp>
          <p:nvSpPr>
            <p:cNvPr id="1785" name="Google Shape;1785;p223"/>
            <p:cNvSpPr txBox="1"/>
            <p:nvPr/>
          </p:nvSpPr>
          <p:spPr>
            <a:xfrm>
              <a:off x="2591850" y="2725550"/>
              <a:ext cx="2651700" cy="1700400"/>
            </a:xfrm>
            <a:prstGeom prst="rect">
              <a:avLst/>
            </a:prstGeom>
            <a:noFill/>
            <a:ln>
              <a:noFill/>
            </a:ln>
          </p:spPr>
          <p:txBody>
            <a:bodyPr anchorCtr="0" anchor="t" bIns="0" lIns="0" spcFirstLastPara="1" rIns="0" wrap="square" tIns="7225">
              <a:sp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rgbClr val="231F20"/>
                  </a:solidFill>
                  <a:latin typeface="Roboto"/>
                  <a:ea typeface="Roboto"/>
                  <a:cs typeface="Roboto"/>
                  <a:sym typeface="Roboto"/>
                </a:rPr>
                <a:t>Modular</a:t>
              </a:r>
              <a:r>
                <a:rPr b="0" i="0" lang="en" sz="1000" u="none" cap="none" strike="noStrike">
                  <a:solidFill>
                    <a:srgbClr val="231F20"/>
                  </a:solidFill>
                  <a:latin typeface="Roboto"/>
                  <a:ea typeface="Roboto"/>
                  <a:cs typeface="Roboto"/>
                  <a:sym typeface="Roboto"/>
                </a:rPr>
                <a:t> engineering design</a:t>
              </a:r>
              <a:endParaRPr/>
            </a:p>
            <a:p>
              <a:pPr indent="0" lvl="0" marL="0" marR="0" rtl="0" algn="l">
                <a:lnSpc>
                  <a:spcPct val="100000"/>
                </a:lnSpc>
                <a:spcBef>
                  <a:spcPts val="800"/>
                </a:spcBef>
                <a:spcAft>
                  <a:spcPts val="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Integration &amp; robot programming</a:t>
              </a:r>
              <a:endParaRPr/>
            </a:p>
            <a:p>
              <a:pPr indent="0" lvl="0" marL="0" marR="0" rtl="0" algn="l">
                <a:lnSpc>
                  <a:spcPct val="100000"/>
                </a:lnSpc>
                <a:spcBef>
                  <a:spcPts val="800"/>
                </a:spcBef>
                <a:spcAft>
                  <a:spcPts val="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Standardized machine interface</a:t>
              </a:r>
              <a:endParaRPr/>
            </a:p>
            <a:p>
              <a:pPr indent="0" lvl="0" marL="0" marR="0" rtl="0" algn="l">
                <a:lnSpc>
                  <a:spcPct val="100000"/>
                </a:lnSpc>
                <a:spcBef>
                  <a:spcPts val="800"/>
                </a:spcBef>
                <a:spcAft>
                  <a:spcPts val="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Safety &amp; risk assessments</a:t>
              </a:r>
              <a:endParaRPr/>
            </a:p>
            <a:p>
              <a:pPr indent="0" lvl="0" marL="0" marR="0" rtl="0" algn="l">
                <a:lnSpc>
                  <a:spcPct val="100000"/>
                </a:lnSpc>
                <a:spcBef>
                  <a:spcPts val="800"/>
                </a:spcBef>
                <a:spcAft>
                  <a:spcPts val="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Factory &amp; site acceptance (FAT/SAT)</a:t>
              </a:r>
              <a:endParaRPr/>
            </a:p>
            <a:p>
              <a:pPr indent="0" lvl="0" marL="0" marR="0" rtl="0" algn="l">
                <a:lnSpc>
                  <a:spcPct val="100000"/>
                </a:lnSpc>
                <a:spcBef>
                  <a:spcPts val="800"/>
                </a:spcBef>
                <a:spcAft>
                  <a:spcPts val="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Comprehensive training</a:t>
              </a:r>
              <a:endParaRPr/>
            </a:p>
            <a:p>
              <a:pPr indent="0" lvl="0" marL="0" marR="0" rtl="0" algn="l">
                <a:lnSpc>
                  <a:spcPct val="100000"/>
                </a:lnSpc>
                <a:spcBef>
                  <a:spcPts val="800"/>
                </a:spcBef>
                <a:spcAft>
                  <a:spcPts val="800"/>
                </a:spcAft>
                <a:buClr>
                  <a:srgbClr val="000000"/>
                </a:buClr>
                <a:buSzPts val="1000"/>
                <a:buFont typeface="Arial"/>
                <a:buNone/>
              </a:pPr>
              <a:r>
                <a:rPr b="0" i="0" lang="en" sz="1000" u="none" cap="none" strike="noStrike">
                  <a:solidFill>
                    <a:srgbClr val="231F20"/>
                  </a:solidFill>
                  <a:latin typeface="Roboto"/>
                  <a:ea typeface="Roboto"/>
                  <a:cs typeface="Roboto"/>
                  <a:sym typeface="Roboto"/>
                </a:rPr>
                <a:t>Remote &amp; on-site support</a:t>
              </a:r>
              <a:endParaRPr b="0" i="0" sz="1000" u="none" cap="none" strike="noStrike">
                <a:solidFill>
                  <a:srgbClr val="000000"/>
                </a:solidFill>
                <a:latin typeface="Roboto"/>
                <a:ea typeface="Roboto"/>
                <a:cs typeface="Roboto"/>
                <a:sym typeface="Roboto"/>
              </a:endParaRPr>
            </a:p>
          </p:txBody>
        </p:sp>
      </p:grpSp>
      <p:grpSp>
        <p:nvGrpSpPr>
          <p:cNvPr id="1786" name="Google Shape;1786;p223"/>
          <p:cNvGrpSpPr/>
          <p:nvPr/>
        </p:nvGrpSpPr>
        <p:grpSpPr>
          <a:xfrm>
            <a:off x="6031750" y="1730426"/>
            <a:ext cx="3112250" cy="3100147"/>
            <a:chOff x="6031750" y="1730426"/>
            <a:chExt cx="3112250" cy="3100147"/>
          </a:xfrm>
        </p:grpSpPr>
        <p:sp>
          <p:nvSpPr>
            <p:cNvPr id="1787" name="Google Shape;1787;p223"/>
            <p:cNvSpPr/>
            <p:nvPr/>
          </p:nvSpPr>
          <p:spPr>
            <a:xfrm>
              <a:off x="6031750" y="1959025"/>
              <a:ext cx="3057600" cy="765600"/>
            </a:xfrm>
            <a:prstGeom prst="rect">
              <a:avLst/>
            </a:prstGeom>
            <a:solidFill>
              <a:srgbClr val="61ADD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88" name="Google Shape;1788;p223"/>
            <p:cNvSpPr txBox="1"/>
            <p:nvPr/>
          </p:nvSpPr>
          <p:spPr>
            <a:xfrm>
              <a:off x="6113450" y="2000500"/>
              <a:ext cx="1725600" cy="523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300"/>
                <a:buFont typeface="Noto Sans Symbols"/>
                <a:buNone/>
              </a:pPr>
              <a:r>
                <a:rPr b="1" i="1" lang="en" sz="1700" u="none" cap="none" strike="noStrike">
                  <a:solidFill>
                    <a:schemeClr val="lt1"/>
                  </a:solidFill>
                  <a:latin typeface="Roboto"/>
                  <a:ea typeface="Roboto"/>
                  <a:cs typeface="Roboto"/>
                  <a:sym typeface="Roboto"/>
                </a:rPr>
                <a:t>Robotic</a:t>
              </a:r>
              <a:endParaRPr b="1" i="1" sz="1700">
                <a:solidFill>
                  <a:schemeClr val="lt1"/>
                </a:solidFill>
                <a:latin typeface="Roboto"/>
                <a:ea typeface="Roboto"/>
                <a:cs typeface="Roboto"/>
                <a:sym typeface="Roboto"/>
              </a:endParaRPr>
            </a:p>
            <a:p>
              <a:pPr indent="0" lvl="0" marL="0" marR="0" rtl="0" algn="l">
                <a:lnSpc>
                  <a:spcPct val="100000"/>
                </a:lnSpc>
                <a:spcBef>
                  <a:spcPts val="0"/>
                </a:spcBef>
                <a:spcAft>
                  <a:spcPts val="0"/>
                </a:spcAft>
                <a:buClr>
                  <a:schemeClr val="accent1"/>
                </a:buClr>
                <a:buSzPts val="2300"/>
                <a:buFont typeface="Noto Sans Symbols"/>
                <a:buNone/>
              </a:pPr>
              <a:r>
                <a:rPr b="1" i="1" lang="en" sz="1700" u="none" cap="none" strike="noStrike">
                  <a:solidFill>
                    <a:schemeClr val="lt1"/>
                  </a:solidFill>
                  <a:latin typeface="Roboto"/>
                  <a:ea typeface="Roboto"/>
                  <a:cs typeface="Roboto"/>
                  <a:sym typeface="Roboto"/>
                </a:rPr>
                <a:t>Machine Tending</a:t>
              </a:r>
              <a:endParaRPr sz="1700">
                <a:solidFill>
                  <a:schemeClr val="lt1"/>
                </a:solidFill>
                <a:latin typeface="Roboto"/>
                <a:ea typeface="Roboto"/>
                <a:cs typeface="Roboto"/>
                <a:sym typeface="Roboto"/>
              </a:endParaRPr>
            </a:p>
          </p:txBody>
        </p:sp>
        <p:sp>
          <p:nvSpPr>
            <p:cNvPr id="1789" name="Google Shape;1789;p223"/>
            <p:cNvSpPr/>
            <p:nvPr/>
          </p:nvSpPr>
          <p:spPr>
            <a:xfrm>
              <a:off x="6031750" y="3012006"/>
              <a:ext cx="3057600" cy="765600"/>
            </a:xfrm>
            <a:prstGeom prst="rect">
              <a:avLst/>
            </a:prstGeom>
            <a:solidFill>
              <a:srgbClr val="527899"/>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90" name="Google Shape;1790;p223"/>
            <p:cNvSpPr/>
            <p:nvPr/>
          </p:nvSpPr>
          <p:spPr>
            <a:xfrm>
              <a:off x="6031750" y="4064974"/>
              <a:ext cx="3057600" cy="765600"/>
            </a:xfrm>
            <a:prstGeom prst="rect">
              <a:avLst/>
            </a:prstGeom>
            <a:solidFill>
              <a:srgbClr val="2F445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91" name="Google Shape;1791;p223"/>
            <p:cNvSpPr txBox="1"/>
            <p:nvPr/>
          </p:nvSpPr>
          <p:spPr>
            <a:xfrm>
              <a:off x="6113450" y="3032725"/>
              <a:ext cx="1725600" cy="523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300"/>
                <a:buFont typeface="Noto Sans Symbols"/>
                <a:buNone/>
              </a:pPr>
              <a:r>
                <a:rPr b="1" i="1" lang="en" sz="1700" u="none" cap="none" strike="noStrike">
                  <a:solidFill>
                    <a:schemeClr val="lt1"/>
                  </a:solidFill>
                  <a:latin typeface="Roboto"/>
                  <a:ea typeface="Roboto"/>
                  <a:cs typeface="Roboto"/>
                  <a:sym typeface="Roboto"/>
                </a:rPr>
                <a:t>Robotic</a:t>
              </a:r>
              <a:endParaRPr b="1" i="1" sz="1700">
                <a:solidFill>
                  <a:schemeClr val="lt1"/>
                </a:solidFill>
                <a:latin typeface="Roboto"/>
                <a:ea typeface="Roboto"/>
                <a:cs typeface="Roboto"/>
                <a:sym typeface="Roboto"/>
              </a:endParaRPr>
            </a:p>
            <a:p>
              <a:pPr indent="0" lvl="0" marL="0" marR="0" rtl="0" algn="l">
                <a:lnSpc>
                  <a:spcPct val="100000"/>
                </a:lnSpc>
                <a:spcBef>
                  <a:spcPts val="0"/>
                </a:spcBef>
                <a:spcAft>
                  <a:spcPts val="0"/>
                </a:spcAft>
                <a:buClr>
                  <a:schemeClr val="accent1"/>
                </a:buClr>
                <a:buSzPts val="2300"/>
                <a:buFont typeface="Noto Sans Symbols"/>
                <a:buNone/>
              </a:pPr>
              <a:r>
                <a:rPr b="1" i="1" lang="en" sz="1700">
                  <a:solidFill>
                    <a:schemeClr val="lt1"/>
                  </a:solidFill>
                  <a:latin typeface="Roboto"/>
                  <a:ea typeface="Roboto"/>
                  <a:cs typeface="Roboto"/>
                  <a:sym typeface="Roboto"/>
                </a:rPr>
                <a:t>Quality</a:t>
              </a:r>
              <a:r>
                <a:rPr b="1" i="1" lang="en" sz="1700" u="none" cap="none" strike="noStrike">
                  <a:solidFill>
                    <a:schemeClr val="lt1"/>
                  </a:solidFill>
                  <a:latin typeface="Roboto"/>
                  <a:ea typeface="Roboto"/>
                  <a:cs typeface="Roboto"/>
                  <a:sym typeface="Roboto"/>
                </a:rPr>
                <a:t> </a:t>
              </a:r>
              <a:r>
                <a:rPr b="1" i="1" lang="en" sz="1700">
                  <a:solidFill>
                    <a:schemeClr val="lt1"/>
                  </a:solidFill>
                  <a:latin typeface="Roboto"/>
                  <a:ea typeface="Roboto"/>
                  <a:cs typeface="Roboto"/>
                  <a:sym typeface="Roboto"/>
                </a:rPr>
                <a:t>Control</a:t>
              </a:r>
              <a:endParaRPr sz="1700">
                <a:solidFill>
                  <a:schemeClr val="lt1"/>
                </a:solidFill>
                <a:latin typeface="Roboto"/>
                <a:ea typeface="Roboto"/>
                <a:cs typeface="Roboto"/>
                <a:sym typeface="Roboto"/>
              </a:endParaRPr>
            </a:p>
          </p:txBody>
        </p:sp>
        <p:sp>
          <p:nvSpPr>
            <p:cNvPr id="1792" name="Google Shape;1792;p223"/>
            <p:cNvSpPr txBox="1"/>
            <p:nvPr/>
          </p:nvSpPr>
          <p:spPr>
            <a:xfrm>
              <a:off x="6113450" y="4101475"/>
              <a:ext cx="1725600" cy="523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300"/>
                <a:buFont typeface="Noto Sans Symbols"/>
                <a:buNone/>
              </a:pPr>
              <a:r>
                <a:rPr b="1" i="1" lang="en" sz="1700" u="none" cap="none" strike="noStrike">
                  <a:solidFill>
                    <a:schemeClr val="lt1"/>
                  </a:solidFill>
                  <a:latin typeface="Roboto"/>
                  <a:ea typeface="Roboto"/>
                  <a:cs typeface="Roboto"/>
                  <a:sym typeface="Roboto"/>
                </a:rPr>
                <a:t>Robotic</a:t>
              </a:r>
              <a:endParaRPr b="1" i="1" sz="1700">
                <a:solidFill>
                  <a:schemeClr val="lt1"/>
                </a:solidFill>
                <a:latin typeface="Roboto"/>
                <a:ea typeface="Roboto"/>
                <a:cs typeface="Roboto"/>
                <a:sym typeface="Roboto"/>
              </a:endParaRPr>
            </a:p>
            <a:p>
              <a:pPr indent="0" lvl="0" marL="0" marR="0" rtl="0" algn="l">
                <a:lnSpc>
                  <a:spcPct val="100000"/>
                </a:lnSpc>
                <a:spcBef>
                  <a:spcPts val="0"/>
                </a:spcBef>
                <a:spcAft>
                  <a:spcPts val="0"/>
                </a:spcAft>
                <a:buClr>
                  <a:schemeClr val="accent1"/>
                </a:buClr>
                <a:buSzPts val="2300"/>
                <a:buFont typeface="Noto Sans Symbols"/>
                <a:buNone/>
              </a:pPr>
              <a:r>
                <a:rPr b="1" i="1" lang="en" sz="1700">
                  <a:solidFill>
                    <a:schemeClr val="lt1"/>
                  </a:solidFill>
                  <a:latin typeface="Roboto"/>
                  <a:ea typeface="Roboto"/>
                  <a:cs typeface="Roboto"/>
                  <a:sym typeface="Roboto"/>
                </a:rPr>
                <a:t>Production Lines</a:t>
              </a:r>
              <a:endParaRPr sz="1700">
                <a:solidFill>
                  <a:schemeClr val="lt1"/>
                </a:solidFill>
                <a:latin typeface="Roboto"/>
                <a:ea typeface="Roboto"/>
                <a:cs typeface="Roboto"/>
                <a:sym typeface="Roboto"/>
              </a:endParaRPr>
            </a:p>
          </p:txBody>
        </p:sp>
        <p:pic>
          <p:nvPicPr>
            <p:cNvPr id="1793" name="Google Shape;1793;p223"/>
            <p:cNvPicPr preferRelativeResize="0"/>
            <p:nvPr/>
          </p:nvPicPr>
          <p:blipFill rotWithShape="1">
            <a:blip r:embed="rId5">
              <a:alphaModFix/>
            </a:blip>
            <a:srcRect b="0" l="25578" r="0" t="0"/>
            <a:stretch/>
          </p:blipFill>
          <p:spPr>
            <a:xfrm>
              <a:off x="7839043" y="1730426"/>
              <a:ext cx="1304957" cy="957692"/>
            </a:xfrm>
            <a:prstGeom prst="rect">
              <a:avLst/>
            </a:prstGeom>
            <a:noFill/>
            <a:ln>
              <a:noFill/>
            </a:ln>
          </p:spPr>
        </p:pic>
        <p:pic>
          <p:nvPicPr>
            <p:cNvPr id="1794" name="Google Shape;1794;p223"/>
            <p:cNvPicPr preferRelativeResize="0"/>
            <p:nvPr/>
          </p:nvPicPr>
          <p:blipFill rotWithShape="1">
            <a:blip r:embed="rId6">
              <a:alphaModFix/>
            </a:blip>
            <a:srcRect b="0" l="23354" r="0" t="0"/>
            <a:stretch/>
          </p:blipFill>
          <p:spPr>
            <a:xfrm>
              <a:off x="7839042" y="2780603"/>
              <a:ext cx="1304955" cy="957689"/>
            </a:xfrm>
            <a:prstGeom prst="rect">
              <a:avLst/>
            </a:prstGeom>
            <a:noFill/>
            <a:ln>
              <a:noFill/>
            </a:ln>
          </p:spPr>
        </p:pic>
        <p:pic>
          <p:nvPicPr>
            <p:cNvPr id="1795" name="Google Shape;1795;p223"/>
            <p:cNvPicPr preferRelativeResize="0"/>
            <p:nvPr/>
          </p:nvPicPr>
          <p:blipFill rotWithShape="1">
            <a:blip r:embed="rId7">
              <a:alphaModFix/>
            </a:blip>
            <a:srcRect b="0" l="0" r="6173" t="0"/>
            <a:stretch/>
          </p:blipFill>
          <p:spPr>
            <a:xfrm>
              <a:off x="7839050" y="3830783"/>
              <a:ext cx="1304944" cy="957693"/>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9" name="Shape 1799"/>
        <p:cNvGrpSpPr/>
        <p:nvPr/>
      </p:nvGrpSpPr>
      <p:grpSpPr>
        <a:xfrm>
          <a:off x="0" y="0"/>
          <a:ext cx="0" cy="0"/>
          <a:chOff x="0" y="0"/>
          <a:chExt cx="0" cy="0"/>
        </a:xfrm>
      </p:grpSpPr>
      <p:sp>
        <p:nvSpPr>
          <p:cNvPr id="1800" name="Google Shape;1800;p224"/>
          <p:cNvSpPr txBox="1"/>
          <p:nvPr>
            <p:ph type="title"/>
          </p:nvPr>
        </p:nvSpPr>
        <p:spPr>
          <a:xfrm>
            <a:off x="165370" y="207343"/>
            <a:ext cx="8813400" cy="572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SAFETY </a:t>
            </a:r>
            <a:endParaRPr i="1"/>
          </a:p>
        </p:txBody>
      </p:sp>
      <p:sp>
        <p:nvSpPr>
          <p:cNvPr id="1801" name="Google Shape;1801;p224"/>
          <p:cNvSpPr txBox="1"/>
          <p:nvPr/>
        </p:nvSpPr>
        <p:spPr>
          <a:xfrm>
            <a:off x="280750" y="780050"/>
            <a:ext cx="8633400" cy="3947700"/>
          </a:xfrm>
          <a:prstGeom prst="rect">
            <a:avLst/>
          </a:prstGeom>
          <a:noFill/>
          <a:ln>
            <a:noFill/>
          </a:ln>
        </p:spPr>
        <p:txBody>
          <a:bodyPr anchorCtr="0" anchor="t" bIns="0" lIns="0" spcFirstLastPara="1" rIns="0" wrap="square" tIns="86350">
            <a:spAutoFit/>
          </a:bodyPr>
          <a:lstStyle/>
          <a:p>
            <a:pPr indent="0" lvl="0" marL="0" marR="0" rtl="0" algn="l">
              <a:lnSpc>
                <a:spcPct val="100000"/>
              </a:lnSpc>
              <a:spcBef>
                <a:spcPts val="1800"/>
              </a:spcBef>
              <a:spcAft>
                <a:spcPts val="0"/>
              </a:spcAft>
              <a:buNone/>
            </a:pPr>
            <a:r>
              <a:rPr lang="en" sz="1600">
                <a:solidFill>
                  <a:schemeClr val="lt1"/>
                </a:solidFill>
                <a:latin typeface="Roboto"/>
                <a:ea typeface="Roboto"/>
                <a:cs typeface="Roboto"/>
                <a:sym typeface="Roboto"/>
              </a:rPr>
              <a:t>Flexxbotics utilizes strict safety policies for a </a:t>
            </a:r>
            <a:r>
              <a:rPr b="1" lang="en" sz="1600">
                <a:solidFill>
                  <a:schemeClr val="dk2"/>
                </a:solidFill>
                <a:latin typeface="Roboto"/>
                <a:ea typeface="Roboto"/>
                <a:cs typeface="Roboto"/>
                <a:sym typeface="Roboto"/>
              </a:rPr>
              <a:t>safe workplace for our employees and customers</a:t>
            </a:r>
            <a:endParaRPr sz="1600">
              <a:solidFill>
                <a:schemeClr val="lt1"/>
              </a:solidFill>
              <a:latin typeface="Roboto"/>
              <a:ea typeface="Roboto"/>
              <a:cs typeface="Roboto"/>
              <a:sym typeface="Roboto"/>
            </a:endParaRPr>
          </a:p>
          <a:p>
            <a:pPr indent="0" lvl="0" marL="0" marR="0" rtl="0" algn="l">
              <a:lnSpc>
                <a:spcPct val="100000"/>
              </a:lnSpc>
              <a:spcBef>
                <a:spcPts val="1800"/>
              </a:spcBef>
              <a:spcAft>
                <a:spcPts val="0"/>
              </a:spcAft>
              <a:buNone/>
            </a:pPr>
            <a:r>
              <a:rPr lang="en" sz="1600">
                <a:solidFill>
                  <a:schemeClr val="lt1"/>
                </a:solidFill>
                <a:latin typeface="Roboto"/>
                <a:ea typeface="Roboto"/>
                <a:cs typeface="Roboto"/>
                <a:sym typeface="Roboto"/>
              </a:rPr>
              <a:t>Flexxbotics follows ISO and OSHA guidelines to maintain safety:</a:t>
            </a:r>
            <a:endParaRPr sz="1600">
              <a:solidFill>
                <a:schemeClr val="lt1"/>
              </a:solidFill>
              <a:latin typeface="Roboto"/>
              <a:ea typeface="Roboto"/>
              <a:cs typeface="Roboto"/>
              <a:sym typeface="Roboto"/>
            </a:endParaRPr>
          </a:p>
          <a:p>
            <a:pPr indent="-323850" lvl="0" marL="457200" rtl="0" algn="l">
              <a:spcBef>
                <a:spcPts val="1800"/>
              </a:spcBef>
              <a:spcAft>
                <a:spcPts val="0"/>
              </a:spcAft>
              <a:buClr>
                <a:schemeClr val="dk2"/>
              </a:buClr>
              <a:buSzPts val="1500"/>
              <a:buFont typeface="Roboto"/>
              <a:buChar char="✓"/>
            </a:pPr>
            <a:r>
              <a:rPr lang="en" sz="1500">
                <a:solidFill>
                  <a:schemeClr val="lt1"/>
                </a:solidFill>
                <a:latin typeface="Roboto"/>
                <a:ea typeface="Roboto"/>
                <a:cs typeface="Roboto"/>
                <a:sym typeface="Roboto"/>
              </a:rPr>
              <a:t>Registered OSHA Member</a:t>
            </a:r>
            <a:endParaRPr sz="1500">
              <a:solidFill>
                <a:schemeClr val="dk2"/>
              </a:solidFill>
              <a:latin typeface="Roboto"/>
              <a:ea typeface="Roboto"/>
              <a:cs typeface="Roboto"/>
              <a:sym typeface="Roboto"/>
            </a:endParaRPr>
          </a:p>
          <a:p>
            <a:pPr indent="-323850" lvl="0" marL="457200" rtl="0" algn="l">
              <a:spcBef>
                <a:spcPts val="0"/>
              </a:spcBef>
              <a:spcAft>
                <a:spcPts val="0"/>
              </a:spcAft>
              <a:buClr>
                <a:schemeClr val="dk2"/>
              </a:buClr>
              <a:buSzPts val="1500"/>
              <a:buFont typeface="Roboto"/>
              <a:buChar char="✓"/>
            </a:pPr>
            <a:r>
              <a:rPr lang="en" sz="1500">
                <a:solidFill>
                  <a:schemeClr val="lt1"/>
                </a:solidFill>
                <a:latin typeface="Roboto"/>
                <a:ea typeface="Roboto"/>
                <a:cs typeface="Roboto"/>
                <a:sym typeface="Roboto"/>
              </a:rPr>
              <a:t>Annual Safety Training Certs for Existing and New Employees</a:t>
            </a:r>
            <a:endParaRPr sz="1500">
              <a:solidFill>
                <a:schemeClr val="dk2"/>
              </a:solidFill>
              <a:latin typeface="Roboto"/>
              <a:ea typeface="Roboto"/>
              <a:cs typeface="Roboto"/>
              <a:sym typeface="Roboto"/>
            </a:endParaRPr>
          </a:p>
          <a:p>
            <a:pPr indent="0" lvl="0" marL="0" marR="0" rtl="0" algn="l">
              <a:lnSpc>
                <a:spcPct val="100000"/>
              </a:lnSpc>
              <a:spcBef>
                <a:spcPts val="1800"/>
              </a:spcBef>
              <a:spcAft>
                <a:spcPts val="0"/>
              </a:spcAft>
              <a:buNone/>
            </a:pPr>
            <a:r>
              <a:rPr b="1" lang="en" sz="1600">
                <a:solidFill>
                  <a:schemeClr val="dk2"/>
                </a:solidFill>
                <a:latin typeface="Roboto"/>
                <a:ea typeface="Roboto"/>
                <a:cs typeface="Roboto"/>
                <a:sym typeface="Roboto"/>
              </a:rPr>
              <a:t>Risk Assessment Process</a:t>
            </a:r>
            <a:br>
              <a:rPr b="1" lang="en" sz="1600">
                <a:solidFill>
                  <a:schemeClr val="dk2"/>
                </a:solidFill>
                <a:latin typeface="Roboto"/>
                <a:ea typeface="Roboto"/>
                <a:cs typeface="Roboto"/>
                <a:sym typeface="Roboto"/>
              </a:rPr>
            </a:br>
            <a:r>
              <a:rPr lang="en" sz="1500">
                <a:solidFill>
                  <a:schemeClr val="lt1"/>
                </a:solidFill>
                <a:latin typeface="Roboto"/>
                <a:ea typeface="Roboto"/>
                <a:cs typeface="Roboto"/>
                <a:sym typeface="Roboto"/>
              </a:rPr>
              <a:t>All robotic cells undergo risk assessment to international standards at Design, FAT, and Installation</a:t>
            </a:r>
            <a:endParaRPr sz="1500">
              <a:solidFill>
                <a:schemeClr val="lt1"/>
              </a:solidFill>
              <a:latin typeface="Roboto"/>
              <a:ea typeface="Roboto"/>
              <a:cs typeface="Roboto"/>
              <a:sym typeface="Roboto"/>
            </a:endParaRPr>
          </a:p>
          <a:p>
            <a:pPr indent="-304800" lvl="0" marL="457200" rtl="0" algn="l">
              <a:spcBef>
                <a:spcPts val="1800"/>
              </a:spcBef>
              <a:spcAft>
                <a:spcPts val="0"/>
              </a:spcAft>
              <a:buClr>
                <a:schemeClr val="dk2"/>
              </a:buClr>
              <a:buSzPts val="1200"/>
              <a:buFont typeface="Noto Sans Symbols"/>
              <a:buChar char="■"/>
            </a:pPr>
            <a:r>
              <a:rPr lang="en" sz="1200">
                <a:solidFill>
                  <a:schemeClr val="lt1"/>
                </a:solidFill>
                <a:latin typeface="Roboto"/>
                <a:ea typeface="Roboto"/>
                <a:cs typeface="Roboto"/>
                <a:sym typeface="Roboto"/>
              </a:rPr>
              <a:t>EN ISO 12100 Safety of machinery</a:t>
            </a:r>
            <a:r>
              <a:rPr lang="en" sz="1200">
                <a:solidFill>
                  <a:schemeClr val="accent4"/>
                </a:solidFill>
                <a:latin typeface="Roboto"/>
                <a:ea typeface="Roboto"/>
                <a:cs typeface="Roboto"/>
                <a:sym typeface="Roboto"/>
              </a:rPr>
              <a:t> </a:t>
            </a:r>
            <a:endParaRPr sz="1200">
              <a:solidFill>
                <a:schemeClr val="accent4"/>
              </a:solidFill>
              <a:latin typeface="Roboto"/>
              <a:ea typeface="Roboto"/>
              <a:cs typeface="Roboto"/>
              <a:sym typeface="Roboto"/>
            </a:endParaRPr>
          </a:p>
          <a:p>
            <a:pPr indent="-304800" lvl="1" marL="914400" rtl="0" algn="l">
              <a:spcBef>
                <a:spcPts val="0"/>
              </a:spcBef>
              <a:spcAft>
                <a:spcPts val="0"/>
              </a:spcAft>
              <a:buClr>
                <a:schemeClr val="dk2"/>
              </a:buClr>
              <a:buSzPts val="1200"/>
              <a:buFont typeface="Roboto"/>
              <a:buChar char="○"/>
            </a:pPr>
            <a:r>
              <a:rPr lang="en" sz="1200">
                <a:solidFill>
                  <a:schemeClr val="accent4"/>
                </a:solidFill>
                <a:uFill>
                  <a:noFill/>
                </a:uFill>
                <a:latin typeface="Roboto"/>
                <a:ea typeface="Roboto"/>
                <a:cs typeface="Roboto"/>
                <a:sym typeface="Roboto"/>
                <a:hlinkClick r:id="rId3">
                  <a:extLst>
                    <a:ext uri="{A12FA001-AC4F-418D-AE19-62706E023703}">
                      <ahyp:hlinkClr val="tx"/>
                    </a:ext>
                  </a:extLst>
                </a:hlinkClick>
              </a:rPr>
              <a:t>ANSI B11.0</a:t>
            </a:r>
            <a:r>
              <a:rPr lang="en" sz="1200">
                <a:solidFill>
                  <a:schemeClr val="accent4"/>
                </a:solidFill>
                <a:latin typeface="Roboto"/>
                <a:ea typeface="Roboto"/>
                <a:cs typeface="Roboto"/>
                <a:sym typeface="Roboto"/>
              </a:rPr>
              <a:t> – Safety of Machinery</a:t>
            </a:r>
            <a:endParaRPr sz="1200">
              <a:solidFill>
                <a:schemeClr val="dk2"/>
              </a:solidFill>
              <a:latin typeface="Roboto"/>
              <a:ea typeface="Roboto"/>
              <a:cs typeface="Roboto"/>
              <a:sym typeface="Roboto"/>
            </a:endParaRPr>
          </a:p>
          <a:p>
            <a:pPr indent="-304800" lvl="1" marL="914400" rtl="0" algn="l">
              <a:spcBef>
                <a:spcPts val="0"/>
              </a:spcBef>
              <a:spcAft>
                <a:spcPts val="0"/>
              </a:spcAft>
              <a:buClr>
                <a:schemeClr val="dk2"/>
              </a:buClr>
              <a:buSzPts val="1200"/>
              <a:buFont typeface="Roboto"/>
              <a:buChar char="○"/>
            </a:pPr>
            <a:r>
              <a:rPr lang="en" sz="1200">
                <a:solidFill>
                  <a:schemeClr val="accent4"/>
                </a:solidFill>
                <a:latin typeface="Roboto"/>
                <a:ea typeface="Roboto"/>
                <a:cs typeface="Roboto"/>
                <a:sym typeface="Roboto"/>
              </a:rPr>
              <a:t>CFR 1910.147, OSHA Control of Hazardous Energy 8 D6-85863 REV B </a:t>
            </a:r>
            <a:endParaRPr sz="1200">
              <a:solidFill>
                <a:schemeClr val="dk2"/>
              </a:solidFill>
              <a:latin typeface="Roboto"/>
              <a:ea typeface="Roboto"/>
              <a:cs typeface="Roboto"/>
              <a:sym typeface="Roboto"/>
            </a:endParaRPr>
          </a:p>
          <a:p>
            <a:pPr indent="-304800" lvl="1" marL="914400" rtl="0" algn="l">
              <a:spcBef>
                <a:spcPts val="0"/>
              </a:spcBef>
              <a:spcAft>
                <a:spcPts val="0"/>
              </a:spcAft>
              <a:buClr>
                <a:schemeClr val="dk2"/>
              </a:buClr>
              <a:buSzPts val="1200"/>
              <a:buFont typeface="Roboto"/>
              <a:buChar char="○"/>
            </a:pPr>
            <a:r>
              <a:rPr lang="en" sz="1200">
                <a:solidFill>
                  <a:schemeClr val="accent4"/>
                </a:solidFill>
                <a:latin typeface="Roboto"/>
                <a:ea typeface="Roboto"/>
                <a:cs typeface="Roboto"/>
                <a:sym typeface="Roboto"/>
              </a:rPr>
              <a:t>CFR 1910 Subpart O, Machine Guarding </a:t>
            </a:r>
            <a:endParaRPr sz="1200">
              <a:solidFill>
                <a:schemeClr val="dk2"/>
              </a:solidFill>
              <a:latin typeface="Roboto"/>
              <a:ea typeface="Roboto"/>
              <a:cs typeface="Roboto"/>
              <a:sym typeface="Roboto"/>
            </a:endParaRPr>
          </a:p>
          <a:p>
            <a:pPr indent="-304800" lvl="1" marL="914400" rtl="0" algn="l">
              <a:spcBef>
                <a:spcPts val="0"/>
              </a:spcBef>
              <a:spcAft>
                <a:spcPts val="0"/>
              </a:spcAft>
              <a:buClr>
                <a:schemeClr val="dk2"/>
              </a:buClr>
              <a:buSzPts val="1200"/>
              <a:buFont typeface="Roboto"/>
              <a:buChar char="○"/>
            </a:pPr>
            <a:r>
              <a:rPr lang="en" sz="1200">
                <a:solidFill>
                  <a:schemeClr val="accent4"/>
                </a:solidFill>
                <a:latin typeface="Roboto"/>
                <a:ea typeface="Roboto"/>
                <a:cs typeface="Roboto"/>
                <a:sym typeface="Roboto"/>
              </a:rPr>
              <a:t>CFR 1910.331 - .335, Subpart S - Electrical Safety</a:t>
            </a:r>
            <a:endParaRPr sz="1200">
              <a:solidFill>
                <a:schemeClr val="dk2"/>
              </a:solidFill>
              <a:latin typeface="Roboto"/>
              <a:ea typeface="Roboto"/>
              <a:cs typeface="Roboto"/>
              <a:sym typeface="Roboto"/>
            </a:endParaRPr>
          </a:p>
          <a:p>
            <a:pPr indent="-304800" lvl="0" marL="457200" rtl="0" algn="l">
              <a:spcBef>
                <a:spcPts val="0"/>
              </a:spcBef>
              <a:spcAft>
                <a:spcPts val="0"/>
              </a:spcAft>
              <a:buClr>
                <a:schemeClr val="dk2"/>
              </a:buClr>
              <a:buSzPts val="1200"/>
              <a:buFont typeface="Roboto"/>
              <a:buChar char="■"/>
            </a:pPr>
            <a:r>
              <a:rPr lang="en" sz="1200">
                <a:solidFill>
                  <a:schemeClr val="accent4"/>
                </a:solidFill>
                <a:latin typeface="Roboto"/>
                <a:ea typeface="Roboto"/>
                <a:cs typeface="Roboto"/>
                <a:sym typeface="Roboto"/>
              </a:rPr>
              <a:t>EN ISO 10218-1 Robots and robotics devices (adopted by US standard ANSI/RIA R15.06) </a:t>
            </a:r>
            <a:endParaRPr sz="1200">
              <a:solidFill>
                <a:schemeClr val="accent4"/>
              </a:solidFill>
              <a:latin typeface="Roboto"/>
              <a:ea typeface="Roboto"/>
              <a:cs typeface="Roboto"/>
              <a:sym typeface="Roboto"/>
            </a:endParaRPr>
          </a:p>
          <a:p>
            <a:pPr indent="-304800" lvl="0" marL="457200" rtl="0" algn="l">
              <a:lnSpc>
                <a:spcPct val="115000"/>
              </a:lnSpc>
              <a:spcBef>
                <a:spcPts val="0"/>
              </a:spcBef>
              <a:spcAft>
                <a:spcPts val="0"/>
              </a:spcAft>
              <a:buClr>
                <a:schemeClr val="dk2"/>
              </a:buClr>
              <a:buSzPts val="1200"/>
              <a:buFont typeface="Roboto"/>
              <a:buChar char="■"/>
            </a:pPr>
            <a:r>
              <a:rPr lang="en" sz="1200">
                <a:solidFill>
                  <a:schemeClr val="accent4"/>
                </a:solidFill>
                <a:latin typeface="Roboto"/>
                <a:ea typeface="Roboto"/>
                <a:cs typeface="Roboto"/>
                <a:sym typeface="Roboto"/>
              </a:rPr>
              <a:t>EN ISO 10218-2 Robots and robotic devices (adopted by US standard ANSI/RIA R15.06)</a:t>
            </a:r>
            <a:endParaRPr sz="1200">
              <a:solidFill>
                <a:schemeClr val="dk2"/>
              </a:solidFill>
              <a:latin typeface="Roboto"/>
              <a:ea typeface="Roboto"/>
              <a:cs typeface="Roboto"/>
              <a:sym typeface="Roboto"/>
            </a:endParaRPr>
          </a:p>
          <a:p>
            <a:pPr indent="-304800" lvl="0" marL="457200" rtl="0" algn="l">
              <a:lnSpc>
                <a:spcPct val="115000"/>
              </a:lnSpc>
              <a:spcBef>
                <a:spcPts val="0"/>
              </a:spcBef>
              <a:spcAft>
                <a:spcPts val="0"/>
              </a:spcAft>
              <a:buClr>
                <a:schemeClr val="dk2"/>
              </a:buClr>
              <a:buSzPts val="1200"/>
              <a:buFont typeface="Roboto"/>
              <a:buChar char="■"/>
            </a:pPr>
            <a:r>
              <a:rPr lang="en" sz="1200">
                <a:solidFill>
                  <a:schemeClr val="accent4"/>
                </a:solidFill>
                <a:latin typeface="Roboto"/>
                <a:ea typeface="Roboto"/>
                <a:cs typeface="Roboto"/>
                <a:sym typeface="Roboto"/>
              </a:rPr>
              <a:t>ISO/TS 15066 Robots and robotic devices</a:t>
            </a:r>
            <a:endParaRPr sz="1600">
              <a:solidFill>
                <a:schemeClr val="accent4"/>
              </a:solidFill>
              <a:latin typeface="Roboto"/>
              <a:ea typeface="Roboto"/>
              <a:cs typeface="Roboto"/>
              <a:sym typeface="Roboto"/>
            </a:endParaRPr>
          </a:p>
        </p:txBody>
      </p:sp>
      <p:pic>
        <p:nvPicPr>
          <p:cNvPr id="1802" name="Google Shape;1802;p224"/>
          <p:cNvPicPr preferRelativeResize="0"/>
          <p:nvPr/>
        </p:nvPicPr>
        <p:blipFill>
          <a:blip r:embed="rId4">
            <a:alphaModFix/>
          </a:blip>
          <a:stretch>
            <a:fillRect/>
          </a:stretch>
        </p:blipFill>
        <p:spPr>
          <a:xfrm>
            <a:off x="6588225" y="3105625"/>
            <a:ext cx="2555775" cy="17038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6" name="Shape 1806"/>
        <p:cNvGrpSpPr/>
        <p:nvPr/>
      </p:nvGrpSpPr>
      <p:grpSpPr>
        <a:xfrm>
          <a:off x="0" y="0"/>
          <a:ext cx="0" cy="0"/>
          <a:chOff x="0" y="0"/>
          <a:chExt cx="0" cy="0"/>
        </a:xfrm>
      </p:grpSpPr>
      <p:sp>
        <p:nvSpPr>
          <p:cNvPr id="1807" name="Google Shape;1807;p225"/>
          <p:cNvSpPr/>
          <p:nvPr/>
        </p:nvSpPr>
        <p:spPr>
          <a:xfrm>
            <a:off x="177801" y="917910"/>
            <a:ext cx="2895600" cy="3738900"/>
          </a:xfrm>
          <a:prstGeom prst="rect">
            <a:avLst/>
          </a:prstGeom>
          <a:solidFill>
            <a:schemeClr val="dk1"/>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08" name="Google Shape;1808;p225"/>
          <p:cNvSpPr/>
          <p:nvPr/>
        </p:nvSpPr>
        <p:spPr>
          <a:xfrm>
            <a:off x="177801" y="3894666"/>
            <a:ext cx="2895600" cy="762000"/>
          </a:xfrm>
          <a:prstGeom prst="rect">
            <a:avLst/>
          </a:prstGeom>
          <a:solidFill>
            <a:schemeClr val="lt2"/>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09" name="Google Shape;1809;p225"/>
          <p:cNvSpPr/>
          <p:nvPr/>
        </p:nvSpPr>
        <p:spPr>
          <a:xfrm>
            <a:off x="3284670" y="917909"/>
            <a:ext cx="5681400" cy="3738900"/>
          </a:xfrm>
          <a:prstGeom prst="rect">
            <a:avLst/>
          </a:prstGeom>
          <a:solidFill>
            <a:schemeClr val="dk1"/>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10" name="Google Shape;1810;p225"/>
          <p:cNvSpPr txBox="1"/>
          <p:nvPr/>
        </p:nvSpPr>
        <p:spPr>
          <a:xfrm>
            <a:off x="330600" y="212529"/>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0" i="0" lang="en" sz="3600" u="none" cap="none" strike="noStrike">
                <a:solidFill>
                  <a:schemeClr val="lt1"/>
                </a:solidFill>
                <a:latin typeface="Roboto Condensed"/>
                <a:ea typeface="Roboto Condensed"/>
                <a:cs typeface="Roboto Condensed"/>
                <a:sym typeface="Roboto Condensed"/>
              </a:rPr>
              <a:t>FLEXXBOTICS WORKSHOPS</a:t>
            </a:r>
            <a:endParaRPr b="0" i="0" sz="1600" u="none" cap="none" strike="noStrike">
              <a:solidFill>
                <a:srgbClr val="000000"/>
              </a:solidFill>
              <a:latin typeface="Roboto Condensed"/>
              <a:ea typeface="Roboto Condensed"/>
              <a:cs typeface="Roboto Condensed"/>
              <a:sym typeface="Roboto Condensed"/>
            </a:endParaRPr>
          </a:p>
        </p:txBody>
      </p:sp>
      <p:sp>
        <p:nvSpPr>
          <p:cNvPr id="1811" name="Google Shape;1811;p225"/>
          <p:cNvSpPr txBox="1"/>
          <p:nvPr/>
        </p:nvSpPr>
        <p:spPr>
          <a:xfrm>
            <a:off x="296725" y="875575"/>
            <a:ext cx="2683500" cy="2337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1"/>
                </a:solidFill>
                <a:latin typeface="Roboto"/>
                <a:ea typeface="Roboto"/>
                <a:cs typeface="Roboto"/>
                <a:sym typeface="Roboto"/>
              </a:rPr>
              <a:t>Selection Workshop </a:t>
            </a:r>
            <a:r>
              <a:rPr b="1" lang="en" sz="1600">
                <a:solidFill>
                  <a:schemeClr val="lt1"/>
                </a:solidFill>
                <a:latin typeface="Roboto"/>
                <a:ea typeface="Roboto"/>
                <a:cs typeface="Roboto"/>
                <a:sym typeface="Roboto"/>
              </a:rPr>
              <a:t>(Optional)</a:t>
            </a:r>
            <a:endParaRPr b="1" i="0" sz="16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chemeClr val="lt1"/>
                </a:solidFill>
                <a:latin typeface="Roboto"/>
                <a:ea typeface="Roboto"/>
                <a:cs typeface="Roboto"/>
                <a:sym typeface="Roboto"/>
              </a:rPr>
              <a:t>1 Day Onsite</a:t>
            </a:r>
            <a:endParaRPr b="0" i="0" sz="16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lt1"/>
              </a:solidFill>
              <a:latin typeface="Roboto"/>
              <a:ea typeface="Roboto"/>
              <a:cs typeface="Roboto"/>
              <a:sym typeface="Roboto"/>
            </a:endParaRPr>
          </a:p>
          <a:p>
            <a:pPr indent="-323850" lvl="0" marL="457200" marR="0" rtl="0" algn="l">
              <a:lnSpc>
                <a:spcPct val="100000"/>
              </a:lnSpc>
              <a:spcBef>
                <a:spcPts val="0"/>
              </a:spcBef>
              <a:spcAft>
                <a:spcPts val="0"/>
              </a:spcAft>
              <a:buClr>
                <a:schemeClr val="lt1"/>
              </a:buClr>
              <a:buSzPts val="1500"/>
              <a:buFont typeface="Roboto"/>
              <a:buChar char="●"/>
            </a:pPr>
            <a:r>
              <a:rPr lang="en" sz="1200">
                <a:solidFill>
                  <a:schemeClr val="lt1"/>
                </a:solidFill>
                <a:latin typeface="Roboto"/>
                <a:ea typeface="Roboto"/>
                <a:cs typeface="Roboto"/>
                <a:sym typeface="Roboto"/>
              </a:rPr>
              <a:t>Plant </a:t>
            </a:r>
            <a:r>
              <a:rPr b="0" i="0" lang="en" sz="1200" u="none" cap="none" strike="noStrike">
                <a:solidFill>
                  <a:schemeClr val="lt1"/>
                </a:solidFill>
                <a:latin typeface="Roboto"/>
                <a:ea typeface="Roboto"/>
                <a:cs typeface="Roboto"/>
                <a:sym typeface="Roboto"/>
              </a:rPr>
              <a:t>Walkthrough</a:t>
            </a:r>
            <a:endParaRPr b="0" i="0" sz="1200" u="none" cap="none" strike="noStrike">
              <a:solidFill>
                <a:schemeClr val="lt1"/>
              </a:solidFill>
              <a:latin typeface="Roboto"/>
              <a:ea typeface="Roboto"/>
              <a:cs typeface="Roboto"/>
              <a:sym typeface="Roboto"/>
            </a:endParaRPr>
          </a:p>
          <a:p>
            <a:pPr indent="-323850" lvl="0" marL="457200" marR="0" rtl="0" algn="l">
              <a:lnSpc>
                <a:spcPct val="10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Automation Candidate Identification</a:t>
            </a:r>
            <a:endParaRPr b="0" i="0" sz="1200" u="none" cap="none" strike="noStrike">
              <a:solidFill>
                <a:schemeClr val="lt1"/>
              </a:solidFill>
              <a:latin typeface="Roboto"/>
              <a:ea typeface="Roboto"/>
              <a:cs typeface="Roboto"/>
              <a:sym typeface="Roboto"/>
            </a:endParaRPr>
          </a:p>
          <a:p>
            <a:pPr indent="-323850" lvl="0" marL="457200" marR="0" rtl="0" algn="l">
              <a:lnSpc>
                <a:spcPct val="10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Automation Complexity Ranking</a:t>
            </a:r>
            <a:endParaRPr b="0" i="0" sz="1200" u="none" cap="none" strike="noStrike">
              <a:solidFill>
                <a:schemeClr val="lt1"/>
              </a:solidFill>
              <a:latin typeface="Roboto"/>
              <a:ea typeface="Roboto"/>
              <a:cs typeface="Roboto"/>
              <a:sym typeface="Roboto"/>
            </a:endParaRPr>
          </a:p>
          <a:p>
            <a:pPr indent="-323850" lvl="0" marL="457200" marR="0" rtl="0" algn="l">
              <a:lnSpc>
                <a:spcPct val="10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ROI Comparison</a:t>
            </a:r>
            <a:endParaRPr b="0" i="0" sz="1200" u="none" cap="none" strike="noStrike">
              <a:solidFill>
                <a:schemeClr val="lt1"/>
              </a:solidFill>
              <a:latin typeface="Roboto"/>
              <a:ea typeface="Roboto"/>
              <a:cs typeface="Roboto"/>
              <a:sym typeface="Roboto"/>
            </a:endParaRPr>
          </a:p>
        </p:txBody>
      </p:sp>
      <p:pic>
        <p:nvPicPr>
          <p:cNvPr descr="A white and green logo on a black background&#10;&#10;Description automatically generated" id="1812" name="Google Shape;1812;p225"/>
          <p:cNvPicPr preferRelativeResize="0"/>
          <p:nvPr/>
        </p:nvPicPr>
        <p:blipFill rotWithShape="1">
          <a:blip r:embed="rId3">
            <a:alphaModFix/>
          </a:blip>
          <a:srcRect b="0" l="0" r="0" t="0"/>
          <a:stretch/>
        </p:blipFill>
        <p:spPr>
          <a:xfrm>
            <a:off x="51470" y="4732862"/>
            <a:ext cx="1175168" cy="356546"/>
          </a:xfrm>
          <a:prstGeom prst="rect">
            <a:avLst/>
          </a:prstGeom>
          <a:noFill/>
          <a:ln>
            <a:noFill/>
          </a:ln>
        </p:spPr>
      </p:pic>
      <p:sp>
        <p:nvSpPr>
          <p:cNvPr id="1813" name="Google Shape;1813;p225"/>
          <p:cNvSpPr/>
          <p:nvPr/>
        </p:nvSpPr>
        <p:spPr>
          <a:xfrm>
            <a:off x="3289499" y="3894666"/>
            <a:ext cx="5676600" cy="762600"/>
          </a:xfrm>
          <a:prstGeom prst="rect">
            <a:avLst/>
          </a:prstGeom>
          <a:solidFill>
            <a:schemeClr val="lt2"/>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14" name="Google Shape;1814;p225"/>
          <p:cNvSpPr txBox="1"/>
          <p:nvPr/>
        </p:nvSpPr>
        <p:spPr>
          <a:xfrm>
            <a:off x="3403603" y="875576"/>
            <a:ext cx="5511900" cy="301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1"/>
                </a:solidFill>
                <a:latin typeface="Roboto"/>
                <a:ea typeface="Roboto"/>
                <a:cs typeface="Roboto"/>
                <a:sym typeface="Roboto"/>
              </a:rPr>
              <a:t>Discovery Workshop</a:t>
            </a:r>
            <a:endParaRPr b="1" i="0" sz="16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chemeClr val="lt1"/>
                </a:solidFill>
                <a:latin typeface="Roboto"/>
                <a:ea typeface="Roboto"/>
                <a:cs typeface="Roboto"/>
                <a:sym typeface="Roboto"/>
              </a:rPr>
              <a:t>1 Day Onsite</a:t>
            </a:r>
            <a:endParaRPr b="0" i="0" sz="16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lt1"/>
              </a:solidFill>
              <a:latin typeface="Roboto"/>
              <a:ea typeface="Roboto"/>
              <a:cs typeface="Roboto"/>
              <a:sym typeface="Roboto"/>
            </a:endParaRPr>
          </a:p>
          <a:p>
            <a:pPr indent="-323850" lvl="0" marL="457200" marR="0" rtl="0" algn="l">
              <a:lnSpc>
                <a:spcPct val="10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Detailed Identification of Requirements &amp; Considerations</a:t>
            </a:r>
            <a:endParaRPr b="0" i="0" sz="1200" u="none" cap="none" strike="noStrike">
              <a:solidFill>
                <a:schemeClr val="lt1"/>
              </a:solidFill>
              <a:latin typeface="Roboto"/>
              <a:ea typeface="Roboto"/>
              <a:cs typeface="Roboto"/>
              <a:sym typeface="Roboto"/>
            </a:endParaRPr>
          </a:p>
          <a:p>
            <a:pPr indent="-323850" lvl="0" marL="4572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Project Scoping &amp; Planning</a:t>
            </a:r>
            <a:endParaRPr b="0" i="0" sz="1200" u="none" cap="none" strike="noStrike">
              <a:solidFill>
                <a:schemeClr val="lt1"/>
              </a:solidFill>
              <a:latin typeface="Roboto"/>
              <a:ea typeface="Roboto"/>
              <a:cs typeface="Roboto"/>
              <a:sym typeface="Roboto"/>
            </a:endParaRPr>
          </a:p>
          <a:p>
            <a:pPr indent="-323850" lvl="0" marL="4572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Conceptual Design &amp; Recommendations for:</a:t>
            </a:r>
            <a:endParaRPr b="0" i="0" sz="1200" u="none" cap="none" strike="noStrike">
              <a:solidFill>
                <a:schemeClr val="lt1"/>
              </a:solidFill>
              <a:latin typeface="Roboto"/>
              <a:ea typeface="Roboto"/>
              <a:cs typeface="Roboto"/>
              <a:sym typeface="Roboto"/>
            </a:endParaRPr>
          </a:p>
          <a:p>
            <a:pPr indent="-323850" lvl="1" marL="914400" marR="0" rtl="0" algn="l">
              <a:lnSpc>
                <a:spcPct val="90000"/>
              </a:lnSpc>
              <a:spcBef>
                <a:spcPts val="0"/>
              </a:spcBef>
              <a:spcAft>
                <a:spcPts val="0"/>
              </a:spcAft>
              <a:buClr>
                <a:schemeClr val="lt1"/>
              </a:buClr>
              <a:buSzPts val="1500"/>
              <a:buFont typeface="Roboto"/>
              <a:buChar char="○"/>
            </a:pPr>
            <a:r>
              <a:rPr lang="en" sz="1200">
                <a:solidFill>
                  <a:schemeClr val="lt1"/>
                </a:solidFill>
                <a:latin typeface="Roboto"/>
                <a:ea typeface="Roboto"/>
                <a:cs typeface="Roboto"/>
                <a:sym typeface="Roboto"/>
              </a:rPr>
              <a:t>Automation C</a:t>
            </a:r>
            <a:r>
              <a:rPr b="0" i="0" lang="en" sz="1200" u="none" cap="none" strike="noStrike">
                <a:solidFill>
                  <a:schemeClr val="lt1"/>
                </a:solidFill>
                <a:latin typeface="Roboto"/>
                <a:ea typeface="Roboto"/>
                <a:cs typeface="Roboto"/>
                <a:sym typeface="Roboto"/>
              </a:rPr>
              <a:t>ell Layout</a:t>
            </a:r>
            <a:endParaRPr b="0" i="0" sz="1200" u="none" cap="none" strike="noStrike">
              <a:solidFill>
                <a:schemeClr val="lt1"/>
              </a:solidFill>
              <a:latin typeface="Roboto"/>
              <a:ea typeface="Roboto"/>
              <a:cs typeface="Roboto"/>
              <a:sym typeface="Roboto"/>
            </a:endParaRPr>
          </a:p>
          <a:p>
            <a:pPr indent="-323850" lvl="1" marL="9144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Infeed/Outfeed, Fixturing, Part Changeover, etc… </a:t>
            </a:r>
            <a:endParaRPr b="0" i="0" sz="1200" u="none" cap="none" strike="noStrike">
              <a:solidFill>
                <a:schemeClr val="lt1"/>
              </a:solidFill>
              <a:latin typeface="Roboto"/>
              <a:ea typeface="Roboto"/>
              <a:cs typeface="Roboto"/>
              <a:sym typeface="Roboto"/>
            </a:endParaRPr>
          </a:p>
          <a:p>
            <a:pPr indent="-323850" lvl="1" marL="9144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Secondary Operations: Deburring, Blow-Off, Washdown Station</a:t>
            </a:r>
            <a:endParaRPr b="0" i="0" sz="1200" u="none" cap="none" strike="noStrike">
              <a:solidFill>
                <a:schemeClr val="lt1"/>
              </a:solidFill>
              <a:latin typeface="Roboto"/>
              <a:ea typeface="Roboto"/>
              <a:cs typeface="Roboto"/>
              <a:sym typeface="Roboto"/>
            </a:endParaRPr>
          </a:p>
          <a:p>
            <a:pPr indent="-323850" lvl="1" marL="9144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In-</a:t>
            </a:r>
            <a:r>
              <a:rPr lang="en" sz="1200">
                <a:solidFill>
                  <a:schemeClr val="lt1"/>
                </a:solidFill>
                <a:latin typeface="Roboto"/>
                <a:ea typeface="Roboto"/>
                <a:cs typeface="Roboto"/>
                <a:sym typeface="Roboto"/>
              </a:rPr>
              <a:t>process</a:t>
            </a:r>
            <a:r>
              <a:rPr b="0" i="0" lang="en" sz="1200" u="none" cap="none" strike="noStrike">
                <a:solidFill>
                  <a:schemeClr val="lt1"/>
                </a:solidFill>
                <a:latin typeface="Roboto"/>
                <a:ea typeface="Roboto"/>
                <a:cs typeface="Roboto"/>
                <a:sym typeface="Roboto"/>
              </a:rPr>
              <a:t> Inspection</a:t>
            </a:r>
            <a:endParaRPr b="0" i="0" sz="1200" u="none" cap="none" strike="noStrike">
              <a:solidFill>
                <a:schemeClr val="lt1"/>
              </a:solidFill>
              <a:latin typeface="Roboto"/>
              <a:ea typeface="Roboto"/>
              <a:cs typeface="Roboto"/>
              <a:sym typeface="Roboto"/>
            </a:endParaRPr>
          </a:p>
          <a:p>
            <a:pPr indent="-323850" lvl="0" marL="4572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Operator Handoff</a:t>
            </a:r>
            <a:endParaRPr b="0" i="0" sz="1200" u="none" cap="none" strike="noStrike">
              <a:solidFill>
                <a:schemeClr val="lt1"/>
              </a:solidFill>
              <a:latin typeface="Roboto"/>
              <a:ea typeface="Roboto"/>
              <a:cs typeface="Roboto"/>
              <a:sym typeface="Roboto"/>
            </a:endParaRPr>
          </a:p>
          <a:p>
            <a:pPr indent="-323850" lvl="0" marL="4572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Production Efficiency Analysis</a:t>
            </a:r>
            <a:endParaRPr b="0" i="0" sz="1200" u="none" cap="none" strike="noStrike">
              <a:solidFill>
                <a:schemeClr val="lt1"/>
              </a:solidFill>
              <a:latin typeface="Roboto"/>
              <a:ea typeface="Roboto"/>
              <a:cs typeface="Roboto"/>
              <a:sym typeface="Roboto"/>
            </a:endParaRPr>
          </a:p>
          <a:p>
            <a:pPr indent="-323850" lvl="0" marL="457200" marR="0" rtl="0" algn="l">
              <a:lnSpc>
                <a:spcPct val="90000"/>
              </a:lnSpc>
              <a:spcBef>
                <a:spcPts val="0"/>
              </a:spcBef>
              <a:spcAft>
                <a:spcPts val="0"/>
              </a:spcAft>
              <a:buClr>
                <a:schemeClr val="lt1"/>
              </a:buClr>
              <a:buSzPts val="1500"/>
              <a:buFont typeface="Roboto"/>
              <a:buChar char="●"/>
            </a:pPr>
            <a:r>
              <a:rPr b="0" i="0" lang="en" sz="1200" u="none" cap="none" strike="noStrike">
                <a:solidFill>
                  <a:schemeClr val="lt1"/>
                </a:solidFill>
                <a:latin typeface="Roboto"/>
                <a:ea typeface="Roboto"/>
                <a:cs typeface="Roboto"/>
                <a:sym typeface="Roboto"/>
              </a:rPr>
              <a:t>Comprehensive Pricing &amp; ROI Justification Points</a:t>
            </a:r>
            <a:endParaRPr b="0" i="0" sz="1200" u="none" cap="none" strike="noStrike">
              <a:solidFill>
                <a:schemeClr val="lt1"/>
              </a:solidFill>
              <a:latin typeface="Roboto"/>
              <a:ea typeface="Roboto"/>
              <a:cs typeface="Roboto"/>
              <a:sym typeface="Roboto"/>
            </a:endParaRPr>
          </a:p>
        </p:txBody>
      </p:sp>
      <p:sp>
        <p:nvSpPr>
          <p:cNvPr id="1815" name="Google Shape;1815;p225"/>
          <p:cNvSpPr txBox="1"/>
          <p:nvPr/>
        </p:nvSpPr>
        <p:spPr>
          <a:xfrm>
            <a:off x="277879" y="3712204"/>
            <a:ext cx="2683500" cy="100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1"/>
                </a:solidFill>
                <a:latin typeface="Roboto"/>
                <a:ea typeface="Roboto"/>
                <a:cs typeface="Roboto"/>
                <a:sym typeface="Roboto"/>
              </a:rPr>
              <a:t>Cost:  </a:t>
            </a:r>
            <a:endParaRPr b="1" i="0" sz="16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200"/>
              <a:buFont typeface="Arial"/>
              <a:buNone/>
            </a:pPr>
            <a:r>
              <a:rPr b="0" i="1" lang="en" sz="1200" u="none" cap="none" strike="noStrike">
                <a:solidFill>
                  <a:schemeClr val="lt1"/>
                </a:solidFill>
                <a:latin typeface="Roboto"/>
                <a:ea typeface="Roboto"/>
                <a:cs typeface="Roboto"/>
                <a:sym typeface="Roboto"/>
              </a:rPr>
              <a:t>Applied to project cost and price depending on scope of project</a:t>
            </a:r>
            <a:endParaRPr b="0" i="0" sz="1200" u="none" cap="none" strike="noStrike">
              <a:solidFill>
                <a:schemeClr val="lt1"/>
              </a:solidFill>
              <a:latin typeface="Roboto"/>
              <a:ea typeface="Roboto"/>
              <a:cs typeface="Roboto"/>
              <a:sym typeface="Roboto"/>
            </a:endParaRPr>
          </a:p>
        </p:txBody>
      </p:sp>
      <p:sp>
        <p:nvSpPr>
          <p:cNvPr id="1816" name="Google Shape;1816;p225"/>
          <p:cNvSpPr txBox="1"/>
          <p:nvPr/>
        </p:nvSpPr>
        <p:spPr>
          <a:xfrm>
            <a:off x="3441310" y="3886924"/>
            <a:ext cx="5511900" cy="76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1"/>
                </a:solidFill>
                <a:latin typeface="Roboto"/>
                <a:ea typeface="Roboto"/>
                <a:cs typeface="Roboto"/>
                <a:sym typeface="Roboto"/>
              </a:rPr>
              <a:t>Cost: </a:t>
            </a:r>
            <a:r>
              <a:rPr i="1" lang="en" sz="1200">
                <a:solidFill>
                  <a:schemeClr val="lt1"/>
                </a:solidFill>
                <a:latin typeface="Roboto"/>
                <a:ea typeface="Roboto"/>
                <a:cs typeface="Roboto"/>
                <a:sym typeface="Roboto"/>
              </a:rPr>
              <a:t>Applied to project cost and price depending on scope of project</a:t>
            </a:r>
            <a:endParaRPr b="0" i="0" sz="1200" u="none" cap="none" strike="noStrike">
              <a:solidFill>
                <a:schemeClr val="lt1"/>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0" name="Shape 1820"/>
        <p:cNvGrpSpPr/>
        <p:nvPr/>
      </p:nvGrpSpPr>
      <p:grpSpPr>
        <a:xfrm>
          <a:off x="0" y="0"/>
          <a:ext cx="0" cy="0"/>
          <a:chOff x="0" y="0"/>
          <a:chExt cx="0" cy="0"/>
        </a:xfrm>
      </p:grpSpPr>
      <p:sp>
        <p:nvSpPr>
          <p:cNvPr id="1821" name="Google Shape;1821;p226"/>
          <p:cNvSpPr/>
          <p:nvPr/>
        </p:nvSpPr>
        <p:spPr>
          <a:xfrm>
            <a:off x="434630" y="1152939"/>
            <a:ext cx="4034100" cy="1733400"/>
          </a:xfrm>
          <a:prstGeom prst="rect">
            <a:avLst/>
          </a:prstGeom>
          <a:solidFill>
            <a:srgbClr val="F1F2F2"/>
          </a:solidFill>
          <a:ln cap="flat" cmpd="sng" w="25400">
            <a:solidFill>
              <a:srgbClr val="F3F3F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22" name="Google Shape;1822;p226"/>
          <p:cNvSpPr txBox="1"/>
          <p:nvPr/>
        </p:nvSpPr>
        <p:spPr>
          <a:xfrm>
            <a:off x="538133" y="1267974"/>
            <a:ext cx="3436500" cy="400200"/>
          </a:xfrm>
          <a:prstGeom prst="rect">
            <a:avLst/>
          </a:prstGeom>
          <a:noFill/>
          <a:ln>
            <a:noFill/>
          </a:ln>
        </p:spPr>
        <p:txBody>
          <a:bodyPr anchorCtr="0" anchor="t" bIns="45700" lIns="91425" spcFirstLastPara="1" rIns="91425" wrap="square" tIns="45700">
            <a:spAutoFit/>
          </a:bodyPr>
          <a:lstStyle/>
          <a:p>
            <a:pPr indent="0" lvl="0" marL="12065" marR="0" rtl="0" algn="l">
              <a:lnSpc>
                <a:spcPct val="100000"/>
              </a:lnSpc>
              <a:spcBef>
                <a:spcPts val="0"/>
              </a:spcBef>
              <a:spcAft>
                <a:spcPts val="0"/>
              </a:spcAft>
              <a:buClr>
                <a:srgbClr val="000000"/>
              </a:buClr>
              <a:buSzPts val="2000"/>
              <a:buFont typeface="Arial"/>
              <a:buNone/>
            </a:pPr>
            <a:r>
              <a:rPr b="1" i="0" lang="en" sz="2000" u="none" cap="none" strike="noStrike">
                <a:solidFill>
                  <a:srgbClr val="63AEE0"/>
                </a:solidFill>
                <a:latin typeface="Roboto Black"/>
                <a:ea typeface="Roboto Black"/>
                <a:cs typeface="Roboto Black"/>
                <a:sym typeface="Roboto Black"/>
              </a:rPr>
              <a:t>1. </a:t>
            </a:r>
            <a:r>
              <a:rPr b="1" i="0" lang="en" sz="1800" u="none" cap="none" strike="noStrike">
                <a:solidFill>
                  <a:srgbClr val="231F20"/>
                </a:solidFill>
                <a:latin typeface="Roboto Black"/>
                <a:ea typeface="Roboto Black"/>
                <a:cs typeface="Roboto Black"/>
                <a:sym typeface="Roboto Black"/>
              </a:rPr>
              <a:t>Minimize Design Risk</a:t>
            </a:r>
            <a:endParaRPr b="0" i="0" sz="1600" u="none" cap="none" strike="noStrike">
              <a:solidFill>
                <a:srgbClr val="000000"/>
              </a:solidFill>
              <a:latin typeface="Roboto Black"/>
              <a:ea typeface="Roboto Black"/>
              <a:cs typeface="Roboto Black"/>
              <a:sym typeface="Roboto Black"/>
            </a:endParaRPr>
          </a:p>
        </p:txBody>
      </p:sp>
      <p:sp>
        <p:nvSpPr>
          <p:cNvPr id="1823" name="Google Shape;1823;p226"/>
          <p:cNvSpPr txBox="1"/>
          <p:nvPr/>
        </p:nvSpPr>
        <p:spPr>
          <a:xfrm>
            <a:off x="1904525" y="1833913"/>
            <a:ext cx="2376000" cy="816300"/>
          </a:xfrm>
          <a:prstGeom prst="rect">
            <a:avLst/>
          </a:prstGeom>
          <a:noFill/>
          <a:ln>
            <a:noFill/>
          </a:ln>
        </p:spPr>
        <p:txBody>
          <a:bodyPr anchorCtr="0" anchor="t" bIns="0" lIns="0" spcFirstLastPara="1" rIns="0" wrap="square" tIns="15875">
            <a:spAutoFit/>
          </a:bodyPr>
          <a:lstStyle/>
          <a:p>
            <a:pPr indent="-279400" lvl="0" marL="298450" marR="0" rtl="0" algn="l">
              <a:lnSpc>
                <a:spcPct val="100000"/>
              </a:lnSpc>
              <a:spcBef>
                <a:spcPts val="0"/>
              </a:spcBef>
              <a:spcAft>
                <a:spcPts val="0"/>
              </a:spcAft>
              <a:buClr>
                <a:srgbClr val="000000"/>
              </a:buClr>
              <a:buSzPts val="1300"/>
              <a:buFont typeface="Courier New"/>
              <a:buChar char="o"/>
            </a:pPr>
            <a:r>
              <a:rPr b="0" i="0" lang="en" sz="1300" u="none" cap="none" strike="noStrike">
                <a:solidFill>
                  <a:srgbClr val="231F20"/>
                </a:solidFill>
                <a:latin typeface="Roboto"/>
                <a:ea typeface="Roboto"/>
                <a:cs typeface="Roboto"/>
                <a:sym typeface="Roboto"/>
              </a:rPr>
              <a:t>Identify challenges early</a:t>
            </a:r>
            <a:endParaRPr b="0" i="0" sz="1300" u="none" cap="none" strike="noStrike">
              <a:solidFill>
                <a:srgbClr val="231F20"/>
              </a:solidFill>
              <a:latin typeface="Roboto"/>
              <a:ea typeface="Roboto"/>
              <a:cs typeface="Roboto"/>
              <a:sym typeface="Roboto"/>
            </a:endParaRPr>
          </a:p>
          <a:p>
            <a:pPr indent="-279400" lvl="0" marL="298450" marR="0" rtl="0" algn="l">
              <a:lnSpc>
                <a:spcPct val="100000"/>
              </a:lnSpc>
              <a:spcBef>
                <a:spcPts val="0"/>
              </a:spcBef>
              <a:spcAft>
                <a:spcPts val="0"/>
              </a:spcAft>
              <a:buClr>
                <a:srgbClr val="231F20"/>
              </a:buClr>
              <a:buSzPts val="1300"/>
              <a:buFont typeface="Roboto"/>
              <a:buChar char="o"/>
            </a:pPr>
            <a:r>
              <a:rPr b="0" i="0" lang="en" sz="1300" u="none" cap="none" strike="noStrike">
                <a:solidFill>
                  <a:srgbClr val="231F20"/>
                </a:solidFill>
                <a:latin typeface="Roboto"/>
                <a:ea typeface="Roboto"/>
                <a:cs typeface="Roboto"/>
                <a:sym typeface="Roboto"/>
              </a:rPr>
              <a:t>Prevent detail oversight	</a:t>
            </a:r>
            <a:endParaRPr/>
          </a:p>
          <a:p>
            <a:pPr indent="-279400" lvl="0" marL="298450" marR="0" rtl="0" algn="l">
              <a:lnSpc>
                <a:spcPct val="100000"/>
              </a:lnSpc>
              <a:spcBef>
                <a:spcPts val="0"/>
              </a:spcBef>
              <a:spcAft>
                <a:spcPts val="0"/>
              </a:spcAft>
              <a:buClr>
                <a:srgbClr val="000000"/>
              </a:buClr>
              <a:buSzPts val="1300"/>
              <a:buFont typeface="Courier New"/>
              <a:buChar char="o"/>
            </a:pPr>
            <a:r>
              <a:rPr b="0" i="0" lang="en" sz="1300" u="none" cap="none" strike="noStrike">
                <a:solidFill>
                  <a:srgbClr val="000000"/>
                </a:solidFill>
                <a:latin typeface="Roboto"/>
                <a:ea typeface="Roboto"/>
                <a:cs typeface="Roboto"/>
                <a:sym typeface="Roboto"/>
              </a:rPr>
              <a:t>Ensure design meets requirement standards</a:t>
            </a:r>
            <a:endParaRPr/>
          </a:p>
        </p:txBody>
      </p:sp>
      <p:sp>
        <p:nvSpPr>
          <p:cNvPr id="1824" name="Google Shape;1824;p226"/>
          <p:cNvSpPr/>
          <p:nvPr/>
        </p:nvSpPr>
        <p:spPr>
          <a:xfrm>
            <a:off x="4627521" y="1152939"/>
            <a:ext cx="4034100" cy="1733400"/>
          </a:xfrm>
          <a:prstGeom prst="rect">
            <a:avLst/>
          </a:prstGeom>
          <a:solidFill>
            <a:srgbClr val="F3F3F3"/>
          </a:solidFill>
          <a:ln cap="flat" cmpd="sng" w="25400">
            <a:solidFill>
              <a:srgbClr val="F3F3F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25" name="Google Shape;1825;p226"/>
          <p:cNvSpPr txBox="1"/>
          <p:nvPr/>
        </p:nvSpPr>
        <p:spPr>
          <a:xfrm>
            <a:off x="6181956" y="1903983"/>
            <a:ext cx="2463000" cy="816300"/>
          </a:xfrm>
          <a:prstGeom prst="rect">
            <a:avLst/>
          </a:prstGeom>
          <a:noFill/>
          <a:ln>
            <a:noFill/>
          </a:ln>
        </p:spPr>
        <p:txBody>
          <a:bodyPr anchorCtr="0" anchor="t" bIns="0" lIns="0" spcFirstLastPara="1" rIns="0" wrap="square" tIns="15875">
            <a:spAutoFit/>
          </a:bodyPr>
          <a:lstStyle/>
          <a:p>
            <a:pPr indent="-279400" lvl="0" marL="298450" marR="0" rtl="0" algn="l">
              <a:lnSpc>
                <a:spcPct val="100000"/>
              </a:lnSpc>
              <a:spcBef>
                <a:spcPts val="0"/>
              </a:spcBef>
              <a:spcAft>
                <a:spcPts val="0"/>
              </a:spcAft>
              <a:buClr>
                <a:srgbClr val="000000"/>
              </a:buClr>
              <a:buSzPts val="1300"/>
              <a:buFont typeface="Courier New"/>
              <a:buChar char="o"/>
            </a:pPr>
            <a:r>
              <a:rPr b="0" i="0" lang="en" sz="1300" u="none" cap="none" strike="noStrike">
                <a:solidFill>
                  <a:srgbClr val="231F20"/>
                </a:solidFill>
                <a:latin typeface="Roboto"/>
                <a:ea typeface="Roboto"/>
                <a:cs typeface="Roboto"/>
                <a:sym typeface="Roboto"/>
              </a:rPr>
              <a:t>Use to scale throughout facility</a:t>
            </a:r>
            <a:endParaRPr b="0" i="0" sz="1300" u="none" cap="none" strike="noStrike">
              <a:solidFill>
                <a:srgbClr val="231F20"/>
              </a:solidFill>
              <a:latin typeface="Roboto"/>
              <a:ea typeface="Roboto"/>
              <a:cs typeface="Roboto"/>
              <a:sym typeface="Roboto"/>
            </a:endParaRPr>
          </a:p>
          <a:p>
            <a:pPr indent="-279400" lvl="0" marL="298450" marR="0" rtl="0" algn="l">
              <a:lnSpc>
                <a:spcPct val="100000"/>
              </a:lnSpc>
              <a:spcBef>
                <a:spcPts val="0"/>
              </a:spcBef>
              <a:spcAft>
                <a:spcPts val="0"/>
              </a:spcAft>
              <a:buClr>
                <a:srgbClr val="231F20"/>
              </a:buClr>
              <a:buSzPts val="1300"/>
              <a:buFont typeface="Roboto"/>
              <a:buChar char="o"/>
            </a:pPr>
            <a:r>
              <a:rPr b="0" i="0" lang="en" sz="1300" u="none" cap="none" strike="noStrike">
                <a:solidFill>
                  <a:srgbClr val="231F20"/>
                </a:solidFill>
                <a:latin typeface="Roboto"/>
                <a:ea typeface="Roboto"/>
                <a:cs typeface="Roboto"/>
                <a:sym typeface="Roboto"/>
              </a:rPr>
              <a:t>Ensure competitive and accurate pricing</a:t>
            </a:r>
            <a:endParaRPr b="0" i="0" sz="1300" u="none" cap="none" strike="noStrike">
              <a:solidFill>
                <a:srgbClr val="231F20"/>
              </a:solidFill>
              <a:latin typeface="Roboto"/>
              <a:ea typeface="Roboto"/>
              <a:cs typeface="Roboto"/>
              <a:sym typeface="Roboto"/>
            </a:endParaRPr>
          </a:p>
        </p:txBody>
      </p:sp>
      <p:sp>
        <p:nvSpPr>
          <p:cNvPr id="1826" name="Google Shape;1826;p226"/>
          <p:cNvSpPr/>
          <p:nvPr/>
        </p:nvSpPr>
        <p:spPr>
          <a:xfrm>
            <a:off x="434630" y="3035323"/>
            <a:ext cx="4034100" cy="1733400"/>
          </a:xfrm>
          <a:prstGeom prst="rect">
            <a:avLst/>
          </a:prstGeom>
          <a:solidFill>
            <a:srgbClr val="F3F3F3"/>
          </a:solidFill>
          <a:ln cap="flat" cmpd="sng" w="25400">
            <a:solidFill>
              <a:srgbClr val="F3F3F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27" name="Google Shape;1827;p226"/>
          <p:cNvSpPr txBox="1"/>
          <p:nvPr/>
        </p:nvSpPr>
        <p:spPr>
          <a:xfrm>
            <a:off x="1904535" y="3747896"/>
            <a:ext cx="2376000" cy="416100"/>
          </a:xfrm>
          <a:prstGeom prst="rect">
            <a:avLst/>
          </a:prstGeom>
          <a:noFill/>
          <a:ln>
            <a:noFill/>
          </a:ln>
        </p:spPr>
        <p:txBody>
          <a:bodyPr anchorCtr="0" anchor="t" bIns="0" lIns="0" spcFirstLastPara="1" rIns="0" wrap="square" tIns="15875">
            <a:spAutoFit/>
          </a:bodyPr>
          <a:lstStyle/>
          <a:p>
            <a:pPr indent="-279400" lvl="0" marL="298450" marR="0" rtl="0" algn="l">
              <a:lnSpc>
                <a:spcPct val="100000"/>
              </a:lnSpc>
              <a:spcBef>
                <a:spcPts val="0"/>
              </a:spcBef>
              <a:spcAft>
                <a:spcPts val="0"/>
              </a:spcAft>
              <a:buClr>
                <a:srgbClr val="000000"/>
              </a:buClr>
              <a:buSzPts val="1300"/>
              <a:buFont typeface="Courier New"/>
              <a:buChar char="o"/>
            </a:pPr>
            <a:r>
              <a:rPr b="0" i="0" lang="en" sz="1300" u="none" cap="none" strike="noStrike">
                <a:solidFill>
                  <a:srgbClr val="231F20"/>
                </a:solidFill>
                <a:latin typeface="Roboto"/>
                <a:ea typeface="Roboto"/>
                <a:cs typeface="Roboto"/>
                <a:sym typeface="Roboto"/>
              </a:rPr>
              <a:t>Design that boosts your bottom line</a:t>
            </a:r>
            <a:endParaRPr b="0" i="0" sz="1300" u="none" cap="none" strike="noStrike">
              <a:solidFill>
                <a:srgbClr val="000000"/>
              </a:solidFill>
              <a:latin typeface="Roboto"/>
              <a:ea typeface="Roboto"/>
              <a:cs typeface="Roboto"/>
              <a:sym typeface="Roboto"/>
            </a:endParaRPr>
          </a:p>
        </p:txBody>
      </p:sp>
      <p:sp>
        <p:nvSpPr>
          <p:cNvPr id="1828" name="Google Shape;1828;p226"/>
          <p:cNvSpPr/>
          <p:nvPr/>
        </p:nvSpPr>
        <p:spPr>
          <a:xfrm>
            <a:off x="4627521" y="3035323"/>
            <a:ext cx="4034100" cy="1733400"/>
          </a:xfrm>
          <a:prstGeom prst="rect">
            <a:avLst/>
          </a:prstGeom>
          <a:solidFill>
            <a:srgbClr val="F3F3F3"/>
          </a:solidFill>
          <a:ln cap="flat" cmpd="sng" w="25400">
            <a:solidFill>
              <a:srgbClr val="F3F3F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29" name="Google Shape;1829;p226"/>
          <p:cNvSpPr txBox="1"/>
          <p:nvPr/>
        </p:nvSpPr>
        <p:spPr>
          <a:xfrm>
            <a:off x="6155775" y="3747900"/>
            <a:ext cx="2376000" cy="616200"/>
          </a:xfrm>
          <a:prstGeom prst="rect">
            <a:avLst/>
          </a:prstGeom>
          <a:noFill/>
          <a:ln>
            <a:noFill/>
          </a:ln>
        </p:spPr>
        <p:txBody>
          <a:bodyPr anchorCtr="0" anchor="t" bIns="0" lIns="0" spcFirstLastPara="1" rIns="0" wrap="square" tIns="15875">
            <a:spAutoFit/>
          </a:bodyPr>
          <a:lstStyle/>
          <a:p>
            <a:pPr indent="-279400" lvl="0" marL="298450" marR="0" rtl="0" algn="l">
              <a:lnSpc>
                <a:spcPct val="100000"/>
              </a:lnSpc>
              <a:spcBef>
                <a:spcPts val="0"/>
              </a:spcBef>
              <a:spcAft>
                <a:spcPts val="0"/>
              </a:spcAft>
              <a:buClr>
                <a:srgbClr val="000000"/>
              </a:buClr>
              <a:buSzPts val="1300"/>
              <a:buFont typeface="Courier New"/>
              <a:buChar char="o"/>
            </a:pPr>
            <a:r>
              <a:rPr b="0" i="0" lang="en" sz="1300" u="none" cap="none" strike="noStrike">
                <a:solidFill>
                  <a:srgbClr val="231F20"/>
                </a:solidFill>
                <a:latin typeface="Roboto"/>
                <a:ea typeface="Roboto"/>
                <a:cs typeface="Roboto"/>
                <a:sym typeface="Roboto"/>
              </a:rPr>
              <a:t>Make informed decisions</a:t>
            </a:r>
            <a:endParaRPr b="0" i="0" sz="1300" u="none" cap="none" strike="noStrike">
              <a:solidFill>
                <a:srgbClr val="231F20"/>
              </a:solidFill>
              <a:latin typeface="Roboto"/>
              <a:ea typeface="Roboto"/>
              <a:cs typeface="Roboto"/>
              <a:sym typeface="Roboto"/>
            </a:endParaRPr>
          </a:p>
          <a:p>
            <a:pPr indent="-279400" lvl="0" marL="298450" marR="0" rtl="0" algn="l">
              <a:lnSpc>
                <a:spcPct val="100000"/>
              </a:lnSpc>
              <a:spcBef>
                <a:spcPts val="0"/>
              </a:spcBef>
              <a:spcAft>
                <a:spcPts val="0"/>
              </a:spcAft>
              <a:buClr>
                <a:srgbClr val="231F20"/>
              </a:buClr>
              <a:buSzPts val="1300"/>
              <a:buFont typeface="Roboto"/>
              <a:buChar char="o"/>
            </a:pPr>
            <a:r>
              <a:rPr b="0" i="0" lang="en" sz="1300" u="none" cap="none" strike="noStrike">
                <a:solidFill>
                  <a:srgbClr val="231F20"/>
                </a:solidFill>
                <a:latin typeface="Roboto"/>
                <a:ea typeface="Roboto"/>
                <a:cs typeface="Roboto"/>
                <a:sym typeface="Roboto"/>
              </a:rPr>
              <a:t>Leverage our </a:t>
            </a:r>
            <a:r>
              <a:rPr lang="en" sz="1300">
                <a:solidFill>
                  <a:srgbClr val="231F20"/>
                </a:solidFill>
                <a:latin typeface="Roboto"/>
                <a:ea typeface="Roboto"/>
                <a:cs typeface="Roboto"/>
                <a:sym typeface="Roboto"/>
              </a:rPr>
              <a:t>automation </a:t>
            </a:r>
            <a:r>
              <a:rPr b="0" i="0" lang="en" sz="1300" u="none" cap="none" strike="noStrike">
                <a:solidFill>
                  <a:srgbClr val="231F20"/>
                </a:solidFill>
                <a:latin typeface="Roboto"/>
                <a:ea typeface="Roboto"/>
                <a:cs typeface="Roboto"/>
                <a:sym typeface="Roboto"/>
              </a:rPr>
              <a:t>expertise o</a:t>
            </a:r>
            <a:r>
              <a:rPr lang="en" sz="1300">
                <a:solidFill>
                  <a:srgbClr val="231F20"/>
                </a:solidFill>
                <a:latin typeface="Roboto"/>
                <a:ea typeface="Roboto"/>
                <a:cs typeface="Roboto"/>
                <a:sym typeface="Roboto"/>
              </a:rPr>
              <a:t>n</a:t>
            </a:r>
            <a:r>
              <a:rPr b="0" i="0" lang="en" sz="1300" u="none" cap="none" strike="noStrike">
                <a:solidFill>
                  <a:srgbClr val="231F20"/>
                </a:solidFill>
                <a:latin typeface="Roboto"/>
                <a:ea typeface="Roboto"/>
                <a:cs typeface="Roboto"/>
                <a:sym typeface="Roboto"/>
              </a:rPr>
              <a:t> </a:t>
            </a:r>
            <a:r>
              <a:rPr lang="en" sz="1300">
                <a:solidFill>
                  <a:srgbClr val="231F20"/>
                </a:solidFill>
                <a:latin typeface="Roboto"/>
                <a:ea typeface="Roboto"/>
                <a:cs typeface="Roboto"/>
                <a:sym typeface="Roboto"/>
              </a:rPr>
              <a:t>250+ projects</a:t>
            </a:r>
            <a:endParaRPr b="0" i="0" sz="1300" u="none" cap="none" strike="noStrike">
              <a:solidFill>
                <a:srgbClr val="231F20"/>
              </a:solidFill>
              <a:latin typeface="Roboto"/>
              <a:ea typeface="Roboto"/>
              <a:cs typeface="Roboto"/>
              <a:sym typeface="Roboto"/>
            </a:endParaRPr>
          </a:p>
        </p:txBody>
      </p:sp>
      <p:pic>
        <p:nvPicPr>
          <p:cNvPr id="1830" name="Google Shape;1830;p226"/>
          <p:cNvPicPr preferRelativeResize="0"/>
          <p:nvPr/>
        </p:nvPicPr>
        <p:blipFill rotWithShape="1">
          <a:blip r:embed="rId3">
            <a:alphaModFix/>
          </a:blip>
          <a:srcRect b="0" l="0" r="0" t="0"/>
          <a:stretch/>
        </p:blipFill>
        <p:spPr>
          <a:xfrm>
            <a:off x="4630690" y="3405688"/>
            <a:ext cx="1363019" cy="1363019"/>
          </a:xfrm>
          <a:prstGeom prst="rect">
            <a:avLst/>
          </a:prstGeom>
          <a:noFill/>
          <a:ln>
            <a:noFill/>
          </a:ln>
        </p:spPr>
      </p:pic>
      <p:pic>
        <p:nvPicPr>
          <p:cNvPr id="1831" name="Google Shape;1831;p226"/>
          <p:cNvPicPr preferRelativeResize="0"/>
          <p:nvPr/>
        </p:nvPicPr>
        <p:blipFill rotWithShape="1">
          <a:blip r:embed="rId4">
            <a:alphaModFix/>
          </a:blip>
          <a:srcRect b="0" l="0" r="0" t="0"/>
          <a:stretch/>
        </p:blipFill>
        <p:spPr>
          <a:xfrm>
            <a:off x="458483" y="3467858"/>
            <a:ext cx="1287115" cy="1287115"/>
          </a:xfrm>
          <a:prstGeom prst="rect">
            <a:avLst/>
          </a:prstGeom>
          <a:noFill/>
          <a:ln>
            <a:noFill/>
          </a:ln>
        </p:spPr>
      </p:pic>
      <p:sp>
        <p:nvSpPr>
          <p:cNvPr id="1832" name="Google Shape;1832;p226"/>
          <p:cNvSpPr txBox="1"/>
          <p:nvPr/>
        </p:nvSpPr>
        <p:spPr>
          <a:xfrm>
            <a:off x="538133" y="3150358"/>
            <a:ext cx="3436500" cy="400200"/>
          </a:xfrm>
          <a:prstGeom prst="rect">
            <a:avLst/>
          </a:prstGeom>
          <a:noFill/>
          <a:ln>
            <a:noFill/>
          </a:ln>
        </p:spPr>
        <p:txBody>
          <a:bodyPr anchorCtr="0" anchor="t" bIns="45700" lIns="91425" spcFirstLastPara="1" rIns="91425" wrap="square" tIns="45700">
            <a:spAutoFit/>
          </a:bodyPr>
          <a:lstStyle/>
          <a:p>
            <a:pPr indent="0" lvl="0" marL="12065" marR="0" rtl="0" algn="l">
              <a:lnSpc>
                <a:spcPct val="100000"/>
              </a:lnSpc>
              <a:spcBef>
                <a:spcPts val="0"/>
              </a:spcBef>
              <a:spcAft>
                <a:spcPts val="0"/>
              </a:spcAft>
              <a:buClr>
                <a:srgbClr val="000000"/>
              </a:buClr>
              <a:buSzPts val="2000"/>
              <a:buFont typeface="Arial"/>
              <a:buNone/>
            </a:pPr>
            <a:r>
              <a:rPr b="1" i="0" lang="en" sz="2000" u="none" cap="none" strike="noStrike">
                <a:solidFill>
                  <a:srgbClr val="63AEE0"/>
                </a:solidFill>
                <a:latin typeface="Roboto Black"/>
                <a:ea typeface="Roboto Black"/>
                <a:cs typeface="Roboto Black"/>
                <a:sym typeface="Roboto Black"/>
              </a:rPr>
              <a:t>3. </a:t>
            </a:r>
            <a:r>
              <a:rPr b="1" i="0" lang="en" sz="1800" u="none" cap="none" strike="noStrike">
                <a:solidFill>
                  <a:srgbClr val="231F20"/>
                </a:solidFill>
                <a:latin typeface="Roboto Black"/>
                <a:ea typeface="Roboto Black"/>
                <a:cs typeface="Roboto Black"/>
                <a:sym typeface="Roboto Black"/>
              </a:rPr>
              <a:t>ROI Driven Decisions</a:t>
            </a:r>
            <a:endParaRPr b="0" i="0" sz="1600" u="none" cap="none" strike="noStrike">
              <a:solidFill>
                <a:srgbClr val="000000"/>
              </a:solidFill>
              <a:latin typeface="Roboto Black"/>
              <a:ea typeface="Roboto Black"/>
              <a:cs typeface="Roboto Black"/>
              <a:sym typeface="Roboto Black"/>
            </a:endParaRPr>
          </a:p>
        </p:txBody>
      </p:sp>
      <p:sp>
        <p:nvSpPr>
          <p:cNvPr id="1833" name="Google Shape;1833;p226"/>
          <p:cNvSpPr txBox="1"/>
          <p:nvPr/>
        </p:nvSpPr>
        <p:spPr>
          <a:xfrm>
            <a:off x="4731024" y="1262685"/>
            <a:ext cx="3436500" cy="400200"/>
          </a:xfrm>
          <a:prstGeom prst="rect">
            <a:avLst/>
          </a:prstGeom>
          <a:noFill/>
          <a:ln>
            <a:noFill/>
          </a:ln>
        </p:spPr>
        <p:txBody>
          <a:bodyPr anchorCtr="0" anchor="t" bIns="45700" lIns="91425" spcFirstLastPara="1" rIns="91425" wrap="square" tIns="45700">
            <a:spAutoFit/>
          </a:bodyPr>
          <a:lstStyle/>
          <a:p>
            <a:pPr indent="0" lvl="0" marL="12065" marR="0" rtl="0" algn="l">
              <a:lnSpc>
                <a:spcPct val="100000"/>
              </a:lnSpc>
              <a:spcBef>
                <a:spcPts val="0"/>
              </a:spcBef>
              <a:spcAft>
                <a:spcPts val="0"/>
              </a:spcAft>
              <a:buClr>
                <a:srgbClr val="000000"/>
              </a:buClr>
              <a:buSzPts val="2000"/>
              <a:buFont typeface="Arial"/>
              <a:buNone/>
            </a:pPr>
            <a:r>
              <a:rPr b="1" i="0" lang="en" sz="2000" u="none" cap="none" strike="noStrike">
                <a:solidFill>
                  <a:srgbClr val="63AEE0"/>
                </a:solidFill>
                <a:latin typeface="Roboto Black"/>
                <a:ea typeface="Roboto Black"/>
                <a:cs typeface="Roboto Black"/>
                <a:sym typeface="Roboto Black"/>
              </a:rPr>
              <a:t>2. </a:t>
            </a:r>
            <a:r>
              <a:rPr b="1" i="0" lang="en" sz="1800" u="none" cap="none" strike="noStrike">
                <a:solidFill>
                  <a:srgbClr val="231F20"/>
                </a:solidFill>
                <a:latin typeface="Roboto Black"/>
                <a:ea typeface="Roboto Black"/>
                <a:cs typeface="Roboto Black"/>
                <a:sym typeface="Roboto Black"/>
              </a:rPr>
              <a:t>Own Design Specs</a:t>
            </a:r>
            <a:endParaRPr b="0" i="0" sz="1600" u="none" cap="none" strike="noStrike">
              <a:solidFill>
                <a:srgbClr val="000000"/>
              </a:solidFill>
              <a:latin typeface="Roboto Black"/>
              <a:ea typeface="Roboto Black"/>
              <a:cs typeface="Roboto Black"/>
              <a:sym typeface="Roboto Black"/>
            </a:endParaRPr>
          </a:p>
        </p:txBody>
      </p:sp>
      <p:sp>
        <p:nvSpPr>
          <p:cNvPr id="1834" name="Google Shape;1834;p226"/>
          <p:cNvSpPr txBox="1"/>
          <p:nvPr/>
        </p:nvSpPr>
        <p:spPr>
          <a:xfrm>
            <a:off x="4731024" y="3150358"/>
            <a:ext cx="3436500" cy="400200"/>
          </a:xfrm>
          <a:prstGeom prst="rect">
            <a:avLst/>
          </a:prstGeom>
          <a:noFill/>
          <a:ln>
            <a:noFill/>
          </a:ln>
        </p:spPr>
        <p:txBody>
          <a:bodyPr anchorCtr="0" anchor="t" bIns="45700" lIns="91425" spcFirstLastPara="1" rIns="91425" wrap="square" tIns="45700">
            <a:spAutoFit/>
          </a:bodyPr>
          <a:lstStyle/>
          <a:p>
            <a:pPr indent="0" lvl="0" marL="12065" marR="0" rtl="0" algn="l">
              <a:lnSpc>
                <a:spcPct val="100000"/>
              </a:lnSpc>
              <a:spcBef>
                <a:spcPts val="0"/>
              </a:spcBef>
              <a:spcAft>
                <a:spcPts val="0"/>
              </a:spcAft>
              <a:buClr>
                <a:srgbClr val="000000"/>
              </a:buClr>
              <a:buSzPts val="2000"/>
              <a:buFont typeface="Arial"/>
              <a:buNone/>
            </a:pPr>
            <a:r>
              <a:rPr b="1" i="0" lang="en" sz="2000" u="none" cap="none" strike="noStrike">
                <a:solidFill>
                  <a:srgbClr val="63AEE0"/>
                </a:solidFill>
                <a:latin typeface="Roboto Black"/>
                <a:ea typeface="Roboto Black"/>
                <a:cs typeface="Roboto Black"/>
                <a:sym typeface="Roboto Black"/>
              </a:rPr>
              <a:t>4. </a:t>
            </a:r>
            <a:r>
              <a:rPr b="1" i="0" lang="en" sz="1800" u="none" cap="none" strike="noStrike">
                <a:solidFill>
                  <a:srgbClr val="231F20"/>
                </a:solidFill>
                <a:latin typeface="Roboto Black"/>
                <a:ea typeface="Roboto Black"/>
                <a:cs typeface="Roboto Black"/>
                <a:sym typeface="Roboto Black"/>
              </a:rPr>
              <a:t>Expert Insights</a:t>
            </a:r>
            <a:endParaRPr b="0" i="0" sz="1600" u="none" cap="none" strike="noStrike">
              <a:solidFill>
                <a:srgbClr val="000000"/>
              </a:solidFill>
              <a:latin typeface="Roboto Black"/>
              <a:ea typeface="Roboto Black"/>
              <a:cs typeface="Roboto Black"/>
              <a:sym typeface="Roboto Black"/>
            </a:endParaRPr>
          </a:p>
        </p:txBody>
      </p:sp>
      <p:pic>
        <p:nvPicPr>
          <p:cNvPr descr="A black and blue icon with a check mark&#10;&#10;Description automatically generated" id="1835" name="Google Shape;1835;p226"/>
          <p:cNvPicPr preferRelativeResize="0"/>
          <p:nvPr/>
        </p:nvPicPr>
        <p:blipFill rotWithShape="1">
          <a:blip r:embed="rId5">
            <a:alphaModFix/>
          </a:blip>
          <a:srcRect b="0" l="0" r="0" t="0"/>
          <a:stretch/>
        </p:blipFill>
        <p:spPr>
          <a:xfrm>
            <a:off x="4652983" y="1480295"/>
            <a:ext cx="1449529" cy="1449529"/>
          </a:xfrm>
          <a:prstGeom prst="rect">
            <a:avLst/>
          </a:prstGeom>
          <a:noFill/>
          <a:ln>
            <a:noFill/>
          </a:ln>
        </p:spPr>
      </p:pic>
      <p:sp>
        <p:nvSpPr>
          <p:cNvPr id="1836" name="Google Shape;1836;p226"/>
          <p:cNvSpPr txBox="1"/>
          <p:nvPr/>
        </p:nvSpPr>
        <p:spPr>
          <a:xfrm>
            <a:off x="330600" y="212529"/>
            <a:ext cx="88134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0" i="0" lang="en" sz="3600" u="none" cap="none" strike="noStrike">
                <a:solidFill>
                  <a:schemeClr val="lt1"/>
                </a:solidFill>
                <a:latin typeface="Roboto Condensed"/>
                <a:ea typeface="Roboto Condensed"/>
                <a:cs typeface="Roboto Condensed"/>
                <a:sym typeface="Roboto Condensed"/>
              </a:rPr>
              <a:t>WORKSHOP BENEFITS</a:t>
            </a:r>
            <a:endParaRPr b="0" i="0" sz="1600" u="none" cap="none" strike="noStrike">
              <a:solidFill>
                <a:srgbClr val="000000"/>
              </a:solidFill>
              <a:latin typeface="Roboto Condensed"/>
              <a:ea typeface="Roboto Condensed"/>
              <a:cs typeface="Roboto Condensed"/>
              <a:sym typeface="Roboto Condensed"/>
            </a:endParaRPr>
          </a:p>
        </p:txBody>
      </p:sp>
      <p:sp>
        <p:nvSpPr>
          <p:cNvPr id="1837" name="Google Shape;1837;p226"/>
          <p:cNvSpPr/>
          <p:nvPr/>
        </p:nvSpPr>
        <p:spPr>
          <a:xfrm rot="5400000">
            <a:off x="-185924" y="457930"/>
            <a:ext cx="429054" cy="57207"/>
          </a:xfrm>
          <a:custGeom>
            <a:rect b="b" l="l" r="r" t="t"/>
            <a:pathLst>
              <a:path extrusionOk="0" h="125730" w="942975">
                <a:moveTo>
                  <a:pt x="0" y="125650"/>
                </a:moveTo>
                <a:lnTo>
                  <a:pt x="942379" y="125650"/>
                </a:lnTo>
                <a:lnTo>
                  <a:pt x="942379" y="0"/>
                </a:lnTo>
                <a:lnTo>
                  <a:pt x="0" y="0"/>
                </a:lnTo>
                <a:lnTo>
                  <a:pt x="0" y="12565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838" name="Google Shape;1838;p226"/>
          <p:cNvSpPr txBox="1"/>
          <p:nvPr/>
        </p:nvSpPr>
        <p:spPr>
          <a:xfrm>
            <a:off x="1003000" y="717625"/>
            <a:ext cx="6795300" cy="616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D83D"/>
                </a:solidFill>
                <a:latin typeface="Roboto"/>
                <a:ea typeface="Roboto"/>
                <a:cs typeface="Roboto"/>
                <a:sym typeface="Roboto"/>
              </a:rPr>
              <a:t>Ensure Solution Aligns With Your Goals</a:t>
            </a:r>
            <a:endParaRPr b="1" i="0" sz="2000" u="none" cap="none" strike="noStrike">
              <a:solidFill>
                <a:schemeClr val="lt1"/>
              </a:solidFill>
              <a:latin typeface="Roboto"/>
              <a:ea typeface="Roboto"/>
              <a:cs typeface="Roboto"/>
              <a:sym typeface="Roboto"/>
            </a:endParaRPr>
          </a:p>
        </p:txBody>
      </p:sp>
      <p:pic>
        <p:nvPicPr>
          <p:cNvPr id="1839" name="Google Shape;1839;p226"/>
          <p:cNvPicPr preferRelativeResize="0"/>
          <p:nvPr/>
        </p:nvPicPr>
        <p:blipFill rotWithShape="1">
          <a:blip r:embed="rId6">
            <a:alphaModFix/>
          </a:blip>
          <a:srcRect b="0" l="0" r="0" t="0"/>
          <a:stretch/>
        </p:blipFill>
        <p:spPr>
          <a:xfrm>
            <a:off x="625725" y="1739163"/>
            <a:ext cx="931799" cy="931799"/>
          </a:xfrm>
          <a:prstGeom prst="rect">
            <a:avLst/>
          </a:prstGeom>
          <a:noFill/>
          <a:ln cap="flat" cmpd="sng" w="25400">
            <a:solidFill>
              <a:srgbClr val="F3F3F3"/>
            </a:solidFill>
            <a:prstDash val="solid"/>
            <a:round/>
            <a:headEnd len="sm" w="sm" type="none"/>
            <a:tailEnd len="sm" w="sm" type="none"/>
          </a:ln>
          <a:effectLst>
            <a:outerShdw blurRad="57150" rotWithShape="0" algn="bl" dir="5400000" dist="19050">
              <a:srgbClr val="000000">
                <a:alpha val="49800"/>
              </a:srgbClr>
            </a:outerShdw>
          </a:effectLst>
        </p:spPr>
      </p:pic>
      <p:pic>
        <p:nvPicPr>
          <p:cNvPr id="1840" name="Google Shape;1840;p226"/>
          <p:cNvPicPr preferRelativeResize="0"/>
          <p:nvPr/>
        </p:nvPicPr>
        <p:blipFill rotWithShape="1">
          <a:blip r:embed="rId7">
            <a:alphaModFix/>
          </a:blip>
          <a:srcRect b="0" l="0" r="0" t="0"/>
          <a:stretch/>
        </p:blipFill>
        <p:spPr>
          <a:xfrm>
            <a:off x="4878313" y="1739163"/>
            <a:ext cx="998838" cy="998838"/>
          </a:xfrm>
          <a:prstGeom prst="rect">
            <a:avLst/>
          </a:prstGeom>
          <a:noFill/>
          <a:ln cap="flat" cmpd="sng" w="25400">
            <a:solidFill>
              <a:srgbClr val="F3F3F3"/>
            </a:solidFill>
            <a:prstDash val="solid"/>
            <a:round/>
            <a:headEnd len="sm" w="sm" type="none"/>
            <a:tailEnd len="sm" w="sm" type="none"/>
          </a:ln>
          <a:effectLst>
            <a:outerShdw blurRad="57150" rotWithShape="0" algn="bl" dir="5400000" dist="19050">
              <a:srgbClr val="000000">
                <a:alpha val="49800"/>
              </a:srgbClr>
            </a:outerShdw>
          </a:effectLst>
        </p:spPr>
      </p:pic>
      <p:pic>
        <p:nvPicPr>
          <p:cNvPr id="1841" name="Google Shape;1841;p226"/>
          <p:cNvPicPr preferRelativeResize="0"/>
          <p:nvPr/>
        </p:nvPicPr>
        <p:blipFill rotWithShape="1">
          <a:blip r:embed="rId8">
            <a:alphaModFix/>
          </a:blip>
          <a:srcRect b="0" l="0" r="0" t="0"/>
          <a:stretch/>
        </p:blipFill>
        <p:spPr>
          <a:xfrm>
            <a:off x="4873850" y="3561825"/>
            <a:ext cx="1053476" cy="1053476"/>
          </a:xfrm>
          <a:prstGeom prst="rect">
            <a:avLst/>
          </a:prstGeom>
          <a:noFill/>
          <a:ln>
            <a:noFill/>
          </a:ln>
          <a:effectLst>
            <a:outerShdw blurRad="57150" rotWithShape="0" algn="bl" dir="5400000" dist="19050">
              <a:srgbClr val="000000">
                <a:alpha val="49800"/>
              </a:srgbClr>
            </a:outerShdw>
          </a:effectLst>
        </p:spPr>
      </p:pic>
      <p:pic>
        <p:nvPicPr>
          <p:cNvPr id="1842" name="Google Shape;1842;p226"/>
          <p:cNvPicPr preferRelativeResize="0"/>
          <p:nvPr/>
        </p:nvPicPr>
        <p:blipFill rotWithShape="1">
          <a:blip r:embed="rId9">
            <a:alphaModFix/>
          </a:blip>
          <a:srcRect b="0" l="0" r="0" t="0"/>
          <a:stretch/>
        </p:blipFill>
        <p:spPr>
          <a:xfrm>
            <a:off x="585025" y="3575900"/>
            <a:ext cx="1053476" cy="1053476"/>
          </a:xfrm>
          <a:prstGeom prst="rect">
            <a:avLst/>
          </a:prstGeom>
          <a:noFill/>
          <a:ln>
            <a:noFill/>
          </a:ln>
          <a:effectLst>
            <a:outerShdw blurRad="57150" rotWithShape="0" algn="bl" dir="5400000" dist="19050">
              <a:srgbClr val="000000">
                <a:alpha val="498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6" name="Shape 1846"/>
        <p:cNvGrpSpPr/>
        <p:nvPr/>
      </p:nvGrpSpPr>
      <p:grpSpPr>
        <a:xfrm>
          <a:off x="0" y="0"/>
          <a:ext cx="0" cy="0"/>
          <a:chOff x="0" y="0"/>
          <a:chExt cx="0" cy="0"/>
        </a:xfrm>
      </p:grpSpPr>
      <p:sp>
        <p:nvSpPr>
          <p:cNvPr id="1847" name="Google Shape;1847;p227"/>
          <p:cNvSpPr txBox="1"/>
          <p:nvPr>
            <p:ph type="title"/>
          </p:nvPr>
        </p:nvSpPr>
        <p:spPr>
          <a:xfrm>
            <a:off x="330590" y="207343"/>
            <a:ext cx="8813400" cy="5727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1400"/>
              <a:buNone/>
            </a:pPr>
            <a:r>
              <a:rPr lang="en"/>
              <a:t>SOFTWARE PACKAGES</a:t>
            </a:r>
            <a:endParaRPr/>
          </a:p>
        </p:txBody>
      </p:sp>
      <p:grpSp>
        <p:nvGrpSpPr>
          <p:cNvPr id="1848" name="Google Shape;1848;p227"/>
          <p:cNvGrpSpPr/>
          <p:nvPr/>
        </p:nvGrpSpPr>
        <p:grpSpPr>
          <a:xfrm>
            <a:off x="222065" y="2330415"/>
            <a:ext cx="2131491" cy="2445817"/>
            <a:chOff x="1957195" y="2408725"/>
            <a:chExt cx="1645812" cy="2445817"/>
          </a:xfrm>
        </p:grpSpPr>
        <p:sp>
          <p:nvSpPr>
            <p:cNvPr id="1849" name="Google Shape;1849;p227"/>
            <p:cNvSpPr/>
            <p:nvPr/>
          </p:nvSpPr>
          <p:spPr>
            <a:xfrm rot="-5400000">
              <a:off x="1647607" y="2899142"/>
              <a:ext cx="2265000" cy="1645800"/>
            </a:xfrm>
            <a:prstGeom prst="rect">
              <a:avLst/>
            </a:prstGeom>
            <a:solidFill>
              <a:srgbClr val="2BB99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AFAFA"/>
                </a:solidFill>
                <a:latin typeface="Arial"/>
                <a:ea typeface="Arial"/>
                <a:cs typeface="Arial"/>
                <a:sym typeface="Arial"/>
              </a:endParaRPr>
            </a:p>
          </p:txBody>
        </p:sp>
        <p:sp>
          <p:nvSpPr>
            <p:cNvPr id="1850" name="Google Shape;1850;p227"/>
            <p:cNvSpPr/>
            <p:nvPr/>
          </p:nvSpPr>
          <p:spPr>
            <a:xfrm rot="-5400000">
              <a:off x="2553307" y="1812625"/>
              <a:ext cx="453600" cy="1645800"/>
            </a:xfrm>
            <a:prstGeom prst="homePlate">
              <a:avLst>
                <a:gd fmla="val 35683" name="adj"/>
              </a:avLst>
            </a:prstGeom>
            <a:solidFill>
              <a:srgbClr val="208A7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1" name="Google Shape;1851;p227"/>
            <p:cNvSpPr txBox="1"/>
            <p:nvPr/>
          </p:nvSpPr>
          <p:spPr>
            <a:xfrm>
              <a:off x="1957195" y="2489595"/>
              <a:ext cx="1645800" cy="372600"/>
            </a:xfrm>
            <a:prstGeom prst="rect">
              <a:avLst/>
            </a:prstGeom>
            <a:noFill/>
            <a:ln>
              <a:noFill/>
            </a:ln>
          </p:spPr>
          <p:txBody>
            <a:bodyPr anchorCtr="0" anchor="ctr" bIns="0" lIns="0" spcFirstLastPara="1" rIns="91425" wrap="square" tIns="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AFAFA"/>
                  </a:solidFill>
                  <a:latin typeface="Arial"/>
                  <a:ea typeface="Arial"/>
                  <a:cs typeface="Arial"/>
                  <a:sym typeface="Arial"/>
                </a:rPr>
                <a:t>BASIC</a:t>
              </a:r>
              <a:endParaRPr b="0" i="0" sz="1400" u="none" cap="none" strike="noStrike">
                <a:solidFill>
                  <a:srgbClr val="000000"/>
                </a:solidFill>
                <a:latin typeface="Arial"/>
                <a:ea typeface="Arial"/>
                <a:cs typeface="Arial"/>
                <a:sym typeface="Arial"/>
              </a:endParaRPr>
            </a:p>
          </p:txBody>
        </p:sp>
        <p:sp>
          <p:nvSpPr>
            <p:cNvPr id="1852" name="Google Shape;1852;p227"/>
            <p:cNvSpPr txBox="1"/>
            <p:nvPr/>
          </p:nvSpPr>
          <p:spPr>
            <a:xfrm>
              <a:off x="1957205" y="2886652"/>
              <a:ext cx="1645800" cy="1634400"/>
            </a:xfrm>
            <a:prstGeom prst="rect">
              <a:avLst/>
            </a:prstGeom>
            <a:noFill/>
            <a:ln>
              <a:noFill/>
            </a:ln>
          </p:spPr>
          <p:txBody>
            <a:bodyPr anchorCtr="0" anchor="t" bIns="0" lIns="91425" spcFirstLastPara="1" rIns="0" wrap="square" tIns="0">
              <a:spAutoFit/>
            </a:bodyPr>
            <a:lstStyle/>
            <a:p>
              <a:pPr indent="0" lvl="0" marL="27940" marR="0" rtl="0" algn="l">
                <a:lnSpc>
                  <a:spcPct val="118400"/>
                </a:lnSpc>
                <a:spcBef>
                  <a:spcPts val="400"/>
                </a:spcBef>
                <a:spcAft>
                  <a:spcPts val="0"/>
                </a:spcAft>
                <a:buClr>
                  <a:srgbClr val="000000"/>
                </a:buClr>
                <a:buSzPts val="800"/>
                <a:buFont typeface="Arial"/>
                <a:buNone/>
              </a:pPr>
              <a:r>
                <a:rPr b="1" lang="en" sz="800">
                  <a:solidFill>
                    <a:srgbClr val="231F20"/>
                  </a:solidFill>
                  <a:latin typeface="Roboto Black"/>
                  <a:ea typeface="Roboto Black"/>
                  <a:cs typeface="Roboto Black"/>
                  <a:sym typeface="Roboto Black"/>
                </a:rPr>
                <a:t>Cell </a:t>
              </a:r>
              <a:r>
                <a:rPr b="1" i="0" lang="en" sz="800" u="none" cap="none" strike="noStrike">
                  <a:solidFill>
                    <a:srgbClr val="231F20"/>
                  </a:solidFill>
                  <a:latin typeface="Roboto Black"/>
                  <a:ea typeface="Roboto Black"/>
                  <a:cs typeface="Roboto Black"/>
                  <a:sym typeface="Roboto Black"/>
                </a:rPr>
                <a:t>Automation</a:t>
              </a:r>
              <a:endParaRPr b="0" i="0" sz="1400" u="none" cap="none" strike="noStrike">
                <a:solidFill>
                  <a:srgbClr val="000000"/>
                </a:solidFill>
                <a:latin typeface="Arial"/>
                <a:ea typeface="Arial"/>
                <a:cs typeface="Arial"/>
                <a:sym typeface="Arial"/>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Loading &amp; Unloading Parts / Units</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Part-Centric Automation</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Process Execution &amp; Cell Control Logic</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Intelligent Recovery</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Manual-only Operating Mode</a:t>
              </a:r>
              <a:endParaRPr sz="700">
                <a:solidFill>
                  <a:srgbClr val="231F20"/>
                </a:solidFill>
                <a:latin typeface="Roboto"/>
                <a:ea typeface="Roboto"/>
                <a:cs typeface="Roboto"/>
                <a:sym typeface="Roboto"/>
              </a:endParaRPr>
            </a:p>
            <a:p>
              <a:pPr indent="0" lvl="0" marL="0" marR="0" rtl="0" algn="l">
                <a:lnSpc>
                  <a:spcPct val="118400"/>
                </a:lnSpc>
                <a:spcBef>
                  <a:spcPts val="0"/>
                </a:spcBef>
                <a:spcAft>
                  <a:spcPts val="0"/>
                </a:spcAft>
                <a:buNone/>
              </a:pPr>
              <a:r>
                <a:t/>
              </a:r>
              <a:endParaRPr sz="700">
                <a:solidFill>
                  <a:srgbClr val="231F20"/>
                </a:solidFill>
                <a:latin typeface="Roboto"/>
                <a:ea typeface="Roboto"/>
                <a:cs typeface="Roboto"/>
                <a:sym typeface="Roboto"/>
              </a:endParaRPr>
            </a:p>
            <a:p>
              <a:pPr indent="0" lvl="0" marL="0" marR="0" rtl="0" algn="l">
                <a:lnSpc>
                  <a:spcPct val="118400"/>
                </a:lnSpc>
                <a:spcBef>
                  <a:spcPts val="0"/>
                </a:spcBef>
                <a:spcAft>
                  <a:spcPts val="0"/>
                </a:spcAft>
                <a:buNone/>
              </a:pPr>
              <a:r>
                <a:rPr b="1" lang="en" sz="800">
                  <a:solidFill>
                    <a:srgbClr val="231F20"/>
                  </a:solidFill>
                  <a:latin typeface="Roboto"/>
                  <a:ea typeface="Roboto"/>
                  <a:cs typeface="Roboto"/>
                  <a:sym typeface="Roboto"/>
                </a:rPr>
                <a:t>Machine-To-Automation Interfacing</a:t>
              </a:r>
              <a:endParaRPr b="1" sz="800">
                <a:solidFill>
                  <a:srgbClr val="231F20"/>
                </a:solidFill>
                <a:latin typeface="Roboto"/>
                <a:ea typeface="Roboto"/>
                <a:cs typeface="Roboto"/>
                <a:sym typeface="Roboto"/>
              </a:endParaRPr>
            </a:p>
            <a:p>
              <a:pPr indent="-168275" lvl="1" marL="22860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Cycle Start / End</a:t>
              </a:r>
              <a:endParaRPr sz="700">
                <a:solidFill>
                  <a:srgbClr val="231F20"/>
                </a:solidFill>
                <a:latin typeface="Roboto"/>
                <a:ea typeface="Roboto"/>
                <a:cs typeface="Roboto"/>
                <a:sym typeface="Roboto"/>
              </a:endParaRPr>
            </a:p>
            <a:p>
              <a:pPr indent="-168275" lvl="1" marL="22860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Digital I/O</a:t>
              </a:r>
              <a:endParaRPr sz="700">
                <a:solidFill>
                  <a:srgbClr val="231F20"/>
                </a:solidFill>
                <a:latin typeface="Roboto"/>
                <a:ea typeface="Roboto"/>
                <a:cs typeface="Roboto"/>
                <a:sym typeface="Roboto"/>
              </a:endParaRPr>
            </a:p>
            <a:p>
              <a:pPr indent="-168275" lvl="1" marL="22860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Safety</a:t>
              </a:r>
              <a:endParaRPr sz="700">
                <a:solidFill>
                  <a:srgbClr val="231F20"/>
                </a:solidFill>
                <a:latin typeface="Roboto"/>
                <a:ea typeface="Roboto"/>
                <a:cs typeface="Roboto"/>
                <a:sym typeface="Roboto"/>
              </a:endParaRPr>
            </a:p>
          </p:txBody>
        </p:sp>
      </p:grpSp>
      <p:grpSp>
        <p:nvGrpSpPr>
          <p:cNvPr id="1853" name="Google Shape;1853;p227"/>
          <p:cNvGrpSpPr/>
          <p:nvPr/>
        </p:nvGrpSpPr>
        <p:grpSpPr>
          <a:xfrm>
            <a:off x="2442425" y="2341321"/>
            <a:ext cx="2131485" cy="2456530"/>
            <a:chOff x="3713946" y="2419615"/>
            <a:chExt cx="1690447" cy="2456530"/>
          </a:xfrm>
        </p:grpSpPr>
        <p:sp>
          <p:nvSpPr>
            <p:cNvPr id="1854" name="Google Shape;1854;p227"/>
            <p:cNvSpPr/>
            <p:nvPr/>
          </p:nvSpPr>
          <p:spPr>
            <a:xfrm rot="-5400000">
              <a:off x="3448993" y="2910029"/>
              <a:ext cx="2265000" cy="1645800"/>
            </a:xfrm>
            <a:prstGeom prst="rect">
              <a:avLst/>
            </a:prstGeom>
            <a:solidFill>
              <a:srgbClr val="2BB99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AFAFA"/>
                </a:solidFill>
                <a:latin typeface="Arial"/>
                <a:ea typeface="Arial"/>
                <a:cs typeface="Arial"/>
                <a:sym typeface="Arial"/>
              </a:endParaRPr>
            </a:p>
          </p:txBody>
        </p:sp>
        <p:sp>
          <p:nvSpPr>
            <p:cNvPr id="1855" name="Google Shape;1855;p227"/>
            <p:cNvSpPr/>
            <p:nvPr/>
          </p:nvSpPr>
          <p:spPr>
            <a:xfrm rot="-5400000">
              <a:off x="4354693" y="1823515"/>
              <a:ext cx="453600" cy="1645800"/>
            </a:xfrm>
            <a:prstGeom prst="homePlate">
              <a:avLst>
                <a:gd fmla="val 35683" name="adj"/>
              </a:avLst>
            </a:prstGeom>
            <a:solidFill>
              <a:srgbClr val="208A7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6" name="Google Shape;1856;p227"/>
            <p:cNvSpPr txBox="1"/>
            <p:nvPr/>
          </p:nvSpPr>
          <p:spPr>
            <a:xfrm>
              <a:off x="3758570" y="2500470"/>
              <a:ext cx="1645800" cy="372600"/>
            </a:xfrm>
            <a:prstGeom prst="rect">
              <a:avLst/>
            </a:prstGeom>
            <a:noFill/>
            <a:ln>
              <a:noFill/>
            </a:ln>
          </p:spPr>
          <p:txBody>
            <a:bodyPr anchorCtr="0" anchor="ctr" bIns="0" lIns="0" spcFirstLastPara="1" rIns="91425" wrap="square" tIns="0">
              <a:noAutofit/>
            </a:bodyPr>
            <a:lstStyle/>
            <a:p>
              <a:pPr indent="0" lvl="0" marL="0" marR="0" rtl="0" algn="ctr">
                <a:lnSpc>
                  <a:spcPct val="100000"/>
                </a:lnSpc>
                <a:spcBef>
                  <a:spcPts val="0"/>
                </a:spcBef>
                <a:spcAft>
                  <a:spcPts val="0"/>
                </a:spcAft>
                <a:buClr>
                  <a:srgbClr val="000000"/>
                </a:buClr>
                <a:buSzPts val="1600"/>
                <a:buFont typeface="Arial"/>
                <a:buNone/>
              </a:pPr>
              <a:r>
                <a:rPr b="1" lang="en" sz="1600">
                  <a:solidFill>
                    <a:srgbClr val="FAFAFA"/>
                  </a:solidFill>
                </a:rPr>
                <a:t>ADVANCED</a:t>
              </a:r>
              <a:endParaRPr b="0" i="0" sz="1400" u="none" cap="none" strike="noStrike">
                <a:solidFill>
                  <a:srgbClr val="000000"/>
                </a:solidFill>
                <a:latin typeface="Arial"/>
                <a:ea typeface="Arial"/>
                <a:cs typeface="Arial"/>
                <a:sym typeface="Arial"/>
              </a:endParaRPr>
            </a:p>
          </p:txBody>
        </p:sp>
        <p:sp>
          <p:nvSpPr>
            <p:cNvPr id="1857" name="Google Shape;1857;p227"/>
            <p:cNvSpPr txBox="1"/>
            <p:nvPr/>
          </p:nvSpPr>
          <p:spPr>
            <a:xfrm>
              <a:off x="3713946" y="2871845"/>
              <a:ext cx="1635900" cy="2004300"/>
            </a:xfrm>
            <a:prstGeom prst="rect">
              <a:avLst/>
            </a:prstGeom>
            <a:noFill/>
            <a:ln>
              <a:noFill/>
            </a:ln>
          </p:spPr>
          <p:txBody>
            <a:bodyPr anchorCtr="0" anchor="t" bIns="0" lIns="91425" spcFirstLastPara="1" rIns="0" wrap="square" tIns="7225">
              <a:spAutoFit/>
            </a:bodyPr>
            <a:lstStyle/>
            <a:p>
              <a:pPr indent="0" lvl="0" marL="27940" marR="0" rtl="0" algn="l">
                <a:lnSpc>
                  <a:spcPct val="118400"/>
                </a:lnSpc>
                <a:spcBef>
                  <a:spcPts val="400"/>
                </a:spcBef>
                <a:spcAft>
                  <a:spcPts val="0"/>
                </a:spcAft>
                <a:buClr>
                  <a:srgbClr val="000000"/>
                </a:buClr>
                <a:buSzPts val="800"/>
                <a:buFont typeface="Arial"/>
                <a:buNone/>
              </a:pPr>
              <a:r>
                <a:rPr b="1" i="0" lang="en" sz="800" u="none" cap="none" strike="noStrike">
                  <a:solidFill>
                    <a:srgbClr val="231F20"/>
                  </a:solidFill>
                  <a:latin typeface="Roboto Black"/>
                  <a:ea typeface="Roboto Black"/>
                  <a:cs typeface="Roboto Black"/>
                  <a:sym typeface="Roboto Black"/>
                </a:rPr>
                <a:t>BASIC </a:t>
              </a:r>
              <a:r>
                <a:rPr b="1" lang="en" sz="800">
                  <a:solidFill>
                    <a:srgbClr val="231F20"/>
                  </a:solidFill>
                  <a:latin typeface="Roboto Black"/>
                  <a:ea typeface="Roboto Black"/>
                  <a:cs typeface="Roboto Black"/>
                  <a:sym typeface="Roboto Black"/>
                </a:rPr>
                <a:t>CAPABILITIES PLUS</a:t>
              </a:r>
              <a:endParaRPr b="0" i="0" sz="1400" u="none" cap="none" strike="noStrike">
                <a:solidFill>
                  <a:srgbClr val="000000"/>
                </a:solidFill>
                <a:latin typeface="Arial"/>
                <a:ea typeface="Arial"/>
                <a:cs typeface="Arial"/>
                <a:sym typeface="Arial"/>
              </a:endParaRPr>
            </a:p>
            <a:p>
              <a:pPr indent="0" lvl="0" marL="27940" marR="0" rtl="0" algn="l">
                <a:lnSpc>
                  <a:spcPct val="118400"/>
                </a:lnSpc>
                <a:spcBef>
                  <a:spcPts val="400"/>
                </a:spcBef>
                <a:spcAft>
                  <a:spcPts val="0"/>
                </a:spcAft>
                <a:buClr>
                  <a:srgbClr val="000000"/>
                </a:buClr>
                <a:buSzPts val="800"/>
                <a:buFont typeface="Arial"/>
                <a:buNone/>
              </a:pPr>
              <a:r>
                <a:rPr b="1" lang="en" sz="800">
                  <a:solidFill>
                    <a:srgbClr val="231F20"/>
                  </a:solidFill>
                  <a:latin typeface="Roboto Black"/>
                  <a:ea typeface="Roboto Black"/>
                  <a:cs typeface="Roboto Black"/>
                  <a:sym typeface="Roboto Black"/>
                </a:rPr>
                <a:t>Advanced</a:t>
              </a:r>
              <a:r>
                <a:rPr b="1" i="0" lang="en" sz="800" u="none" cap="none" strike="noStrike">
                  <a:solidFill>
                    <a:srgbClr val="231F20"/>
                  </a:solidFill>
                  <a:latin typeface="Roboto Black"/>
                  <a:ea typeface="Roboto Black"/>
                  <a:cs typeface="Roboto Black"/>
                  <a:sym typeface="Roboto Black"/>
                </a:rPr>
                <a:t> Cell Automation</a:t>
              </a:r>
              <a:endParaRPr b="1" i="0" sz="800" u="none" cap="none" strike="noStrike">
                <a:solidFill>
                  <a:srgbClr val="231F20"/>
                </a:solidFill>
                <a:latin typeface="Roboto Black"/>
                <a:ea typeface="Roboto Black"/>
                <a:cs typeface="Roboto Black"/>
                <a:sym typeface="Roboto Black"/>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Automation Traceability &amp; Compliance</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Automated Changeover &amp; Line Clear Option</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Tool Breakage / Tool Wear Monitoring</a:t>
              </a:r>
              <a:endParaRPr b="0" i="0" sz="700" u="none" cap="none" strike="noStrike">
                <a:solidFill>
                  <a:srgbClr val="231F20"/>
                </a:solidFill>
                <a:latin typeface="Roboto"/>
                <a:ea typeface="Roboto"/>
                <a:cs typeface="Roboto"/>
                <a:sym typeface="Roboto"/>
              </a:endParaRPr>
            </a:p>
            <a:p>
              <a:pPr indent="0" lvl="0" marL="27940" marR="0" rtl="0" algn="l">
                <a:lnSpc>
                  <a:spcPct val="118400"/>
                </a:lnSpc>
                <a:spcBef>
                  <a:spcPts val="0"/>
                </a:spcBef>
                <a:spcAft>
                  <a:spcPts val="0"/>
                </a:spcAft>
                <a:buClr>
                  <a:srgbClr val="000000"/>
                </a:buClr>
                <a:buSzPts val="800"/>
                <a:buFont typeface="Arial"/>
                <a:buNone/>
              </a:pPr>
              <a:r>
                <a:rPr lang="en" sz="800">
                  <a:solidFill>
                    <a:srgbClr val="231F20"/>
                  </a:solidFill>
                  <a:latin typeface="Roboto Black"/>
                  <a:ea typeface="Roboto Black"/>
                  <a:cs typeface="Roboto Black"/>
                  <a:sym typeface="Roboto Black"/>
                </a:rPr>
                <a:t>Closed-Loop Control</a:t>
              </a:r>
              <a:endParaRPr b="0" i="0" sz="800" u="none" cap="none" strike="noStrike">
                <a:solidFill>
                  <a:srgbClr val="231F20"/>
                </a:solidFill>
                <a:latin typeface="Roboto Black"/>
                <a:ea typeface="Roboto Black"/>
                <a:cs typeface="Roboto Black"/>
                <a:sym typeface="Roboto Black"/>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Autonomous Process Control</a:t>
              </a:r>
              <a:endParaRPr b="0" i="0" sz="1400" u="none" cap="none" strike="noStrike">
                <a:solidFill>
                  <a:srgbClr val="000000"/>
                </a:solidFill>
                <a:latin typeface="Arial"/>
                <a:ea typeface="Arial"/>
                <a:cs typeface="Arial"/>
                <a:sym typeface="Arial"/>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Variable / Register / Macro Updating</a:t>
              </a:r>
              <a:endParaRPr b="0" i="0" sz="1400" u="none" cap="none" strike="noStrike">
                <a:solidFill>
                  <a:srgbClr val="000000"/>
                </a:solidFill>
                <a:latin typeface="Arial"/>
                <a:ea typeface="Arial"/>
                <a:cs typeface="Arial"/>
                <a:sym typeface="Arial"/>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Parameter Setting &amp; Adjustments</a:t>
              </a:r>
              <a:endParaRPr b="0" i="0" sz="700" u="none" cap="none" strike="noStrike">
                <a:solidFill>
                  <a:srgbClr val="231F20"/>
                </a:solidFill>
                <a:latin typeface="Roboto"/>
                <a:ea typeface="Roboto"/>
                <a:cs typeface="Roboto"/>
                <a:sym typeface="Roboto"/>
              </a:endParaRPr>
            </a:p>
            <a:p>
              <a:pPr indent="0" lvl="0" marL="27940" marR="0" rtl="0" algn="l">
                <a:lnSpc>
                  <a:spcPct val="118400"/>
                </a:lnSpc>
                <a:spcBef>
                  <a:spcPts val="0"/>
                </a:spcBef>
                <a:spcAft>
                  <a:spcPts val="0"/>
                </a:spcAft>
                <a:buClr>
                  <a:srgbClr val="000000"/>
                </a:buClr>
                <a:buSzPts val="800"/>
                <a:buFont typeface="Arial"/>
                <a:buNone/>
              </a:pPr>
              <a:r>
                <a:rPr b="0" i="0" lang="en" sz="800" u="none" cap="none" strike="noStrike">
                  <a:solidFill>
                    <a:srgbClr val="231F20"/>
                  </a:solidFill>
                  <a:latin typeface="Roboto Black"/>
                  <a:ea typeface="Roboto Black"/>
                  <a:cs typeface="Roboto Black"/>
                  <a:sym typeface="Roboto Black"/>
                </a:rPr>
                <a:t>Analytics</a:t>
              </a:r>
              <a:endParaRPr b="0" i="0" sz="800" u="none" cap="none" strike="noStrike">
                <a:solidFill>
                  <a:srgbClr val="231F20"/>
                </a:solidFill>
                <a:latin typeface="Roboto Black"/>
                <a:ea typeface="Roboto Black"/>
                <a:cs typeface="Roboto Black"/>
                <a:sym typeface="Roboto Black"/>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Part Count, Cycle Time, Unattended Time</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b="0" i="0" lang="en" sz="700" u="none" cap="none" strike="noStrike">
                  <a:solidFill>
                    <a:srgbClr val="231F20"/>
                  </a:solidFill>
                  <a:latin typeface="Roboto"/>
                  <a:ea typeface="Roboto"/>
                  <a:cs typeface="Roboto"/>
                  <a:sym typeface="Roboto"/>
                </a:rPr>
                <a:t>Utilization</a:t>
              </a:r>
              <a:r>
                <a:rPr lang="en" sz="700">
                  <a:solidFill>
                    <a:srgbClr val="231F20"/>
                  </a:solidFill>
                  <a:latin typeface="Roboto"/>
                  <a:ea typeface="Roboto"/>
                  <a:cs typeface="Roboto"/>
                  <a:sym typeface="Roboto"/>
                </a:rPr>
                <a:t>,</a:t>
              </a:r>
              <a:r>
                <a:rPr b="0" i="0" lang="en" sz="700" u="none" cap="none" strike="noStrike">
                  <a:solidFill>
                    <a:srgbClr val="231F20"/>
                  </a:solidFill>
                  <a:latin typeface="Roboto"/>
                  <a:ea typeface="Roboto"/>
                  <a:cs typeface="Roboto"/>
                  <a:sym typeface="Roboto"/>
                </a:rPr>
                <a:t> Yield, Downtime</a:t>
              </a:r>
              <a:endParaRPr b="0" i="0" sz="700" u="none" cap="none" strike="noStrike">
                <a:solidFill>
                  <a:srgbClr val="231F20"/>
                </a:solidFill>
                <a:latin typeface="Roboto"/>
                <a:ea typeface="Roboto"/>
                <a:cs typeface="Roboto"/>
                <a:sym typeface="Roboto"/>
              </a:endParaRPr>
            </a:p>
            <a:p>
              <a:pPr indent="0" lvl="0" marL="27940" marR="0" rtl="0" algn="l">
                <a:lnSpc>
                  <a:spcPct val="118400"/>
                </a:lnSpc>
                <a:spcBef>
                  <a:spcPts val="0"/>
                </a:spcBef>
                <a:spcAft>
                  <a:spcPts val="0"/>
                </a:spcAft>
                <a:buClr>
                  <a:srgbClr val="000000"/>
                </a:buClr>
                <a:buSzPts val="800"/>
                <a:buFont typeface="Arial"/>
                <a:buNone/>
              </a:pPr>
              <a:r>
                <a:rPr lang="en" sz="800">
                  <a:solidFill>
                    <a:srgbClr val="231F20"/>
                  </a:solidFill>
                  <a:latin typeface="Roboto Black"/>
                  <a:ea typeface="Roboto Black"/>
                  <a:cs typeface="Roboto Black"/>
                  <a:sym typeface="Roboto Black"/>
                </a:rPr>
                <a:t>Alarms &amp; Escalations</a:t>
              </a:r>
              <a:endParaRPr b="0" i="0" sz="1000" u="none" cap="none" strike="noStrike">
                <a:solidFill>
                  <a:srgbClr val="231F20"/>
                </a:solidFill>
                <a:latin typeface="Roboto Black"/>
                <a:ea typeface="Roboto Black"/>
                <a:cs typeface="Roboto Black"/>
                <a:sym typeface="Roboto Black"/>
              </a:endParaRPr>
            </a:p>
          </p:txBody>
        </p:sp>
      </p:grpSp>
      <p:grpSp>
        <p:nvGrpSpPr>
          <p:cNvPr id="1858" name="Google Shape;1858;p227"/>
          <p:cNvGrpSpPr/>
          <p:nvPr/>
        </p:nvGrpSpPr>
        <p:grpSpPr>
          <a:xfrm>
            <a:off x="4668152" y="2341340"/>
            <a:ext cx="2109279" cy="2445817"/>
            <a:chOff x="5525693" y="2419613"/>
            <a:chExt cx="1660980" cy="2445817"/>
          </a:xfrm>
        </p:grpSpPr>
        <p:sp>
          <p:nvSpPr>
            <p:cNvPr id="1859" name="Google Shape;1859;p227"/>
            <p:cNvSpPr/>
            <p:nvPr/>
          </p:nvSpPr>
          <p:spPr>
            <a:xfrm rot="-5400000">
              <a:off x="5231273" y="2910030"/>
              <a:ext cx="2265000" cy="1645800"/>
            </a:xfrm>
            <a:prstGeom prst="rect">
              <a:avLst/>
            </a:prstGeom>
            <a:solidFill>
              <a:srgbClr val="2BB99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AFAFA"/>
                </a:solidFill>
                <a:latin typeface="Arial"/>
                <a:ea typeface="Arial"/>
                <a:cs typeface="Arial"/>
                <a:sym typeface="Arial"/>
              </a:endParaRPr>
            </a:p>
          </p:txBody>
        </p:sp>
        <p:sp>
          <p:nvSpPr>
            <p:cNvPr id="1860" name="Google Shape;1860;p227"/>
            <p:cNvSpPr/>
            <p:nvPr/>
          </p:nvSpPr>
          <p:spPr>
            <a:xfrm rot="-5400000">
              <a:off x="6136973" y="1823513"/>
              <a:ext cx="453600" cy="1645800"/>
            </a:xfrm>
            <a:prstGeom prst="homePlate">
              <a:avLst>
                <a:gd fmla="val 35683" name="adj"/>
              </a:avLst>
            </a:prstGeom>
            <a:solidFill>
              <a:srgbClr val="208A7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1" name="Google Shape;1861;p227"/>
            <p:cNvSpPr txBox="1"/>
            <p:nvPr/>
          </p:nvSpPr>
          <p:spPr>
            <a:xfrm>
              <a:off x="5540869" y="2500470"/>
              <a:ext cx="1645800" cy="372600"/>
            </a:xfrm>
            <a:prstGeom prst="rect">
              <a:avLst/>
            </a:prstGeom>
            <a:noFill/>
            <a:ln>
              <a:noFill/>
            </a:ln>
          </p:spPr>
          <p:txBody>
            <a:bodyPr anchorCtr="0" anchor="ctr" bIns="0" lIns="0" spcFirstLastPara="1" rIns="91425" wrap="square" tIns="0">
              <a:noAutofit/>
            </a:bodyPr>
            <a:lstStyle/>
            <a:p>
              <a:pPr indent="0" lvl="0" marL="0" marR="0" rtl="0" algn="ctr">
                <a:lnSpc>
                  <a:spcPct val="100000"/>
                </a:lnSpc>
                <a:spcBef>
                  <a:spcPts val="0"/>
                </a:spcBef>
                <a:spcAft>
                  <a:spcPts val="0"/>
                </a:spcAft>
                <a:buClr>
                  <a:srgbClr val="000000"/>
                </a:buClr>
                <a:buSzPts val="1600"/>
                <a:buFont typeface="Arial"/>
                <a:buNone/>
              </a:pPr>
              <a:r>
                <a:rPr b="1" lang="en" sz="1600">
                  <a:solidFill>
                    <a:srgbClr val="FAFAFA"/>
                  </a:solidFill>
                </a:rPr>
                <a:t>FACTORY</a:t>
              </a:r>
              <a:endParaRPr b="0" i="0" sz="1400" u="none" cap="none" strike="noStrike">
                <a:solidFill>
                  <a:srgbClr val="000000"/>
                </a:solidFill>
                <a:latin typeface="Arial"/>
                <a:ea typeface="Arial"/>
                <a:cs typeface="Arial"/>
                <a:sym typeface="Arial"/>
              </a:endParaRPr>
            </a:p>
          </p:txBody>
        </p:sp>
        <p:sp>
          <p:nvSpPr>
            <p:cNvPr id="1862" name="Google Shape;1862;p227"/>
            <p:cNvSpPr txBox="1"/>
            <p:nvPr/>
          </p:nvSpPr>
          <p:spPr>
            <a:xfrm>
              <a:off x="5525693" y="2857305"/>
              <a:ext cx="1635900" cy="1694400"/>
            </a:xfrm>
            <a:prstGeom prst="rect">
              <a:avLst/>
            </a:prstGeom>
            <a:noFill/>
            <a:ln>
              <a:noFill/>
            </a:ln>
          </p:spPr>
          <p:txBody>
            <a:bodyPr anchorCtr="0" anchor="t" bIns="0" lIns="91425" spcFirstLastPara="1" rIns="0" wrap="square" tIns="7225">
              <a:spAutoFit/>
            </a:bodyPr>
            <a:lstStyle/>
            <a:p>
              <a:pPr indent="0" lvl="0" marL="27940" marR="0" rtl="0" algn="l">
                <a:lnSpc>
                  <a:spcPct val="118400"/>
                </a:lnSpc>
                <a:spcBef>
                  <a:spcPts val="400"/>
                </a:spcBef>
                <a:spcAft>
                  <a:spcPts val="0"/>
                </a:spcAft>
                <a:buClr>
                  <a:srgbClr val="000000"/>
                </a:buClr>
                <a:buSzPts val="800"/>
                <a:buFont typeface="Arial"/>
                <a:buNone/>
              </a:pPr>
              <a:r>
                <a:rPr b="1" lang="en" sz="800">
                  <a:solidFill>
                    <a:srgbClr val="231F20"/>
                  </a:solidFill>
                  <a:latin typeface="Roboto Black"/>
                  <a:ea typeface="Roboto Black"/>
                  <a:cs typeface="Roboto Black"/>
                  <a:sym typeface="Roboto Black"/>
                </a:rPr>
                <a:t>ADVANCED CAPABILITIES PLUS</a:t>
              </a:r>
              <a:endParaRPr/>
            </a:p>
            <a:p>
              <a:pPr indent="0" lvl="0" marL="28575" marR="0" rtl="0" algn="l">
                <a:lnSpc>
                  <a:spcPct val="118400"/>
                </a:lnSpc>
                <a:spcBef>
                  <a:spcPts val="400"/>
                </a:spcBef>
                <a:spcAft>
                  <a:spcPts val="0"/>
                </a:spcAft>
                <a:buClr>
                  <a:srgbClr val="000000"/>
                </a:buClr>
                <a:buSzPts val="800"/>
                <a:buFont typeface="Arial"/>
                <a:buNone/>
              </a:pPr>
              <a:r>
                <a:rPr b="1" lang="en" sz="800">
                  <a:solidFill>
                    <a:srgbClr val="231F20"/>
                  </a:solidFill>
                  <a:latin typeface="Roboto Black"/>
                  <a:ea typeface="Roboto Black"/>
                  <a:cs typeface="Roboto Black"/>
                  <a:sym typeface="Roboto Black"/>
                </a:rPr>
                <a:t>Multi-Cell</a:t>
              </a:r>
              <a:r>
                <a:rPr b="1" i="0" lang="en" sz="800" u="none" cap="none" strike="noStrike">
                  <a:solidFill>
                    <a:srgbClr val="231F20"/>
                  </a:solidFill>
                  <a:latin typeface="Roboto Black"/>
                  <a:ea typeface="Roboto Black"/>
                  <a:cs typeface="Roboto Black"/>
                  <a:sym typeface="Roboto Black"/>
                </a:rPr>
                <a:t> Automation</a:t>
              </a:r>
              <a:endParaRPr b="1" i="0" sz="800" u="none" cap="none" strike="noStrike">
                <a:solidFill>
                  <a:srgbClr val="231F20"/>
                </a:solidFill>
                <a:latin typeface="Roboto Black"/>
                <a:ea typeface="Roboto Black"/>
                <a:cs typeface="Roboto Black"/>
                <a:sym typeface="Roboto Black"/>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Automation Process Data Flows</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Multi-Robot Fault Detection &amp; Isolation (FDI)</a:t>
              </a:r>
              <a:endParaRPr sz="700">
                <a:solidFill>
                  <a:srgbClr val="231F20"/>
                </a:solidFill>
                <a:latin typeface="Roboto"/>
                <a:ea typeface="Roboto"/>
                <a:cs typeface="Roboto"/>
                <a:sym typeface="Roboto"/>
              </a:endParaRPr>
            </a:p>
            <a:p>
              <a:pPr indent="0" lvl="0" marL="37465" rtl="0" algn="l">
                <a:lnSpc>
                  <a:spcPct val="118400"/>
                </a:lnSpc>
                <a:spcBef>
                  <a:spcPts val="0"/>
                </a:spcBef>
                <a:spcAft>
                  <a:spcPts val="0"/>
                </a:spcAft>
                <a:buNone/>
              </a:pPr>
              <a:r>
                <a:rPr b="1" lang="en" sz="800">
                  <a:solidFill>
                    <a:srgbClr val="231F20"/>
                  </a:solidFill>
                  <a:latin typeface="Roboto Black"/>
                  <a:ea typeface="Roboto Black"/>
                  <a:cs typeface="Roboto Black"/>
                  <a:sym typeface="Roboto Black"/>
                </a:rPr>
                <a:t>Business Systems Connectivity</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ERP / MES / QMS / SCADA Integration</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REST API Access</a:t>
              </a:r>
              <a:endParaRPr sz="700">
                <a:solidFill>
                  <a:srgbClr val="231F20"/>
                </a:solidFill>
                <a:latin typeface="Roboto"/>
                <a:ea typeface="Roboto"/>
                <a:cs typeface="Roboto"/>
                <a:sym typeface="Roboto"/>
              </a:endParaRPr>
            </a:p>
            <a:p>
              <a:pPr indent="0" lvl="1" marL="37465" marR="0" rtl="0" algn="l">
                <a:lnSpc>
                  <a:spcPct val="118400"/>
                </a:lnSpc>
                <a:spcBef>
                  <a:spcPts val="0"/>
                </a:spcBef>
                <a:spcAft>
                  <a:spcPts val="0"/>
                </a:spcAft>
                <a:buClr>
                  <a:srgbClr val="000000"/>
                </a:buClr>
                <a:buSzPts val="800"/>
                <a:buFont typeface="Arial"/>
                <a:buNone/>
              </a:pPr>
              <a:r>
                <a:rPr lang="en" sz="800">
                  <a:solidFill>
                    <a:srgbClr val="231F20"/>
                  </a:solidFill>
                  <a:latin typeface="Roboto Black"/>
                  <a:ea typeface="Roboto Black"/>
                  <a:cs typeface="Roboto Black"/>
                  <a:sym typeface="Roboto Black"/>
                </a:rPr>
                <a:t>R</a:t>
              </a:r>
              <a:r>
                <a:rPr b="1" lang="en" sz="800">
                  <a:solidFill>
                    <a:srgbClr val="231F20"/>
                  </a:solidFill>
                  <a:latin typeface="Roboto Black"/>
                  <a:ea typeface="Roboto Black"/>
                  <a:cs typeface="Roboto Black"/>
                  <a:sym typeface="Roboto Black"/>
                </a:rPr>
                <a:t>Analytics</a:t>
              </a:r>
              <a:endParaRPr b="0" i="0" sz="700" u="none" cap="none" strike="noStrike">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Custom Report Options</a:t>
              </a:r>
              <a:endParaRPr b="0" i="0" sz="1400" u="none" cap="none" strike="noStrike">
                <a:solidFill>
                  <a:srgbClr val="000000"/>
                </a:solidFill>
                <a:latin typeface="Arial"/>
                <a:ea typeface="Arial"/>
                <a:cs typeface="Arial"/>
                <a:sym typeface="Arial"/>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Business Intelligence Tool Access</a:t>
              </a:r>
              <a:endParaRPr b="0" i="0" sz="1400" u="none" cap="none" strike="noStrike">
                <a:solidFill>
                  <a:srgbClr val="000000"/>
                </a:solidFill>
                <a:latin typeface="Arial"/>
                <a:ea typeface="Arial"/>
                <a:cs typeface="Arial"/>
                <a:sym typeface="Arial"/>
              </a:endParaRPr>
            </a:p>
            <a:p>
              <a:pPr indent="0" lvl="0" marL="37465" marR="0" rtl="0" algn="l">
                <a:lnSpc>
                  <a:spcPct val="118400"/>
                </a:lnSpc>
                <a:spcBef>
                  <a:spcPts val="0"/>
                </a:spcBef>
                <a:spcAft>
                  <a:spcPts val="0"/>
                </a:spcAft>
                <a:buNone/>
              </a:pPr>
              <a:r>
                <a:rPr b="1" lang="en" sz="800">
                  <a:solidFill>
                    <a:srgbClr val="231F20"/>
                  </a:solidFill>
                  <a:latin typeface="Roboto Black"/>
                  <a:ea typeface="Roboto Black"/>
                  <a:cs typeface="Roboto Black"/>
                  <a:sym typeface="Roboto Black"/>
                </a:rPr>
                <a:t>Regulated Industry Infrastructure Option</a:t>
              </a:r>
              <a:endParaRPr b="1" sz="800">
                <a:solidFill>
                  <a:srgbClr val="231F20"/>
                </a:solidFill>
                <a:latin typeface="Roboto Black"/>
                <a:ea typeface="Roboto Black"/>
                <a:cs typeface="Roboto Black"/>
                <a:sym typeface="Roboto Black"/>
              </a:endParaRPr>
            </a:p>
          </p:txBody>
        </p:sp>
      </p:grpSp>
      <p:grpSp>
        <p:nvGrpSpPr>
          <p:cNvPr id="1863" name="Google Shape;1863;p227"/>
          <p:cNvGrpSpPr/>
          <p:nvPr/>
        </p:nvGrpSpPr>
        <p:grpSpPr>
          <a:xfrm>
            <a:off x="6872240" y="2341365"/>
            <a:ext cx="2109324" cy="2445817"/>
            <a:chOff x="7304812" y="2419613"/>
            <a:chExt cx="1670884" cy="2445817"/>
          </a:xfrm>
        </p:grpSpPr>
        <p:sp>
          <p:nvSpPr>
            <p:cNvPr id="1864" name="Google Shape;1864;p227"/>
            <p:cNvSpPr/>
            <p:nvPr/>
          </p:nvSpPr>
          <p:spPr>
            <a:xfrm rot="-5400000">
              <a:off x="7020296" y="2910030"/>
              <a:ext cx="2265000" cy="1645800"/>
            </a:xfrm>
            <a:prstGeom prst="rect">
              <a:avLst/>
            </a:prstGeom>
            <a:solidFill>
              <a:srgbClr val="2BB99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AFAFA"/>
                </a:solidFill>
                <a:latin typeface="Arial"/>
                <a:ea typeface="Arial"/>
                <a:cs typeface="Arial"/>
                <a:sym typeface="Arial"/>
              </a:endParaRPr>
            </a:p>
          </p:txBody>
        </p:sp>
        <p:sp>
          <p:nvSpPr>
            <p:cNvPr id="1865" name="Google Shape;1865;p227"/>
            <p:cNvSpPr/>
            <p:nvPr/>
          </p:nvSpPr>
          <p:spPr>
            <a:xfrm rot="-5400000">
              <a:off x="7925995" y="1823513"/>
              <a:ext cx="453600" cy="1645800"/>
            </a:xfrm>
            <a:prstGeom prst="homePlate">
              <a:avLst>
                <a:gd fmla="val 35683" name="adj"/>
              </a:avLst>
            </a:prstGeom>
            <a:solidFill>
              <a:srgbClr val="208A7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6" name="Google Shape;1866;p227"/>
            <p:cNvSpPr txBox="1"/>
            <p:nvPr/>
          </p:nvSpPr>
          <p:spPr>
            <a:xfrm>
              <a:off x="7329895" y="2500470"/>
              <a:ext cx="1645800" cy="372600"/>
            </a:xfrm>
            <a:prstGeom prst="rect">
              <a:avLst/>
            </a:prstGeom>
            <a:noFill/>
            <a:ln>
              <a:noFill/>
            </a:ln>
          </p:spPr>
          <p:txBody>
            <a:bodyPr anchorCtr="0" anchor="ctr" bIns="0" lIns="0" spcFirstLastPara="1" rIns="91425" wrap="square" tIns="0">
              <a:noAutofit/>
            </a:bodyPr>
            <a:lstStyle/>
            <a:p>
              <a:pPr indent="0" lvl="0" marL="0" marR="0" rtl="0" algn="ctr">
                <a:lnSpc>
                  <a:spcPct val="100000"/>
                </a:lnSpc>
                <a:spcBef>
                  <a:spcPts val="0"/>
                </a:spcBef>
                <a:spcAft>
                  <a:spcPts val="0"/>
                </a:spcAft>
                <a:buClr>
                  <a:srgbClr val="000000"/>
                </a:buClr>
                <a:buSzPts val="1600"/>
                <a:buFont typeface="Arial"/>
                <a:buNone/>
              </a:pPr>
              <a:r>
                <a:rPr b="1" lang="en" sz="1600">
                  <a:solidFill>
                    <a:srgbClr val="FAFAFA"/>
                  </a:solidFill>
                </a:rPr>
                <a:t>ENTERPRISE</a:t>
              </a:r>
              <a:endParaRPr b="0" i="0" sz="1400" u="none" cap="none" strike="noStrike">
                <a:solidFill>
                  <a:srgbClr val="000000"/>
                </a:solidFill>
                <a:latin typeface="Arial"/>
                <a:ea typeface="Arial"/>
                <a:cs typeface="Arial"/>
                <a:sym typeface="Arial"/>
              </a:endParaRPr>
            </a:p>
          </p:txBody>
        </p:sp>
        <p:sp>
          <p:nvSpPr>
            <p:cNvPr id="1867" name="Google Shape;1867;p227"/>
            <p:cNvSpPr txBox="1"/>
            <p:nvPr/>
          </p:nvSpPr>
          <p:spPr>
            <a:xfrm>
              <a:off x="7304812" y="2880939"/>
              <a:ext cx="1635900" cy="1817100"/>
            </a:xfrm>
            <a:prstGeom prst="rect">
              <a:avLst/>
            </a:prstGeom>
            <a:noFill/>
            <a:ln>
              <a:noFill/>
            </a:ln>
          </p:spPr>
          <p:txBody>
            <a:bodyPr anchorCtr="0" anchor="t" bIns="0" lIns="91425" spcFirstLastPara="1" rIns="0" wrap="square" tIns="7225">
              <a:spAutoFit/>
            </a:bodyPr>
            <a:lstStyle/>
            <a:p>
              <a:pPr indent="0" lvl="0" marL="27940" marR="0" rtl="0" algn="l">
                <a:lnSpc>
                  <a:spcPct val="118000"/>
                </a:lnSpc>
                <a:spcBef>
                  <a:spcPts val="400"/>
                </a:spcBef>
                <a:spcAft>
                  <a:spcPts val="0"/>
                </a:spcAft>
                <a:buClr>
                  <a:srgbClr val="000000"/>
                </a:buClr>
                <a:buSzPts val="800"/>
                <a:buFont typeface="Arial"/>
                <a:buNone/>
              </a:pPr>
              <a:r>
                <a:rPr b="1" lang="en" sz="800">
                  <a:solidFill>
                    <a:srgbClr val="231F20"/>
                  </a:solidFill>
                  <a:latin typeface="Roboto Black"/>
                  <a:ea typeface="Roboto Black"/>
                  <a:cs typeface="Roboto Black"/>
                  <a:sym typeface="Roboto Black"/>
                </a:rPr>
                <a:t>FACTORY CAPABILITIES PLUS</a:t>
              </a:r>
              <a:endParaRPr b="1" sz="800">
                <a:solidFill>
                  <a:srgbClr val="231F20"/>
                </a:solidFill>
                <a:latin typeface="Roboto Black"/>
                <a:ea typeface="Roboto Black"/>
                <a:cs typeface="Roboto Black"/>
                <a:sym typeface="Roboto Black"/>
              </a:endParaRPr>
            </a:p>
            <a:p>
              <a:pPr indent="0" lvl="1" marL="28575" marR="0" rtl="0" algn="l">
                <a:lnSpc>
                  <a:spcPct val="118400"/>
                </a:lnSpc>
                <a:spcBef>
                  <a:spcPts val="165"/>
                </a:spcBef>
                <a:spcAft>
                  <a:spcPts val="0"/>
                </a:spcAft>
                <a:buClr>
                  <a:srgbClr val="000000"/>
                </a:buClr>
                <a:buSzPts val="800"/>
                <a:buFont typeface="Arial"/>
                <a:buNone/>
              </a:pPr>
              <a:r>
                <a:rPr b="1" lang="en" sz="800">
                  <a:solidFill>
                    <a:srgbClr val="231F20"/>
                  </a:solidFill>
                  <a:latin typeface="Roboto Black"/>
                  <a:ea typeface="Roboto Black"/>
                  <a:cs typeface="Roboto Black"/>
                  <a:sym typeface="Roboto Black"/>
                </a:rPr>
                <a:t>Custom Interfaces</a:t>
              </a:r>
              <a:endParaRPr b="0" i="0" sz="700" u="none" cap="none" strike="noStrike">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Custom Machine Automation Interfaces</a:t>
              </a:r>
              <a:endParaRPr b="0" i="0" sz="1400" u="none" cap="none" strike="noStrike">
                <a:solidFill>
                  <a:srgbClr val="000000"/>
                </a:solidFill>
                <a:latin typeface="Arial"/>
                <a:ea typeface="Arial"/>
                <a:cs typeface="Arial"/>
                <a:sym typeface="Arial"/>
              </a:endParaRPr>
            </a:p>
            <a:p>
              <a:pPr indent="0" lvl="1" marL="28575" marR="0" rtl="0" algn="l">
                <a:lnSpc>
                  <a:spcPct val="118400"/>
                </a:lnSpc>
                <a:spcBef>
                  <a:spcPts val="0"/>
                </a:spcBef>
                <a:spcAft>
                  <a:spcPts val="0"/>
                </a:spcAft>
                <a:buClr>
                  <a:srgbClr val="000000"/>
                </a:buClr>
                <a:buSzPts val="800"/>
                <a:buFont typeface="Arial"/>
                <a:buNone/>
              </a:pPr>
              <a:r>
                <a:rPr b="1" lang="en" sz="800">
                  <a:solidFill>
                    <a:srgbClr val="231F20"/>
                  </a:solidFill>
                  <a:latin typeface="Roboto Black"/>
                  <a:ea typeface="Roboto Black"/>
                  <a:cs typeface="Roboto Black"/>
                  <a:sym typeface="Roboto Black"/>
                </a:rPr>
                <a:t>Custom Business System Connectivity</a:t>
              </a:r>
              <a:endParaRPr b="1" sz="800">
                <a:solidFill>
                  <a:srgbClr val="231F20"/>
                </a:solidFill>
                <a:latin typeface="Roboto Black"/>
                <a:ea typeface="Roboto Black"/>
                <a:cs typeface="Roboto Black"/>
                <a:sym typeface="Roboto Black"/>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AI / ML Interfacing Access</a:t>
              </a:r>
              <a:endParaRPr sz="700">
                <a:solidFill>
                  <a:srgbClr val="231F20"/>
                </a:solidFill>
                <a:latin typeface="Roboto"/>
                <a:ea typeface="Roboto"/>
                <a:cs typeface="Roboto"/>
                <a:sym typeface="Roboto"/>
              </a:endParaRPr>
            </a:p>
            <a:p>
              <a:pPr indent="0" lvl="1" marL="28575" marR="0" rtl="0" algn="l">
                <a:lnSpc>
                  <a:spcPct val="118400"/>
                </a:lnSpc>
                <a:spcBef>
                  <a:spcPts val="0"/>
                </a:spcBef>
                <a:spcAft>
                  <a:spcPts val="0"/>
                </a:spcAft>
                <a:buClr>
                  <a:srgbClr val="000000"/>
                </a:buClr>
                <a:buSzPts val="800"/>
                <a:buFont typeface="Arial"/>
                <a:buNone/>
              </a:pPr>
              <a:r>
                <a:rPr b="1" i="0" lang="en" sz="800" u="none" cap="none" strike="noStrike">
                  <a:solidFill>
                    <a:srgbClr val="231F20"/>
                  </a:solidFill>
                  <a:latin typeface="Roboto Black"/>
                  <a:ea typeface="Roboto Black"/>
                  <a:cs typeface="Roboto Black"/>
                  <a:sym typeface="Roboto Black"/>
                </a:rPr>
                <a:t>Additional Service &amp; Support</a:t>
              </a:r>
              <a:endParaRPr b="0" i="0" sz="700" u="none" cap="none" strike="noStrike">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b="0" i="0" lang="en" sz="700" u="none" cap="none" strike="noStrike">
                  <a:solidFill>
                    <a:srgbClr val="231F20"/>
                  </a:solidFill>
                  <a:latin typeface="Roboto"/>
                  <a:ea typeface="Roboto"/>
                  <a:cs typeface="Roboto"/>
                  <a:sym typeface="Roboto"/>
                </a:rPr>
                <a:t>Quarterly Optimization Reviews</a:t>
              </a:r>
              <a:endParaRPr b="0" i="0" sz="1400" u="none" cap="none" strike="noStrike">
                <a:solidFill>
                  <a:srgbClr val="000000"/>
                </a:solidFill>
                <a:latin typeface="Arial"/>
                <a:ea typeface="Arial"/>
                <a:cs typeface="Arial"/>
                <a:sym typeface="Arial"/>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Dedicated Support Option</a:t>
              </a:r>
              <a:endParaRPr b="0" i="0" sz="1400" u="none" cap="none" strike="noStrike">
                <a:solidFill>
                  <a:srgbClr val="000000"/>
                </a:solidFill>
                <a:latin typeface="Arial"/>
                <a:ea typeface="Arial"/>
                <a:cs typeface="Arial"/>
                <a:sym typeface="Arial"/>
              </a:endParaRPr>
            </a:p>
            <a:p>
              <a:pPr indent="-168275" lvl="1" marL="228600" marR="0" rtl="0" algn="l">
                <a:lnSpc>
                  <a:spcPct val="118400"/>
                </a:lnSpc>
                <a:spcBef>
                  <a:spcPts val="0"/>
                </a:spcBef>
                <a:spcAft>
                  <a:spcPts val="0"/>
                </a:spcAft>
                <a:buClr>
                  <a:srgbClr val="231F20"/>
                </a:buClr>
                <a:buSzPts val="850"/>
                <a:buFont typeface="Noto Sans Symbols"/>
                <a:buChar char="✔"/>
              </a:pPr>
              <a:r>
                <a:rPr b="0" i="0" lang="en" sz="700" u="none" cap="none" strike="noStrike">
                  <a:solidFill>
                    <a:srgbClr val="231F20"/>
                  </a:solidFill>
                  <a:latin typeface="Roboto"/>
                  <a:ea typeface="Roboto"/>
                  <a:cs typeface="Roboto"/>
                  <a:sym typeface="Roboto"/>
                </a:rPr>
                <a:t>Custom Support Options</a:t>
              </a:r>
              <a:endParaRPr b="0" i="0" sz="700" u="none" cap="none" strike="noStrike">
                <a:solidFill>
                  <a:srgbClr val="231F20"/>
                </a:solidFill>
                <a:latin typeface="Roboto"/>
                <a:ea typeface="Roboto"/>
                <a:cs typeface="Roboto"/>
                <a:sym typeface="Roboto"/>
              </a:endParaRPr>
            </a:p>
            <a:p>
              <a:pPr indent="0" lvl="0" marL="28575" marR="0" rtl="0" algn="l">
                <a:lnSpc>
                  <a:spcPct val="118400"/>
                </a:lnSpc>
                <a:spcBef>
                  <a:spcPts val="0"/>
                </a:spcBef>
                <a:spcAft>
                  <a:spcPts val="0"/>
                </a:spcAft>
                <a:buNone/>
              </a:pPr>
              <a:r>
                <a:rPr b="1" lang="en" sz="800">
                  <a:solidFill>
                    <a:srgbClr val="231F20"/>
                  </a:solidFill>
                  <a:latin typeface="Roboto"/>
                  <a:ea typeface="Roboto"/>
                  <a:cs typeface="Roboto"/>
                  <a:sym typeface="Roboto"/>
                </a:rPr>
                <a:t>Roadmap</a:t>
              </a:r>
              <a:endParaRPr b="1" sz="8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New Feature Influence</a:t>
              </a:r>
              <a:endParaRPr sz="700">
                <a:solidFill>
                  <a:srgbClr val="231F20"/>
                </a:solidFill>
                <a:latin typeface="Roboto"/>
                <a:ea typeface="Roboto"/>
                <a:cs typeface="Roboto"/>
                <a:sym typeface="Roboto"/>
              </a:endParaRPr>
            </a:p>
            <a:p>
              <a:pPr indent="-168275" lvl="1" marL="228600" marR="0" rtl="0" algn="l">
                <a:lnSpc>
                  <a:spcPct val="118400"/>
                </a:lnSpc>
                <a:spcBef>
                  <a:spcPts val="0"/>
                </a:spcBef>
                <a:spcAft>
                  <a:spcPts val="0"/>
                </a:spcAft>
                <a:buClr>
                  <a:srgbClr val="231F20"/>
                </a:buClr>
                <a:buSzPts val="850"/>
                <a:buFont typeface="Noto Sans Symbols"/>
                <a:buChar char="✔"/>
              </a:pPr>
              <a:r>
                <a:rPr lang="en" sz="700">
                  <a:solidFill>
                    <a:srgbClr val="231F20"/>
                  </a:solidFill>
                  <a:latin typeface="Roboto"/>
                  <a:ea typeface="Roboto"/>
                  <a:cs typeface="Roboto"/>
                  <a:sym typeface="Roboto"/>
                </a:rPr>
                <a:t>Functional Specification Definition</a:t>
              </a:r>
              <a:endParaRPr sz="700">
                <a:solidFill>
                  <a:srgbClr val="231F20"/>
                </a:solidFill>
                <a:latin typeface="Roboto"/>
                <a:ea typeface="Roboto"/>
                <a:cs typeface="Roboto"/>
                <a:sym typeface="Roboto"/>
              </a:endParaRPr>
            </a:p>
          </p:txBody>
        </p:sp>
      </p:grpSp>
      <p:sp>
        <p:nvSpPr>
          <p:cNvPr id="1868" name="Google Shape;1868;p227"/>
          <p:cNvSpPr/>
          <p:nvPr/>
        </p:nvSpPr>
        <p:spPr>
          <a:xfrm>
            <a:off x="4648500" y="811099"/>
            <a:ext cx="2131500" cy="1509900"/>
          </a:xfrm>
          <a:prstGeom prst="rect">
            <a:avLst/>
          </a:prstGeom>
          <a:solidFill>
            <a:schemeClr val="dk1"/>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69" name="Google Shape;1869;p227"/>
          <p:cNvSpPr txBox="1"/>
          <p:nvPr/>
        </p:nvSpPr>
        <p:spPr>
          <a:xfrm>
            <a:off x="4668300" y="728588"/>
            <a:ext cx="2109300" cy="72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lang="en" sz="2000">
                <a:solidFill>
                  <a:schemeClr val="lt1"/>
                </a:solidFill>
                <a:latin typeface="Roboto Condensed"/>
                <a:ea typeface="Roboto Condensed"/>
                <a:cs typeface="Roboto Condensed"/>
                <a:sym typeface="Roboto Condensed"/>
              </a:rPr>
              <a:t>FACTORY</a:t>
            </a:r>
            <a:endParaRPr b="1" i="0" sz="2000" u="none" cap="none" strike="noStrike">
              <a:solidFill>
                <a:schemeClr val="lt1"/>
              </a:solidFill>
              <a:latin typeface="Roboto Condensed"/>
              <a:ea typeface="Roboto Condensed"/>
              <a:cs typeface="Roboto Condensed"/>
              <a:sym typeface="Roboto Condensed"/>
            </a:endParaRPr>
          </a:p>
          <a:p>
            <a:pPr indent="0" lvl="0" marL="0" marR="0" rtl="0" algn="ctr">
              <a:lnSpc>
                <a:spcPct val="100000"/>
              </a:lnSpc>
              <a:spcBef>
                <a:spcPts val="0"/>
              </a:spcBef>
              <a:spcAft>
                <a:spcPts val="0"/>
              </a:spcAft>
              <a:buClr>
                <a:srgbClr val="000000"/>
              </a:buClr>
              <a:buSzPts val="1000"/>
              <a:buFont typeface="Arial"/>
              <a:buNone/>
            </a:pPr>
            <a:r>
              <a:rPr lang="en" sz="1000">
                <a:solidFill>
                  <a:schemeClr val="lt1"/>
                </a:solidFill>
                <a:latin typeface="Roboto Condensed Light"/>
                <a:ea typeface="Roboto Condensed Light"/>
                <a:cs typeface="Roboto Condensed Light"/>
                <a:sym typeface="Roboto Condensed Light"/>
              </a:rPr>
              <a:t>Advanced Automation of</a:t>
            </a:r>
            <a:br>
              <a:rPr lang="en" sz="1000">
                <a:solidFill>
                  <a:schemeClr val="lt1"/>
                </a:solidFill>
                <a:latin typeface="Roboto Condensed Light"/>
                <a:ea typeface="Roboto Condensed Light"/>
                <a:cs typeface="Roboto Condensed Light"/>
                <a:sym typeface="Roboto Condensed Light"/>
              </a:rPr>
            </a:br>
            <a:r>
              <a:rPr lang="en" sz="1000">
                <a:solidFill>
                  <a:schemeClr val="lt1"/>
                </a:solidFill>
                <a:latin typeface="Roboto Condensed Light"/>
                <a:ea typeface="Roboto Condensed Light"/>
                <a:cs typeface="Roboto Condensed Light"/>
                <a:sym typeface="Roboto Condensed Light"/>
              </a:rPr>
              <a:t>Multiple Cells in a Single Factory</a:t>
            </a:r>
            <a:endParaRPr b="0" i="0" sz="10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1100"/>
              <a:buFont typeface="Arial"/>
              <a:buNone/>
            </a:pPr>
            <a:r>
              <a:rPr lang="en" sz="1100">
                <a:solidFill>
                  <a:schemeClr val="lt1"/>
                </a:solidFill>
                <a:latin typeface="Roboto Condensed Light"/>
                <a:ea typeface="Roboto Condensed Light"/>
                <a:cs typeface="Roboto Condensed Light"/>
                <a:sym typeface="Roboto Condensed Light"/>
              </a:rPr>
              <a:t>MACHINES + AUTOMATION</a:t>
            </a:r>
            <a:br>
              <a:rPr lang="en" sz="1100">
                <a:solidFill>
                  <a:schemeClr val="lt1"/>
                </a:solidFill>
                <a:latin typeface="Roboto Condensed Light"/>
                <a:ea typeface="Roboto Condensed Light"/>
                <a:cs typeface="Roboto Condensed Light"/>
                <a:sym typeface="Roboto Condensed Light"/>
              </a:rPr>
            </a:br>
            <a:r>
              <a:rPr lang="en" sz="1100">
                <a:solidFill>
                  <a:schemeClr val="lt1"/>
                </a:solidFill>
                <a:latin typeface="Roboto Condensed Light"/>
                <a:ea typeface="Roboto Condensed Light"/>
                <a:cs typeface="Roboto Condensed Light"/>
                <a:sym typeface="Roboto Condensed Light"/>
              </a:rPr>
              <a:t>AT A SINGLE SITE</a:t>
            </a:r>
            <a:endParaRPr b="0" i="0" sz="11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600"/>
              <a:buFont typeface="Arial"/>
              <a:buNone/>
            </a:pPr>
            <a:r>
              <a:t/>
            </a:r>
            <a:endParaRPr b="0" i="0" sz="6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900"/>
              <a:buFont typeface="Arial"/>
              <a:buNone/>
            </a:pPr>
            <a:r>
              <a:t/>
            </a:r>
            <a:endParaRPr b="0" i="0" sz="800" u="none" cap="none" strike="noStrike">
              <a:solidFill>
                <a:schemeClr val="dk1"/>
              </a:solidFill>
              <a:latin typeface="Calibri"/>
              <a:ea typeface="Calibri"/>
              <a:cs typeface="Calibri"/>
              <a:sym typeface="Calibri"/>
            </a:endParaRPr>
          </a:p>
        </p:txBody>
      </p:sp>
      <p:sp>
        <p:nvSpPr>
          <p:cNvPr id="1870" name="Google Shape;1870;p227"/>
          <p:cNvSpPr/>
          <p:nvPr/>
        </p:nvSpPr>
        <p:spPr>
          <a:xfrm>
            <a:off x="6842250" y="811099"/>
            <a:ext cx="2131500" cy="1509900"/>
          </a:xfrm>
          <a:prstGeom prst="rect">
            <a:avLst/>
          </a:prstGeom>
          <a:solidFill>
            <a:schemeClr val="dk1"/>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Roboto Condensed Light"/>
              <a:ea typeface="Roboto Condensed Light"/>
              <a:cs typeface="Roboto Condensed Light"/>
              <a:sym typeface="Roboto Condensed Light"/>
            </a:endParaRPr>
          </a:p>
        </p:txBody>
      </p:sp>
      <p:sp>
        <p:nvSpPr>
          <p:cNvPr id="1871" name="Google Shape;1871;p227"/>
          <p:cNvSpPr/>
          <p:nvPr/>
        </p:nvSpPr>
        <p:spPr>
          <a:xfrm>
            <a:off x="2442413" y="811099"/>
            <a:ext cx="2131500" cy="1509900"/>
          </a:xfrm>
          <a:prstGeom prst="rect">
            <a:avLst/>
          </a:prstGeom>
          <a:solidFill>
            <a:schemeClr val="dk1"/>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72" name="Google Shape;1872;p227"/>
          <p:cNvSpPr txBox="1"/>
          <p:nvPr/>
        </p:nvSpPr>
        <p:spPr>
          <a:xfrm>
            <a:off x="2498788" y="728588"/>
            <a:ext cx="2109300" cy="72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lang="en" sz="2000">
                <a:solidFill>
                  <a:schemeClr val="lt1"/>
                </a:solidFill>
                <a:latin typeface="Roboto Condensed"/>
                <a:ea typeface="Roboto Condensed"/>
                <a:cs typeface="Roboto Condensed"/>
                <a:sym typeface="Roboto Condensed"/>
              </a:rPr>
              <a:t>ADVANCED</a:t>
            </a:r>
            <a:endParaRPr b="1" i="0" sz="2000" u="none" cap="none" strike="noStrike">
              <a:solidFill>
                <a:schemeClr val="lt1"/>
              </a:solidFill>
              <a:latin typeface="Roboto Condensed"/>
              <a:ea typeface="Roboto Condensed"/>
              <a:cs typeface="Roboto Condensed"/>
              <a:sym typeface="Roboto Condensed"/>
            </a:endParaRPr>
          </a:p>
          <a:p>
            <a:pPr indent="0" lvl="0" marL="0" rtl="0" algn="ctr">
              <a:spcBef>
                <a:spcPts val="0"/>
              </a:spcBef>
              <a:spcAft>
                <a:spcPts val="0"/>
              </a:spcAft>
              <a:buClr>
                <a:schemeClr val="accent3"/>
              </a:buClr>
              <a:buSzPts val="1000"/>
              <a:buFont typeface="Arial"/>
              <a:buNone/>
            </a:pPr>
            <a:r>
              <a:rPr lang="en" sz="1000">
                <a:solidFill>
                  <a:schemeClr val="lt1"/>
                </a:solidFill>
                <a:latin typeface="Roboto Condensed Light"/>
                <a:ea typeface="Roboto Condensed Light"/>
                <a:cs typeface="Roboto Condensed Light"/>
                <a:sym typeface="Roboto Condensed Light"/>
              </a:rPr>
              <a:t>Closed-Loop Automation Control for</a:t>
            </a:r>
            <a:br>
              <a:rPr lang="en" sz="1000">
                <a:solidFill>
                  <a:schemeClr val="lt1"/>
                </a:solidFill>
                <a:latin typeface="Roboto Condensed Light"/>
                <a:ea typeface="Roboto Condensed Light"/>
                <a:cs typeface="Roboto Condensed Light"/>
                <a:sym typeface="Roboto Condensed Light"/>
              </a:rPr>
            </a:br>
            <a:r>
              <a:rPr lang="en" sz="1000">
                <a:solidFill>
                  <a:schemeClr val="lt1"/>
                </a:solidFill>
                <a:latin typeface="Roboto Condensed Light"/>
                <a:ea typeface="Roboto Condensed Light"/>
                <a:cs typeface="Roboto Condensed Light"/>
                <a:sym typeface="Roboto Condensed Light"/>
              </a:rPr>
              <a:t>Multiple Machines in a Single Cell</a:t>
            </a:r>
            <a:endParaRPr sz="1000">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1000"/>
              <a:buFont typeface="Arial"/>
              <a:buNone/>
            </a:pPr>
            <a:r>
              <a:t/>
            </a:r>
            <a:endParaRPr sz="1000">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Roboto Condensed Light"/>
                <a:ea typeface="Roboto Condensed Light"/>
                <a:cs typeface="Roboto Condensed Light"/>
                <a:sym typeface="Roboto Condensed Light"/>
              </a:rPr>
              <a:t>MULTI-MACHINE</a:t>
            </a:r>
            <a:br>
              <a:rPr b="0" i="0" lang="en" sz="1100" u="none" cap="none" strike="noStrike">
                <a:solidFill>
                  <a:schemeClr val="lt1"/>
                </a:solidFill>
                <a:latin typeface="Roboto Condensed Light"/>
                <a:ea typeface="Roboto Condensed Light"/>
                <a:cs typeface="Roboto Condensed Light"/>
                <a:sym typeface="Roboto Condensed Light"/>
              </a:rPr>
            </a:br>
            <a:r>
              <a:rPr lang="en" sz="1100">
                <a:solidFill>
                  <a:schemeClr val="lt1"/>
                </a:solidFill>
                <a:latin typeface="Roboto Condensed Light"/>
                <a:ea typeface="Roboto Condensed Light"/>
                <a:cs typeface="Roboto Condensed Light"/>
                <a:sym typeface="Roboto Condensed Light"/>
              </a:rPr>
              <a:t>AUTOMATION </a:t>
            </a:r>
            <a:r>
              <a:rPr b="0" i="0" lang="en" sz="1100" u="none" cap="none" strike="noStrike">
                <a:solidFill>
                  <a:schemeClr val="lt1"/>
                </a:solidFill>
                <a:latin typeface="Roboto Condensed Light"/>
                <a:ea typeface="Roboto Condensed Light"/>
                <a:cs typeface="Roboto Condensed Light"/>
                <a:sym typeface="Roboto Condensed Light"/>
              </a:rPr>
              <a:t>CELL</a:t>
            </a:r>
            <a:endParaRPr b="0" i="0" sz="1100" u="none" cap="none" strike="noStrike">
              <a:solidFill>
                <a:schemeClr val="lt1"/>
              </a:solidFill>
              <a:latin typeface="Roboto Condensed Light"/>
              <a:ea typeface="Roboto Condensed Light"/>
              <a:cs typeface="Roboto Condensed Light"/>
              <a:sym typeface="Roboto Condensed Ligh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900"/>
              <a:buFont typeface="Arial"/>
              <a:buNone/>
            </a:pPr>
            <a:r>
              <a:t/>
            </a:r>
            <a:endParaRPr b="1" i="0" sz="1100" u="none" cap="none" strike="noStrike">
              <a:solidFill>
                <a:schemeClr val="lt1"/>
              </a:solidFill>
              <a:latin typeface="Roboto Condensed"/>
              <a:ea typeface="Roboto Condensed"/>
              <a:cs typeface="Roboto Condensed"/>
              <a:sym typeface="Roboto Condensed"/>
            </a:endParaRPr>
          </a:p>
        </p:txBody>
      </p:sp>
      <p:sp>
        <p:nvSpPr>
          <p:cNvPr id="1873" name="Google Shape;1873;p227"/>
          <p:cNvSpPr/>
          <p:nvPr/>
        </p:nvSpPr>
        <p:spPr>
          <a:xfrm>
            <a:off x="221925" y="811099"/>
            <a:ext cx="2131500" cy="1509900"/>
          </a:xfrm>
          <a:prstGeom prst="rect">
            <a:avLst/>
          </a:prstGeom>
          <a:solidFill>
            <a:schemeClr val="dk1"/>
          </a:solidFill>
          <a:ln cap="flat" cmpd="sng" w="9525">
            <a:solidFill>
              <a:srgbClr val="63AEE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74" name="Google Shape;1874;p227"/>
          <p:cNvSpPr txBox="1"/>
          <p:nvPr/>
        </p:nvSpPr>
        <p:spPr>
          <a:xfrm>
            <a:off x="278300" y="728588"/>
            <a:ext cx="2109300" cy="72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Roboto Condensed"/>
                <a:ea typeface="Roboto Condensed"/>
                <a:cs typeface="Roboto Condensed"/>
                <a:sym typeface="Roboto Condensed"/>
              </a:rPr>
              <a:t>BASIC</a:t>
            </a:r>
            <a:endParaRPr b="1" i="0" sz="2000" u="none" cap="none" strike="noStrike">
              <a:solidFill>
                <a:schemeClr val="lt1"/>
              </a:solidFill>
              <a:latin typeface="Roboto Condensed"/>
              <a:ea typeface="Roboto Condensed"/>
              <a:cs typeface="Roboto Condensed"/>
              <a:sym typeface="Roboto Condensed"/>
            </a:endParaRPr>
          </a:p>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chemeClr val="lt1"/>
                </a:solidFill>
                <a:latin typeface="Roboto Condensed Light"/>
                <a:ea typeface="Roboto Condensed Light"/>
                <a:cs typeface="Roboto Condensed Light"/>
                <a:sym typeface="Roboto Condensed Light"/>
              </a:rPr>
              <a:t>Essentials </a:t>
            </a:r>
            <a:r>
              <a:rPr lang="en" sz="1000">
                <a:solidFill>
                  <a:schemeClr val="lt1"/>
                </a:solidFill>
                <a:latin typeface="Roboto Condensed Light"/>
                <a:ea typeface="Roboto Condensed Light"/>
                <a:cs typeface="Roboto Condensed Light"/>
                <a:sym typeface="Roboto Condensed Light"/>
              </a:rPr>
              <a:t>for Automating</a:t>
            </a:r>
            <a:br>
              <a:rPr lang="en" sz="1000">
                <a:solidFill>
                  <a:schemeClr val="lt1"/>
                </a:solidFill>
                <a:latin typeface="Roboto Condensed Light"/>
                <a:ea typeface="Roboto Condensed Light"/>
                <a:cs typeface="Roboto Condensed Light"/>
                <a:sym typeface="Roboto Condensed Light"/>
              </a:rPr>
            </a:br>
            <a:r>
              <a:rPr lang="en" sz="1000">
                <a:solidFill>
                  <a:schemeClr val="lt1"/>
                </a:solidFill>
                <a:latin typeface="Roboto Condensed Light"/>
                <a:ea typeface="Roboto Condensed Light"/>
                <a:cs typeface="Roboto Condensed Light"/>
                <a:sym typeface="Roboto Condensed Light"/>
              </a:rPr>
              <a:t>One Machine with Process Integration</a:t>
            </a:r>
            <a:endParaRPr sz="1000">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Roboto Condensed Light"/>
                <a:ea typeface="Roboto Condensed Light"/>
                <a:cs typeface="Roboto Condensed Light"/>
                <a:sym typeface="Roboto Condensed Light"/>
              </a:rPr>
              <a:t>MACHINE + ROBOT</a:t>
            </a:r>
            <a:endParaRPr b="0" i="0" sz="1100" u="none" cap="none" strike="noStrike">
              <a:solidFill>
                <a:schemeClr val="lt1"/>
              </a:solidFill>
              <a:latin typeface="Roboto Condensed Light"/>
              <a:ea typeface="Roboto Condensed Light"/>
              <a:cs typeface="Roboto Condensed Light"/>
              <a:sym typeface="Roboto Condensed Light"/>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900"/>
              <a:buFont typeface="Arial"/>
              <a:buNone/>
            </a:pPr>
            <a:r>
              <a:t/>
            </a:r>
            <a:endParaRPr b="1" i="0" sz="1100" u="none" cap="none" strike="noStrike">
              <a:solidFill>
                <a:schemeClr val="lt1"/>
              </a:solidFill>
              <a:latin typeface="Roboto Condensed"/>
              <a:ea typeface="Roboto Condensed"/>
              <a:cs typeface="Roboto Condensed"/>
              <a:sym typeface="Roboto Condensed"/>
            </a:endParaRPr>
          </a:p>
        </p:txBody>
      </p:sp>
      <p:sp>
        <p:nvSpPr>
          <p:cNvPr id="1875" name="Google Shape;1875;p227"/>
          <p:cNvSpPr txBox="1"/>
          <p:nvPr/>
        </p:nvSpPr>
        <p:spPr>
          <a:xfrm>
            <a:off x="6820400" y="728588"/>
            <a:ext cx="2109300" cy="72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accent3"/>
              </a:buClr>
              <a:buSzPts val="1100"/>
              <a:buFont typeface="Arial"/>
              <a:buNone/>
            </a:pPr>
            <a:r>
              <a:rPr b="1" lang="en" sz="2000">
                <a:solidFill>
                  <a:schemeClr val="lt1"/>
                </a:solidFill>
                <a:latin typeface="Roboto Condensed"/>
                <a:ea typeface="Roboto Condensed"/>
                <a:cs typeface="Roboto Condensed"/>
                <a:sym typeface="Roboto Condensed"/>
              </a:rPr>
              <a:t>ENTERPRISE</a:t>
            </a:r>
            <a:endParaRPr b="1" i="0" sz="2000" u="none" cap="none" strike="noStrike">
              <a:solidFill>
                <a:schemeClr val="lt1"/>
              </a:solidFill>
              <a:latin typeface="Roboto Condensed"/>
              <a:ea typeface="Roboto Condensed"/>
              <a:cs typeface="Roboto Condensed"/>
              <a:sym typeface="Roboto Condensed"/>
            </a:endParaRPr>
          </a:p>
          <a:p>
            <a:pPr indent="0" lvl="0" marL="0" marR="0" rtl="0" algn="ctr">
              <a:lnSpc>
                <a:spcPct val="100000"/>
              </a:lnSpc>
              <a:spcBef>
                <a:spcPts val="0"/>
              </a:spcBef>
              <a:spcAft>
                <a:spcPts val="0"/>
              </a:spcAft>
              <a:buClr>
                <a:schemeClr val="accent3"/>
              </a:buClr>
              <a:buSzPts val="1100"/>
              <a:buFont typeface="Arial"/>
              <a:buNone/>
            </a:pPr>
            <a:r>
              <a:rPr lang="en" sz="1000">
                <a:solidFill>
                  <a:schemeClr val="lt1"/>
                </a:solidFill>
                <a:latin typeface="Roboto Condensed Light"/>
                <a:ea typeface="Roboto Condensed Light"/>
                <a:cs typeface="Roboto Condensed Light"/>
                <a:sym typeface="Roboto Condensed Light"/>
              </a:rPr>
              <a:t>Advanced Automation</a:t>
            </a:r>
            <a:r>
              <a:rPr b="0" i="0" lang="en" sz="1000" u="none" cap="none" strike="noStrike">
                <a:solidFill>
                  <a:schemeClr val="lt1"/>
                </a:solidFill>
                <a:latin typeface="Roboto Condensed Light"/>
                <a:ea typeface="Roboto Condensed Light"/>
                <a:cs typeface="Roboto Condensed Light"/>
                <a:sym typeface="Roboto Condensed Light"/>
              </a:rPr>
              <a:t> Scaled </a:t>
            </a:r>
            <a:r>
              <a:rPr lang="en" sz="1000">
                <a:solidFill>
                  <a:schemeClr val="lt1"/>
                </a:solidFill>
                <a:latin typeface="Roboto Condensed Light"/>
                <a:ea typeface="Roboto Condensed Light"/>
                <a:cs typeface="Roboto Condensed Light"/>
                <a:sym typeface="Roboto Condensed Light"/>
              </a:rPr>
              <a:t>A</a:t>
            </a:r>
            <a:r>
              <a:rPr b="0" i="0" lang="en" sz="1000" u="none" cap="none" strike="noStrike">
                <a:solidFill>
                  <a:schemeClr val="lt1"/>
                </a:solidFill>
                <a:latin typeface="Roboto Condensed Light"/>
                <a:ea typeface="Roboto Condensed Light"/>
                <a:cs typeface="Roboto Condensed Light"/>
                <a:sym typeface="Roboto Condensed Light"/>
              </a:rPr>
              <a:t>cross</a:t>
            </a:r>
            <a:endParaRPr b="0" i="0" sz="10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chemeClr val="accent3"/>
              </a:buClr>
              <a:buSzPts val="1100"/>
              <a:buFont typeface="Arial"/>
              <a:buNone/>
            </a:pPr>
            <a:r>
              <a:rPr lang="en" sz="1000">
                <a:solidFill>
                  <a:schemeClr val="lt1"/>
                </a:solidFill>
                <a:latin typeface="Roboto Condensed Light"/>
                <a:ea typeface="Roboto Condensed Light"/>
                <a:cs typeface="Roboto Condensed Light"/>
                <a:sym typeface="Roboto Condensed Light"/>
              </a:rPr>
              <a:t>Multiple </a:t>
            </a:r>
            <a:r>
              <a:rPr b="0" i="0" lang="en" sz="1000" u="none" cap="none" strike="noStrike">
                <a:solidFill>
                  <a:schemeClr val="lt1"/>
                </a:solidFill>
                <a:latin typeface="Roboto Condensed Light"/>
                <a:ea typeface="Roboto Condensed Light"/>
                <a:cs typeface="Roboto Condensed Light"/>
                <a:sym typeface="Roboto Condensed Light"/>
              </a:rPr>
              <a:t>Smart Factor</a:t>
            </a:r>
            <a:r>
              <a:rPr lang="en" sz="1000">
                <a:solidFill>
                  <a:schemeClr val="lt1"/>
                </a:solidFill>
                <a:latin typeface="Roboto Condensed Light"/>
                <a:ea typeface="Roboto Condensed Light"/>
                <a:cs typeface="Roboto Condensed Light"/>
                <a:sym typeface="Roboto Condensed Light"/>
              </a:rPr>
              <a:t>ies</a:t>
            </a:r>
            <a:endParaRPr b="0" i="0" sz="10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chemeClr val="accent3"/>
              </a:buClr>
              <a:buSzPts val="1100"/>
              <a:buFont typeface="Arial"/>
              <a:buNone/>
            </a:pPr>
            <a:r>
              <a:t/>
            </a:r>
            <a:endParaRPr b="0" i="0" sz="11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chemeClr val="accent3"/>
              </a:buClr>
              <a:buSzPts val="1100"/>
              <a:buFont typeface="Arial"/>
              <a:buNone/>
            </a:pPr>
            <a:r>
              <a:rPr lang="en" sz="1100">
                <a:solidFill>
                  <a:schemeClr val="lt1"/>
                </a:solidFill>
                <a:latin typeface="Roboto Condensed Light"/>
                <a:ea typeface="Roboto Condensed Light"/>
                <a:cs typeface="Roboto Condensed Light"/>
                <a:sym typeface="Roboto Condensed Light"/>
              </a:rPr>
              <a:t>MACHINES + AUTOMATION</a:t>
            </a:r>
            <a:br>
              <a:rPr lang="en" sz="1100">
                <a:solidFill>
                  <a:schemeClr val="lt1"/>
                </a:solidFill>
                <a:latin typeface="Roboto Condensed Light"/>
                <a:ea typeface="Roboto Condensed Light"/>
                <a:cs typeface="Roboto Condensed Light"/>
                <a:sym typeface="Roboto Condensed Light"/>
              </a:rPr>
            </a:br>
            <a:r>
              <a:rPr lang="en" sz="1100">
                <a:solidFill>
                  <a:schemeClr val="lt1"/>
                </a:solidFill>
                <a:latin typeface="Roboto Condensed Light"/>
                <a:ea typeface="Roboto Condensed Light"/>
                <a:cs typeface="Roboto Condensed Light"/>
                <a:sym typeface="Roboto Condensed Light"/>
              </a:rPr>
              <a:t>AT MULTIPLE SITES</a:t>
            </a:r>
            <a:endParaRPr b="0" i="0" sz="11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chemeClr val="accent3"/>
              </a:buClr>
              <a:buSzPts val="1100"/>
              <a:buFont typeface="Arial"/>
              <a:buNone/>
            </a:pPr>
            <a:r>
              <a:t/>
            </a:r>
            <a:endParaRPr b="0" i="0" sz="600" u="none" cap="none" strike="noStrike">
              <a:solidFill>
                <a:schemeClr val="lt1"/>
              </a:solidFill>
              <a:latin typeface="Roboto Condensed Light"/>
              <a:ea typeface="Roboto Condensed Light"/>
              <a:cs typeface="Roboto Condensed Light"/>
              <a:sym typeface="Roboto Condensed Light"/>
            </a:endParaRPr>
          </a:p>
          <a:p>
            <a:pPr indent="0" lvl="0" marL="0" marR="0" rtl="0" algn="ctr">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Roboto Condensed"/>
              <a:ea typeface="Roboto Condensed"/>
              <a:cs typeface="Roboto Condensed"/>
              <a:sym typeface="Roboto Condense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9" name="Shape 1879"/>
        <p:cNvGrpSpPr/>
        <p:nvPr/>
      </p:nvGrpSpPr>
      <p:grpSpPr>
        <a:xfrm>
          <a:off x="0" y="0"/>
          <a:ext cx="0" cy="0"/>
          <a:chOff x="0" y="0"/>
          <a:chExt cx="0" cy="0"/>
        </a:xfrm>
      </p:grpSpPr>
      <p:sp>
        <p:nvSpPr>
          <p:cNvPr id="1880" name="Google Shape;1880;p228"/>
          <p:cNvSpPr txBox="1"/>
          <p:nvPr>
            <p:ph type="ctrTitle"/>
          </p:nvPr>
        </p:nvSpPr>
        <p:spPr>
          <a:xfrm>
            <a:off x="172468" y="160421"/>
            <a:ext cx="8799000" cy="4539900"/>
          </a:xfrm>
          <a:prstGeom prst="rect">
            <a:avLst/>
          </a:prstGeom>
        </p:spPr>
        <p:txBody>
          <a:bodyPr anchorCtr="0" anchor="ctr" bIns="0" lIns="0" spcFirstLastPara="1" rIns="0" wrap="square" tIns="0">
            <a:normAutofit/>
          </a:bodyPr>
          <a:lstStyle/>
          <a:p>
            <a:pPr indent="0" lvl="0" marL="0" rtl="0" algn="l">
              <a:spcBef>
                <a:spcPts val="0"/>
              </a:spcBef>
              <a:spcAft>
                <a:spcPts val="600"/>
              </a:spcAft>
              <a:buNone/>
            </a:pPr>
            <a:r>
              <a:rPr lang="en"/>
              <a:t>ADDITIONAL MATERIALS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4" name="Shape 1884"/>
        <p:cNvGrpSpPr/>
        <p:nvPr/>
      </p:nvGrpSpPr>
      <p:grpSpPr>
        <a:xfrm>
          <a:off x="0" y="0"/>
          <a:ext cx="0" cy="0"/>
          <a:chOff x="0" y="0"/>
          <a:chExt cx="0" cy="0"/>
        </a:xfrm>
      </p:grpSpPr>
      <p:sp>
        <p:nvSpPr>
          <p:cNvPr id="1885" name="Google Shape;1885;p229"/>
          <p:cNvSpPr txBox="1"/>
          <p:nvPr>
            <p:ph idx="1" type="body"/>
          </p:nvPr>
        </p:nvSpPr>
        <p:spPr>
          <a:xfrm>
            <a:off x="4572000" y="1005500"/>
            <a:ext cx="4406700" cy="3747600"/>
          </a:xfrm>
          <a:prstGeom prst="rect">
            <a:avLst/>
          </a:prstGeom>
          <a:noFill/>
          <a:ln>
            <a:noFill/>
          </a:ln>
        </p:spPr>
        <p:txBody>
          <a:bodyPr anchorCtr="0" anchor="t" bIns="0" lIns="0" spcFirstLastPara="1" rIns="0" wrap="square" tIns="0">
            <a:noAutofit/>
          </a:bodyPr>
          <a:lstStyle/>
          <a:p>
            <a:pPr indent="-171450" lvl="0" marL="180975" rtl="0" algn="l">
              <a:lnSpc>
                <a:spcPct val="100000"/>
              </a:lnSpc>
              <a:spcBef>
                <a:spcPts val="0"/>
              </a:spcBef>
              <a:spcAft>
                <a:spcPts val="0"/>
              </a:spcAft>
              <a:buSzPts val="2300"/>
              <a:buNone/>
            </a:pPr>
            <a:r>
              <a:rPr b="1" i="1" lang="en" cap="none"/>
              <a:t>WE BELIEVE</a:t>
            </a:r>
            <a:endParaRPr/>
          </a:p>
          <a:p>
            <a:pPr indent="-149860" lvl="0" marL="180975" rtl="0" algn="l">
              <a:lnSpc>
                <a:spcPct val="100000"/>
              </a:lnSpc>
              <a:spcBef>
                <a:spcPts val="1200"/>
              </a:spcBef>
              <a:spcAft>
                <a:spcPts val="0"/>
              </a:spcAft>
              <a:buSzPts val="1500"/>
              <a:buChar char="▪"/>
            </a:pPr>
            <a:r>
              <a:rPr i="1" lang="en" sz="1500"/>
              <a:t>Robot-Driven Manufacturing</a:t>
            </a:r>
            <a:r>
              <a:rPr lang="en" sz="1500"/>
              <a:t> is the Future</a:t>
            </a:r>
            <a:endParaRPr sz="1500"/>
          </a:p>
          <a:p>
            <a:pPr indent="-149860" lvl="0" marL="180975" rtl="0" algn="l">
              <a:lnSpc>
                <a:spcPct val="100000"/>
              </a:lnSpc>
              <a:spcBef>
                <a:spcPts val="1800"/>
              </a:spcBef>
              <a:spcAft>
                <a:spcPts val="0"/>
              </a:spcAft>
              <a:buSzPts val="1500"/>
              <a:buChar char="▪"/>
            </a:pPr>
            <a:r>
              <a:rPr lang="en" sz="1500"/>
              <a:t>Production robots must ‘talk’ to the machines </a:t>
            </a:r>
            <a:br>
              <a:rPr lang="en" sz="1500"/>
            </a:br>
            <a:r>
              <a:rPr lang="en" sz="1500"/>
              <a:t>for coordinated operation</a:t>
            </a:r>
            <a:endParaRPr sz="1500"/>
          </a:p>
          <a:p>
            <a:pPr indent="-149860" lvl="0" marL="180975" rtl="0" algn="l">
              <a:lnSpc>
                <a:spcPct val="100000"/>
              </a:lnSpc>
              <a:spcBef>
                <a:spcPts val="1800"/>
              </a:spcBef>
              <a:spcAft>
                <a:spcPts val="0"/>
              </a:spcAft>
              <a:buSzPts val="1500"/>
              <a:buChar char="▪"/>
            </a:pPr>
            <a:r>
              <a:rPr lang="en" sz="1500"/>
              <a:t>Standard software and hardware - not custom ‘one-off’ - is required to scale robotic automation  </a:t>
            </a:r>
            <a:endParaRPr sz="1500"/>
          </a:p>
          <a:p>
            <a:pPr indent="-149860" lvl="0" marL="180975" rtl="0" algn="l">
              <a:lnSpc>
                <a:spcPct val="100000"/>
              </a:lnSpc>
              <a:spcBef>
                <a:spcPts val="1800"/>
              </a:spcBef>
              <a:spcAft>
                <a:spcPts val="0"/>
              </a:spcAft>
              <a:buSzPts val="1500"/>
              <a:buChar char="▪"/>
            </a:pPr>
            <a:r>
              <a:rPr lang="en" sz="1500"/>
              <a:t>Business outcomes must drive</a:t>
            </a:r>
            <a:br>
              <a:rPr lang="en" sz="1500"/>
            </a:br>
            <a:r>
              <a:rPr lang="en" sz="1500"/>
              <a:t>factory automation installations</a:t>
            </a:r>
            <a:endParaRPr sz="1500"/>
          </a:p>
          <a:p>
            <a:pPr indent="-149860" lvl="0" marL="180975" rtl="0" algn="l">
              <a:lnSpc>
                <a:spcPct val="100000"/>
              </a:lnSpc>
              <a:spcBef>
                <a:spcPts val="1800"/>
              </a:spcBef>
              <a:spcAft>
                <a:spcPts val="0"/>
              </a:spcAft>
              <a:buSzPts val="1500"/>
              <a:buChar char="▪"/>
            </a:pPr>
            <a:r>
              <a:rPr lang="en" sz="1500"/>
              <a:t>Standardize support - not consulting - is the </a:t>
            </a:r>
            <a:br>
              <a:rPr lang="en" sz="1500"/>
            </a:br>
            <a:r>
              <a:rPr lang="en" sz="1500"/>
              <a:t>only way to achieve constant uptime</a:t>
            </a:r>
            <a:endParaRPr sz="1500"/>
          </a:p>
        </p:txBody>
      </p:sp>
      <p:sp>
        <p:nvSpPr>
          <p:cNvPr id="1886" name="Google Shape;1886;p229"/>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0"/>
              </a:spcBef>
              <a:spcAft>
                <a:spcPts val="0"/>
              </a:spcAft>
              <a:buNone/>
            </a:pPr>
            <a:r>
              <a:rPr lang="en"/>
              <a:t>WHO IS FLEXXBOTICS?</a:t>
            </a:r>
            <a:endParaRPr/>
          </a:p>
        </p:txBody>
      </p:sp>
      <p:sp>
        <p:nvSpPr>
          <p:cNvPr id="1887" name="Google Shape;1887;p229"/>
          <p:cNvSpPr/>
          <p:nvPr/>
        </p:nvSpPr>
        <p:spPr>
          <a:xfrm>
            <a:off x="165370" y="856734"/>
            <a:ext cx="4192500" cy="1293300"/>
          </a:xfrm>
          <a:prstGeom prst="rect">
            <a:avLst/>
          </a:prstGeom>
          <a:noFill/>
          <a:ln cap="flat" cmpd="sng" w="25400">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88" name="Google Shape;1888;p229"/>
          <p:cNvSpPr/>
          <p:nvPr/>
        </p:nvSpPr>
        <p:spPr>
          <a:xfrm>
            <a:off x="302181" y="1217054"/>
            <a:ext cx="40017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2500">
                <a:solidFill>
                  <a:schemeClr val="lt1"/>
                </a:solidFill>
                <a:latin typeface="Roboto"/>
                <a:ea typeface="Roboto"/>
                <a:cs typeface="Roboto"/>
                <a:sym typeface="Roboto"/>
              </a:rPr>
              <a:t>Robot-Driven Manufacturing Software Solution</a:t>
            </a:r>
            <a:r>
              <a:rPr i="0" lang="en" sz="2500" u="none" cap="none" strike="noStrike">
                <a:solidFill>
                  <a:schemeClr val="lt1"/>
                </a:solidFill>
                <a:latin typeface="Roboto"/>
                <a:ea typeface="Roboto"/>
                <a:cs typeface="Roboto"/>
                <a:sym typeface="Roboto"/>
              </a:rPr>
              <a:t> Provider</a:t>
            </a:r>
            <a:endParaRPr sz="2500">
              <a:latin typeface="Roboto"/>
              <a:ea typeface="Roboto"/>
              <a:cs typeface="Roboto"/>
              <a:sym typeface="Roboto"/>
            </a:endParaRPr>
          </a:p>
          <a:p>
            <a:pPr indent="0" lvl="0" marL="0" marR="0" rtl="0" algn="l">
              <a:lnSpc>
                <a:spcPct val="100000"/>
              </a:lnSpc>
              <a:spcBef>
                <a:spcPts val="600"/>
              </a:spcBef>
              <a:spcAft>
                <a:spcPts val="0"/>
              </a:spcAft>
              <a:buNone/>
            </a:pPr>
            <a:r>
              <a:rPr i="1" lang="en" sz="1350" u="none" cap="none" strike="noStrike">
                <a:solidFill>
                  <a:schemeClr val="lt1"/>
                </a:solidFill>
                <a:latin typeface="Roboto"/>
                <a:ea typeface="Roboto"/>
                <a:cs typeface="Roboto"/>
                <a:sym typeface="Roboto"/>
              </a:rPr>
              <a:t>Fastest Growing Company in the Category</a:t>
            </a:r>
            <a:endParaRPr>
              <a:latin typeface="Roboto"/>
              <a:ea typeface="Roboto"/>
              <a:cs typeface="Roboto"/>
              <a:sym typeface="Roboto"/>
            </a:endParaRPr>
          </a:p>
        </p:txBody>
      </p:sp>
      <p:sp>
        <p:nvSpPr>
          <p:cNvPr id="1889" name="Google Shape;1889;p229"/>
          <p:cNvSpPr/>
          <p:nvPr/>
        </p:nvSpPr>
        <p:spPr>
          <a:xfrm>
            <a:off x="165370" y="2226767"/>
            <a:ext cx="4192500" cy="766800"/>
          </a:xfrm>
          <a:prstGeom prst="rect">
            <a:avLst/>
          </a:prstGeom>
          <a:noFill/>
          <a:ln cap="flat" cmpd="sng" w="25400">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90" name="Google Shape;1890;p229"/>
          <p:cNvSpPr/>
          <p:nvPr/>
        </p:nvSpPr>
        <p:spPr>
          <a:xfrm>
            <a:off x="165370" y="3070119"/>
            <a:ext cx="4192500" cy="766800"/>
          </a:xfrm>
          <a:prstGeom prst="rect">
            <a:avLst/>
          </a:prstGeom>
          <a:noFill/>
          <a:ln cap="flat" cmpd="sng" w="25400">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91" name="Google Shape;1891;p229"/>
          <p:cNvSpPr/>
          <p:nvPr/>
        </p:nvSpPr>
        <p:spPr>
          <a:xfrm>
            <a:off x="165370" y="3913471"/>
            <a:ext cx="4192500" cy="766800"/>
          </a:xfrm>
          <a:prstGeom prst="rect">
            <a:avLst/>
          </a:prstGeom>
          <a:noFill/>
          <a:ln cap="flat" cmpd="sng" w="25400">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92" name="Google Shape;1892;p229"/>
          <p:cNvSpPr/>
          <p:nvPr/>
        </p:nvSpPr>
        <p:spPr>
          <a:xfrm>
            <a:off x="302180" y="2323747"/>
            <a:ext cx="40017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i="0" lang="en" sz="1900" u="none" cap="none" strike="noStrike">
                <a:solidFill>
                  <a:schemeClr val="lt1"/>
                </a:solidFill>
                <a:latin typeface="Roboto"/>
                <a:ea typeface="Roboto"/>
                <a:cs typeface="Roboto"/>
                <a:sym typeface="Roboto"/>
              </a:rPr>
              <a:t>Breakthrough Innovation</a:t>
            </a:r>
            <a:endParaRPr>
              <a:latin typeface="Roboto"/>
              <a:ea typeface="Roboto"/>
              <a:cs typeface="Roboto"/>
              <a:sym typeface="Roboto"/>
            </a:endParaRPr>
          </a:p>
          <a:p>
            <a:pPr indent="0" lvl="0" marL="0" marR="0" rtl="0" algn="l">
              <a:lnSpc>
                <a:spcPct val="100000"/>
              </a:lnSpc>
              <a:spcBef>
                <a:spcPts val="600"/>
              </a:spcBef>
              <a:spcAft>
                <a:spcPts val="0"/>
              </a:spcAft>
              <a:buNone/>
            </a:pPr>
            <a:r>
              <a:rPr i="0" lang="en" sz="1000" u="none" cap="none" strike="noStrike">
                <a:solidFill>
                  <a:schemeClr val="lt1"/>
                </a:solidFill>
                <a:latin typeface="Roboto"/>
                <a:ea typeface="Roboto"/>
                <a:cs typeface="Roboto"/>
                <a:sym typeface="Roboto"/>
              </a:rPr>
              <a:t>Robot-to-Multi-Machine Interoperable Communication &amp; Orchestration</a:t>
            </a:r>
            <a:endParaRPr>
              <a:latin typeface="Roboto"/>
              <a:ea typeface="Roboto"/>
              <a:cs typeface="Roboto"/>
              <a:sym typeface="Roboto"/>
            </a:endParaRPr>
          </a:p>
        </p:txBody>
      </p:sp>
      <p:sp>
        <p:nvSpPr>
          <p:cNvPr id="1893" name="Google Shape;1893;p229"/>
          <p:cNvSpPr/>
          <p:nvPr/>
        </p:nvSpPr>
        <p:spPr>
          <a:xfrm>
            <a:off x="302180" y="3167099"/>
            <a:ext cx="40017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 sz="1900">
                <a:solidFill>
                  <a:schemeClr val="lt1"/>
                </a:solidFill>
                <a:latin typeface="Roboto"/>
                <a:ea typeface="Roboto"/>
                <a:cs typeface="Roboto"/>
                <a:sym typeface="Roboto"/>
              </a:rPr>
              <a:t>250+ Automation Projects</a:t>
            </a:r>
            <a:endParaRPr>
              <a:latin typeface="Roboto"/>
              <a:ea typeface="Roboto"/>
              <a:cs typeface="Roboto"/>
              <a:sym typeface="Roboto"/>
            </a:endParaRPr>
          </a:p>
          <a:p>
            <a:pPr indent="0" lvl="0" marL="0" marR="0" rtl="0" algn="l">
              <a:lnSpc>
                <a:spcPct val="100000"/>
              </a:lnSpc>
              <a:spcBef>
                <a:spcPts val="600"/>
              </a:spcBef>
              <a:spcAft>
                <a:spcPts val="0"/>
              </a:spcAft>
              <a:buNone/>
            </a:pPr>
            <a:r>
              <a:rPr lang="en" sz="1100">
                <a:solidFill>
                  <a:schemeClr val="lt1"/>
                </a:solidFill>
                <a:latin typeface="Roboto"/>
                <a:ea typeface="Roboto"/>
                <a:cs typeface="Roboto"/>
                <a:sym typeface="Roboto"/>
              </a:rPr>
              <a:t>Automotive | </a:t>
            </a:r>
            <a:r>
              <a:rPr i="0" lang="en" sz="1100" u="none" cap="none" strike="noStrike">
                <a:solidFill>
                  <a:schemeClr val="lt1"/>
                </a:solidFill>
                <a:latin typeface="Roboto"/>
                <a:ea typeface="Roboto"/>
                <a:cs typeface="Roboto"/>
                <a:sym typeface="Roboto"/>
              </a:rPr>
              <a:t>Aerospace | Defense | Industrial </a:t>
            </a:r>
            <a:r>
              <a:rPr lang="en" sz="1100">
                <a:solidFill>
                  <a:schemeClr val="lt1"/>
                </a:solidFill>
                <a:latin typeface="Roboto"/>
                <a:ea typeface="Roboto"/>
                <a:cs typeface="Roboto"/>
                <a:sym typeface="Roboto"/>
              </a:rPr>
              <a:t>| </a:t>
            </a:r>
            <a:r>
              <a:rPr lang="en" sz="1100">
                <a:solidFill>
                  <a:schemeClr val="lt1"/>
                </a:solidFill>
                <a:latin typeface="Roboto"/>
                <a:ea typeface="Roboto"/>
                <a:cs typeface="Roboto"/>
                <a:sym typeface="Roboto"/>
              </a:rPr>
              <a:t>Medical Devices</a:t>
            </a:r>
            <a:endParaRPr>
              <a:latin typeface="Roboto"/>
              <a:ea typeface="Roboto"/>
              <a:cs typeface="Roboto"/>
              <a:sym typeface="Roboto"/>
            </a:endParaRPr>
          </a:p>
        </p:txBody>
      </p:sp>
      <p:sp>
        <p:nvSpPr>
          <p:cNvPr id="1894" name="Google Shape;1894;p229"/>
          <p:cNvSpPr/>
          <p:nvPr/>
        </p:nvSpPr>
        <p:spPr>
          <a:xfrm>
            <a:off x="302179" y="4000416"/>
            <a:ext cx="4001700" cy="57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i="0" lang="en" sz="1900" u="none" cap="none" strike="noStrike">
                <a:solidFill>
                  <a:schemeClr val="lt1"/>
                </a:solidFill>
                <a:latin typeface="Roboto"/>
                <a:ea typeface="Roboto"/>
                <a:cs typeface="Roboto"/>
                <a:sym typeface="Roboto"/>
              </a:rPr>
              <a:t>51 Partners</a:t>
            </a:r>
            <a:endParaRPr>
              <a:latin typeface="Roboto"/>
              <a:ea typeface="Roboto"/>
              <a:cs typeface="Roboto"/>
              <a:sym typeface="Roboto"/>
            </a:endParaRPr>
          </a:p>
          <a:p>
            <a:pPr indent="0" lvl="0" marL="0" marR="0" rtl="0" algn="l">
              <a:lnSpc>
                <a:spcPct val="100000"/>
              </a:lnSpc>
              <a:spcBef>
                <a:spcPts val="600"/>
              </a:spcBef>
              <a:spcAft>
                <a:spcPts val="0"/>
              </a:spcAft>
              <a:buNone/>
            </a:pPr>
            <a:r>
              <a:rPr i="0" lang="en" sz="1100" u="none" cap="none" strike="noStrike">
                <a:solidFill>
                  <a:schemeClr val="lt1"/>
                </a:solidFill>
                <a:latin typeface="Roboto"/>
                <a:ea typeface="Roboto"/>
                <a:cs typeface="Roboto"/>
                <a:sym typeface="Roboto"/>
              </a:rPr>
              <a:t>Robot Providers | Machine Builders | Automated Inspection</a:t>
            </a:r>
            <a:endParaRPr>
              <a:latin typeface="Roboto"/>
              <a:ea typeface="Roboto"/>
              <a:cs typeface="Roboto"/>
              <a:sym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8" name="Shape 1898"/>
        <p:cNvGrpSpPr/>
        <p:nvPr/>
      </p:nvGrpSpPr>
      <p:grpSpPr>
        <a:xfrm>
          <a:off x="0" y="0"/>
          <a:ext cx="0" cy="0"/>
          <a:chOff x="0" y="0"/>
          <a:chExt cx="0" cy="0"/>
        </a:xfrm>
      </p:grpSpPr>
      <p:sp>
        <p:nvSpPr>
          <p:cNvPr id="1899" name="Google Shape;1899;p230"/>
          <p:cNvSpPr txBox="1"/>
          <p:nvPr>
            <p:ph type="title"/>
          </p:nvPr>
        </p:nvSpPr>
        <p:spPr>
          <a:xfrm>
            <a:off x="165370" y="207343"/>
            <a:ext cx="88134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lang="en"/>
              <a:t>FLEXXBOTICS SOLUTIONS</a:t>
            </a:r>
            <a:endParaRPr/>
          </a:p>
        </p:txBody>
      </p:sp>
      <p:grpSp>
        <p:nvGrpSpPr>
          <p:cNvPr id="1900" name="Google Shape;1900;p230"/>
          <p:cNvGrpSpPr/>
          <p:nvPr/>
        </p:nvGrpSpPr>
        <p:grpSpPr>
          <a:xfrm>
            <a:off x="173609" y="996778"/>
            <a:ext cx="2825687" cy="3286800"/>
            <a:chOff x="173609" y="996778"/>
            <a:chExt cx="2825687" cy="3286800"/>
          </a:xfrm>
        </p:grpSpPr>
        <p:sp>
          <p:nvSpPr>
            <p:cNvPr id="1901" name="Google Shape;1901;p230"/>
            <p:cNvSpPr/>
            <p:nvPr/>
          </p:nvSpPr>
          <p:spPr>
            <a:xfrm>
              <a:off x="270496" y="996778"/>
              <a:ext cx="2728800" cy="32868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machine with a robotic arm&#10;&#10;Description automatically generated" id="1902" name="Google Shape;1902;p230"/>
            <p:cNvPicPr preferRelativeResize="0"/>
            <p:nvPr/>
          </p:nvPicPr>
          <p:blipFill rotWithShape="1">
            <a:blip r:embed="rId3">
              <a:alphaModFix/>
            </a:blip>
            <a:srcRect b="0" l="23354" r="0" t="0"/>
            <a:stretch/>
          </p:blipFill>
          <p:spPr>
            <a:xfrm>
              <a:off x="173609" y="1061748"/>
              <a:ext cx="2728691" cy="2002536"/>
            </a:xfrm>
            <a:prstGeom prst="rect">
              <a:avLst/>
            </a:prstGeom>
            <a:noFill/>
            <a:ln>
              <a:noFill/>
            </a:ln>
          </p:spPr>
        </p:pic>
        <p:sp>
          <p:nvSpPr>
            <p:cNvPr id="1903" name="Google Shape;1903;p230"/>
            <p:cNvSpPr/>
            <p:nvPr/>
          </p:nvSpPr>
          <p:spPr>
            <a:xfrm>
              <a:off x="270496" y="3260391"/>
              <a:ext cx="2635200" cy="810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04" name="Google Shape;1904;p230"/>
            <p:cNvSpPr txBox="1"/>
            <p:nvPr/>
          </p:nvSpPr>
          <p:spPr>
            <a:xfrm>
              <a:off x="636971" y="3357989"/>
              <a:ext cx="1995600" cy="6156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300"/>
                <a:buFont typeface="Noto Sans Symbols"/>
                <a:buNone/>
              </a:pPr>
              <a:r>
                <a:rPr b="1" i="1" lang="en" sz="2000" u="none" cap="none" strike="noStrike">
                  <a:solidFill>
                    <a:schemeClr val="dk1"/>
                  </a:solidFill>
                  <a:latin typeface="Roboto"/>
                  <a:ea typeface="Roboto"/>
                  <a:cs typeface="Roboto"/>
                  <a:sym typeface="Roboto"/>
                </a:rPr>
                <a:t>Robotic</a:t>
              </a:r>
              <a:br>
                <a:rPr b="1" i="1" lang="en" sz="2000" u="none" cap="none" strike="noStrike">
                  <a:solidFill>
                    <a:schemeClr val="dk1"/>
                  </a:solidFill>
                  <a:latin typeface="Roboto"/>
                  <a:ea typeface="Roboto"/>
                  <a:cs typeface="Roboto"/>
                  <a:sym typeface="Roboto"/>
                </a:rPr>
              </a:br>
              <a:r>
                <a:rPr b="1" i="1" lang="en" sz="2000" u="none" cap="none" strike="noStrike">
                  <a:solidFill>
                    <a:schemeClr val="dk1"/>
                  </a:solidFill>
                  <a:latin typeface="Roboto"/>
                  <a:ea typeface="Roboto"/>
                  <a:cs typeface="Roboto"/>
                  <a:sym typeface="Roboto"/>
                </a:rPr>
                <a:t>Machine Tending</a:t>
              </a:r>
              <a:endParaRPr/>
            </a:p>
          </p:txBody>
        </p:sp>
      </p:grpSp>
      <p:grpSp>
        <p:nvGrpSpPr>
          <p:cNvPr id="1905" name="Google Shape;1905;p230"/>
          <p:cNvGrpSpPr/>
          <p:nvPr/>
        </p:nvGrpSpPr>
        <p:grpSpPr>
          <a:xfrm>
            <a:off x="6123296" y="996778"/>
            <a:ext cx="2822491" cy="3286800"/>
            <a:chOff x="6123296" y="996778"/>
            <a:chExt cx="2822491" cy="3286800"/>
          </a:xfrm>
        </p:grpSpPr>
        <p:sp>
          <p:nvSpPr>
            <p:cNvPr id="1906" name="Google Shape;1906;p230"/>
            <p:cNvSpPr/>
            <p:nvPr/>
          </p:nvSpPr>
          <p:spPr>
            <a:xfrm>
              <a:off x="6216987" y="996778"/>
              <a:ext cx="2728800" cy="32868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FANUC ships its one-millionth robot - Fanuc" id="1907" name="Google Shape;1907;p230"/>
            <p:cNvPicPr preferRelativeResize="0"/>
            <p:nvPr/>
          </p:nvPicPr>
          <p:blipFill rotWithShape="1">
            <a:blip r:embed="rId4">
              <a:alphaModFix/>
            </a:blip>
            <a:srcRect b="0" l="0" r="9436" t="0"/>
            <a:stretch/>
          </p:blipFill>
          <p:spPr>
            <a:xfrm>
              <a:off x="6123296" y="1061748"/>
              <a:ext cx="2724475" cy="2005172"/>
            </a:xfrm>
            <a:prstGeom prst="rect">
              <a:avLst/>
            </a:prstGeom>
            <a:noFill/>
            <a:ln>
              <a:noFill/>
            </a:ln>
          </p:spPr>
        </p:pic>
        <p:sp>
          <p:nvSpPr>
            <p:cNvPr id="1908" name="Google Shape;1908;p230"/>
            <p:cNvSpPr/>
            <p:nvPr/>
          </p:nvSpPr>
          <p:spPr>
            <a:xfrm>
              <a:off x="6216987" y="3260391"/>
              <a:ext cx="2635200" cy="810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09" name="Google Shape;1909;p230"/>
            <p:cNvSpPr txBox="1"/>
            <p:nvPr/>
          </p:nvSpPr>
          <p:spPr>
            <a:xfrm>
              <a:off x="6621934" y="3357989"/>
              <a:ext cx="1918800" cy="6156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300"/>
                <a:buFont typeface="Noto Sans Symbols"/>
                <a:buNone/>
              </a:pPr>
              <a:r>
                <a:rPr b="1" i="1" lang="en" sz="2000" u="none" cap="none" strike="noStrike">
                  <a:solidFill>
                    <a:schemeClr val="dk1"/>
                  </a:solidFill>
                  <a:latin typeface="Roboto"/>
                  <a:ea typeface="Roboto"/>
                  <a:cs typeface="Roboto"/>
                  <a:sym typeface="Roboto"/>
                </a:rPr>
                <a:t>Robotic</a:t>
              </a:r>
              <a:br>
                <a:rPr b="1" i="1" lang="en" sz="2000" u="none" cap="none" strike="noStrike">
                  <a:solidFill>
                    <a:schemeClr val="dk1"/>
                  </a:solidFill>
                  <a:latin typeface="Roboto"/>
                  <a:ea typeface="Roboto"/>
                  <a:cs typeface="Roboto"/>
                  <a:sym typeface="Roboto"/>
                </a:rPr>
              </a:br>
              <a:r>
                <a:rPr b="1" i="1" lang="en" sz="2000" u="none" cap="none" strike="noStrike">
                  <a:solidFill>
                    <a:schemeClr val="dk1"/>
                  </a:solidFill>
                  <a:latin typeface="Roboto"/>
                  <a:ea typeface="Roboto"/>
                  <a:cs typeface="Roboto"/>
                  <a:sym typeface="Roboto"/>
                </a:rPr>
                <a:t>Production Lines</a:t>
              </a:r>
              <a:endParaRPr/>
            </a:p>
          </p:txBody>
        </p:sp>
      </p:grpSp>
      <p:grpSp>
        <p:nvGrpSpPr>
          <p:cNvPr id="1910" name="Google Shape;1910;p230"/>
          <p:cNvGrpSpPr/>
          <p:nvPr/>
        </p:nvGrpSpPr>
        <p:grpSpPr>
          <a:xfrm>
            <a:off x="3148450" y="996778"/>
            <a:ext cx="2824091" cy="3286800"/>
            <a:chOff x="3148450" y="996778"/>
            <a:chExt cx="2824091" cy="3286800"/>
          </a:xfrm>
        </p:grpSpPr>
        <p:grpSp>
          <p:nvGrpSpPr>
            <p:cNvPr id="1911" name="Google Shape;1911;p230"/>
            <p:cNvGrpSpPr/>
            <p:nvPr/>
          </p:nvGrpSpPr>
          <p:grpSpPr>
            <a:xfrm>
              <a:off x="3243741" y="996778"/>
              <a:ext cx="2728800" cy="3286800"/>
              <a:chOff x="3243741" y="996778"/>
              <a:chExt cx="2728800" cy="3286800"/>
            </a:xfrm>
          </p:grpSpPr>
          <p:sp>
            <p:nvSpPr>
              <p:cNvPr id="1912" name="Google Shape;1912;p230"/>
              <p:cNvSpPr/>
              <p:nvPr/>
            </p:nvSpPr>
            <p:spPr>
              <a:xfrm>
                <a:off x="3243741" y="996778"/>
                <a:ext cx="2728800" cy="32868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13" name="Google Shape;1913;p230"/>
              <p:cNvSpPr/>
              <p:nvPr/>
            </p:nvSpPr>
            <p:spPr>
              <a:xfrm>
                <a:off x="3243741" y="3260391"/>
                <a:ext cx="2635200" cy="810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14" name="Google Shape;1914;p230"/>
              <p:cNvSpPr txBox="1"/>
              <p:nvPr/>
            </p:nvSpPr>
            <p:spPr>
              <a:xfrm>
                <a:off x="3726415" y="3357989"/>
                <a:ext cx="1691100" cy="6156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chemeClr val="accent1"/>
                  </a:buClr>
                  <a:buSzPts val="2300"/>
                  <a:buFont typeface="Noto Sans Symbols"/>
                  <a:buNone/>
                </a:pPr>
                <a:r>
                  <a:rPr b="1" i="1" lang="en" sz="2000" u="none" cap="none" strike="noStrike">
                    <a:solidFill>
                      <a:schemeClr val="dk1"/>
                    </a:solidFill>
                    <a:latin typeface="Roboto"/>
                    <a:ea typeface="Roboto"/>
                    <a:cs typeface="Roboto"/>
                    <a:sym typeface="Roboto"/>
                  </a:rPr>
                  <a:t>Robotic</a:t>
                </a:r>
                <a:br>
                  <a:rPr b="1" i="1" lang="en" sz="2000" u="none" cap="none" strike="noStrike">
                    <a:solidFill>
                      <a:schemeClr val="dk1"/>
                    </a:solidFill>
                    <a:latin typeface="Roboto"/>
                    <a:ea typeface="Roboto"/>
                    <a:cs typeface="Roboto"/>
                    <a:sym typeface="Roboto"/>
                  </a:rPr>
                </a:br>
                <a:r>
                  <a:rPr b="1" i="1" lang="en" sz="2000" u="none" cap="none" strike="noStrike">
                    <a:solidFill>
                      <a:schemeClr val="dk1"/>
                    </a:solidFill>
                    <a:latin typeface="Roboto"/>
                    <a:ea typeface="Roboto"/>
                    <a:cs typeface="Roboto"/>
                    <a:sym typeface="Roboto"/>
                  </a:rPr>
                  <a:t>Quality Control</a:t>
                </a:r>
                <a:endParaRPr/>
              </a:p>
            </p:txBody>
          </p:sp>
        </p:grpSp>
        <p:pic>
          <p:nvPicPr>
            <p:cNvPr id="1915" name="Google Shape;1915;p230"/>
            <p:cNvPicPr preferRelativeResize="0"/>
            <p:nvPr/>
          </p:nvPicPr>
          <p:blipFill rotWithShape="1">
            <a:blip r:embed="rId5">
              <a:alphaModFix/>
            </a:blip>
            <a:srcRect b="0" l="23354" r="0" t="0"/>
            <a:stretch/>
          </p:blipFill>
          <p:spPr>
            <a:xfrm>
              <a:off x="3148450" y="1137950"/>
              <a:ext cx="2728699" cy="2002524"/>
            </a:xfrm>
            <a:prstGeom prst="rect">
              <a:avLst/>
            </a:prstGeom>
            <a:noFill/>
            <a:ln>
              <a:noFill/>
            </a:ln>
          </p:spPr>
        </p:pic>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9" name="Shape 1919"/>
        <p:cNvGrpSpPr/>
        <p:nvPr/>
      </p:nvGrpSpPr>
      <p:grpSpPr>
        <a:xfrm>
          <a:off x="0" y="0"/>
          <a:ext cx="0" cy="0"/>
          <a:chOff x="0" y="0"/>
          <a:chExt cx="0" cy="0"/>
        </a:xfrm>
      </p:grpSpPr>
      <p:pic>
        <p:nvPicPr>
          <p:cNvPr descr="A stack of blue squares&#10;&#10;AI-generated content may be incorrect." id="1920" name="Google Shape;1920;p231"/>
          <p:cNvPicPr preferRelativeResize="0"/>
          <p:nvPr/>
        </p:nvPicPr>
        <p:blipFill rotWithShape="1">
          <a:blip r:embed="rId3">
            <a:alphaModFix/>
          </a:blip>
          <a:srcRect b="0" l="0" r="0" t="0"/>
          <a:stretch/>
        </p:blipFill>
        <p:spPr>
          <a:xfrm>
            <a:off x="1782483" y="1085091"/>
            <a:ext cx="2571247" cy="3904486"/>
          </a:xfrm>
          <a:prstGeom prst="rect">
            <a:avLst/>
          </a:prstGeom>
          <a:noFill/>
          <a:ln>
            <a:noFill/>
          </a:ln>
        </p:spPr>
      </p:pic>
      <p:sp>
        <p:nvSpPr>
          <p:cNvPr id="1921" name="Google Shape;1921;p231"/>
          <p:cNvSpPr txBox="1"/>
          <p:nvPr>
            <p:ph type="title"/>
          </p:nvPr>
        </p:nvSpPr>
        <p:spPr>
          <a:xfrm>
            <a:off x="165370" y="207343"/>
            <a:ext cx="8813400" cy="5727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1400"/>
              <a:buNone/>
            </a:pPr>
            <a:r>
              <a:rPr lang="en"/>
              <a:t>FLEXXBOTICS</a:t>
            </a:r>
            <a:r>
              <a:rPr lang="en"/>
              <a:t> TODAY &amp; TOMORROW</a:t>
            </a:r>
            <a:endParaRPr/>
          </a:p>
        </p:txBody>
      </p:sp>
      <p:sp>
        <p:nvSpPr>
          <p:cNvPr id="1922" name="Google Shape;1922;p231"/>
          <p:cNvSpPr txBox="1"/>
          <p:nvPr/>
        </p:nvSpPr>
        <p:spPr>
          <a:xfrm>
            <a:off x="4547525" y="1447825"/>
            <a:ext cx="4596600" cy="3181800"/>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l">
              <a:lnSpc>
                <a:spcPct val="100000"/>
              </a:lnSpc>
              <a:spcBef>
                <a:spcPts val="0"/>
              </a:spcBef>
              <a:spcAft>
                <a:spcPts val="0"/>
              </a:spcAft>
              <a:buNone/>
            </a:pPr>
            <a:r>
              <a:rPr b="1" lang="en" sz="1100">
                <a:solidFill>
                  <a:schemeClr val="dk2"/>
                </a:solidFill>
                <a:latin typeface="Roboto"/>
                <a:ea typeface="Roboto"/>
                <a:cs typeface="Roboto"/>
                <a:sym typeface="Roboto"/>
              </a:rPr>
              <a:t>Autonomous</a:t>
            </a:r>
            <a:r>
              <a:rPr b="1" i="0" lang="en" sz="1100" u="none" cap="none" strike="noStrike">
                <a:solidFill>
                  <a:schemeClr val="dk2"/>
                </a:solidFill>
                <a:latin typeface="Roboto"/>
                <a:ea typeface="Roboto"/>
                <a:cs typeface="Roboto"/>
                <a:sym typeface="Roboto"/>
              </a:rPr>
              <a:t> Manufacturing</a:t>
            </a:r>
            <a:endParaRPr/>
          </a:p>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Fleets of robots run production | True autonomous manufacturing</a:t>
            </a:r>
            <a:endParaRPr/>
          </a:p>
          <a:p>
            <a:pPr indent="0" lvl="0" marL="0" marR="0" rtl="0" algn="l">
              <a:lnSpc>
                <a:spcPct val="100000"/>
              </a:lnSpc>
              <a:spcBef>
                <a:spcPts val="1200"/>
              </a:spcBef>
              <a:spcAft>
                <a:spcPts val="0"/>
              </a:spcAft>
              <a:buNone/>
            </a:pPr>
            <a:r>
              <a:rPr b="1" i="0" lang="en" sz="1100" u="none" cap="none" strike="noStrike">
                <a:solidFill>
                  <a:schemeClr val="dk2"/>
                </a:solidFill>
                <a:latin typeface="Roboto"/>
                <a:ea typeface="Roboto"/>
                <a:cs typeface="Roboto"/>
                <a:sym typeface="Roboto"/>
              </a:rPr>
              <a:t>Prescriptive </a:t>
            </a:r>
            <a:r>
              <a:rPr b="1" lang="en" sz="1100">
                <a:solidFill>
                  <a:schemeClr val="dk2"/>
                </a:solidFill>
                <a:latin typeface="Roboto"/>
                <a:ea typeface="Roboto"/>
                <a:cs typeface="Roboto"/>
                <a:sym typeface="Roboto"/>
              </a:rPr>
              <a:t>Optimization</a:t>
            </a:r>
            <a:endParaRPr/>
          </a:p>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AI-driven </a:t>
            </a:r>
            <a:r>
              <a:rPr lang="en" sz="900">
                <a:solidFill>
                  <a:schemeClr val="lt1"/>
                </a:solidFill>
                <a:latin typeface="Roboto"/>
                <a:ea typeface="Roboto"/>
                <a:cs typeface="Roboto"/>
                <a:sym typeface="Roboto"/>
              </a:rPr>
              <a:t>automation production improvements</a:t>
            </a:r>
            <a:r>
              <a:rPr b="0" i="0" lang="en" sz="900" u="none" cap="none" strike="noStrike">
                <a:solidFill>
                  <a:schemeClr val="lt1"/>
                </a:solidFill>
                <a:latin typeface="Roboto"/>
                <a:ea typeface="Roboto"/>
                <a:cs typeface="Roboto"/>
                <a:sym typeface="Roboto"/>
              </a:rPr>
              <a:t> | AI advises for smart factory optimization</a:t>
            </a:r>
            <a:endParaRPr/>
          </a:p>
          <a:p>
            <a:pPr indent="0" lvl="0" marL="0" rtl="0" algn="l">
              <a:spcBef>
                <a:spcPts val="1200"/>
              </a:spcBef>
              <a:spcAft>
                <a:spcPts val="0"/>
              </a:spcAft>
              <a:buClr>
                <a:schemeClr val="accent3"/>
              </a:buClr>
              <a:buFont typeface="Arial"/>
              <a:buNone/>
            </a:pPr>
            <a:r>
              <a:rPr b="1" lang="en" sz="1100">
                <a:solidFill>
                  <a:schemeClr val="dk2"/>
                </a:solidFill>
                <a:latin typeface="Roboto"/>
                <a:ea typeface="Roboto"/>
                <a:cs typeface="Roboto"/>
                <a:sym typeface="Roboto"/>
              </a:rPr>
              <a:t>Agentic-enabled Interoperability</a:t>
            </a:r>
            <a:endParaRPr>
              <a:solidFill>
                <a:schemeClr val="accent3"/>
              </a:solidFill>
            </a:endParaRPr>
          </a:p>
          <a:p>
            <a:pPr indent="0" lvl="0" marL="0" rtl="0" algn="l">
              <a:spcBef>
                <a:spcPts val="0"/>
              </a:spcBef>
              <a:spcAft>
                <a:spcPts val="0"/>
              </a:spcAft>
              <a:buClr>
                <a:schemeClr val="accent3"/>
              </a:buClr>
              <a:buFont typeface="Arial"/>
              <a:buNone/>
            </a:pPr>
            <a:r>
              <a:rPr lang="en" sz="900">
                <a:solidFill>
                  <a:schemeClr val="lt1"/>
                </a:solidFill>
                <a:latin typeface="Roboto"/>
                <a:ea typeface="Roboto"/>
                <a:cs typeface="Roboto"/>
                <a:sym typeface="Roboto"/>
              </a:rPr>
              <a:t>AI agents enable FlexxCORE automation interfacing | Intelligent connectivity &amp; communication</a:t>
            </a:r>
            <a:endParaRPr>
              <a:solidFill>
                <a:schemeClr val="accent3"/>
              </a:solidFill>
            </a:endParaRPr>
          </a:p>
          <a:p>
            <a:pPr indent="0" lvl="0" marL="0" marR="0" rtl="0" algn="l">
              <a:lnSpc>
                <a:spcPct val="100000"/>
              </a:lnSpc>
              <a:spcBef>
                <a:spcPts val="1200"/>
              </a:spcBef>
              <a:spcAft>
                <a:spcPts val="0"/>
              </a:spcAft>
              <a:buNone/>
            </a:pPr>
            <a:r>
              <a:rPr b="1" lang="en" sz="1100">
                <a:solidFill>
                  <a:schemeClr val="dk2"/>
                </a:solidFill>
                <a:latin typeface="Roboto"/>
                <a:ea typeface="Roboto"/>
                <a:cs typeface="Roboto"/>
                <a:sym typeface="Roboto"/>
              </a:rPr>
              <a:t>Physical</a:t>
            </a:r>
            <a:r>
              <a:rPr b="1" i="0" lang="en" sz="1100" u="none" cap="none" strike="noStrike">
                <a:solidFill>
                  <a:schemeClr val="dk2"/>
                </a:solidFill>
                <a:latin typeface="Roboto"/>
                <a:ea typeface="Roboto"/>
                <a:cs typeface="Roboto"/>
                <a:sym typeface="Roboto"/>
              </a:rPr>
              <a:t> AI Orchestration</a:t>
            </a:r>
            <a:endParaRPr/>
          </a:p>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Coordinate multiple physical edge AIs across robots and machines | Process-level synchronization</a:t>
            </a:r>
            <a:endParaRPr/>
          </a:p>
          <a:p>
            <a:pPr indent="0" lvl="0" marL="0" marR="0" rtl="0" algn="l">
              <a:lnSpc>
                <a:spcPct val="100000"/>
              </a:lnSpc>
              <a:spcBef>
                <a:spcPts val="1200"/>
              </a:spcBef>
              <a:spcAft>
                <a:spcPts val="0"/>
              </a:spcAft>
              <a:buNone/>
            </a:pPr>
            <a:r>
              <a:rPr b="1" i="0" lang="en" sz="1100" u="none" cap="none" strike="noStrike">
                <a:solidFill>
                  <a:schemeClr val="dk2"/>
                </a:solidFill>
                <a:latin typeface="Roboto"/>
                <a:ea typeface="Roboto"/>
                <a:cs typeface="Roboto"/>
                <a:sym typeface="Roboto"/>
              </a:rPr>
              <a:t>Autonomous Process Control</a:t>
            </a:r>
            <a:endParaRPr/>
          </a:p>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Robot updates factory machine's instructions | Robots interpret closed-loop feedback</a:t>
            </a:r>
            <a:endParaRPr/>
          </a:p>
          <a:p>
            <a:pPr indent="0" lvl="0" marL="0" rtl="0" algn="l">
              <a:spcBef>
                <a:spcPts val="1200"/>
              </a:spcBef>
              <a:spcAft>
                <a:spcPts val="0"/>
              </a:spcAft>
              <a:buClr>
                <a:schemeClr val="accent3"/>
              </a:buClr>
              <a:buFont typeface="Arial"/>
              <a:buNone/>
            </a:pPr>
            <a:r>
              <a:rPr b="1" lang="en" sz="1100">
                <a:solidFill>
                  <a:schemeClr val="dk2"/>
                </a:solidFill>
                <a:latin typeface="Roboto"/>
                <a:ea typeface="Roboto"/>
                <a:cs typeface="Roboto"/>
                <a:sym typeface="Roboto"/>
              </a:rPr>
              <a:t>Intelligent Recovery</a:t>
            </a:r>
            <a:endParaRPr>
              <a:solidFill>
                <a:schemeClr val="accent3"/>
              </a:solidFill>
            </a:endParaRPr>
          </a:p>
          <a:p>
            <a:pPr indent="0" lvl="0" marL="0" rtl="0" algn="l">
              <a:spcBef>
                <a:spcPts val="0"/>
              </a:spcBef>
              <a:spcAft>
                <a:spcPts val="0"/>
              </a:spcAft>
              <a:buClr>
                <a:schemeClr val="accent3"/>
              </a:buClr>
              <a:buFont typeface="Arial"/>
              <a:buNone/>
            </a:pPr>
            <a:r>
              <a:rPr lang="en" sz="900">
                <a:solidFill>
                  <a:schemeClr val="lt1"/>
                </a:solidFill>
                <a:latin typeface="Roboto"/>
                <a:ea typeface="Roboto"/>
                <a:cs typeface="Roboto"/>
                <a:sym typeface="Roboto"/>
              </a:rPr>
              <a:t>Autonomous correction capabilities | Robots automatically recover from work stops</a:t>
            </a:r>
            <a:endParaRPr>
              <a:solidFill>
                <a:schemeClr val="accent3"/>
              </a:solidFill>
            </a:endParaRPr>
          </a:p>
          <a:p>
            <a:pPr indent="0" lvl="0" marL="0" rtl="0" algn="l">
              <a:spcBef>
                <a:spcPts val="1200"/>
              </a:spcBef>
              <a:spcAft>
                <a:spcPts val="0"/>
              </a:spcAft>
              <a:buClr>
                <a:schemeClr val="accent3"/>
              </a:buClr>
              <a:buFont typeface="Arial"/>
              <a:buNone/>
            </a:pPr>
            <a:r>
              <a:rPr b="1" lang="en" sz="1100">
                <a:solidFill>
                  <a:schemeClr val="dk2"/>
                </a:solidFill>
                <a:latin typeface="Roboto"/>
                <a:ea typeface="Roboto"/>
                <a:cs typeface="Roboto"/>
                <a:sym typeface="Roboto"/>
              </a:rPr>
              <a:t>AI Data Infrastructure</a:t>
            </a:r>
            <a:endParaRPr>
              <a:solidFill>
                <a:schemeClr val="accent3"/>
              </a:solidFill>
            </a:endParaRPr>
          </a:p>
          <a:p>
            <a:pPr indent="0" lvl="0" marL="0" rtl="0" algn="l">
              <a:spcBef>
                <a:spcPts val="0"/>
              </a:spcBef>
              <a:spcAft>
                <a:spcPts val="0"/>
              </a:spcAft>
              <a:buClr>
                <a:schemeClr val="accent3"/>
              </a:buClr>
              <a:buFont typeface="Arial"/>
              <a:buNone/>
            </a:pPr>
            <a:r>
              <a:rPr lang="en" sz="900">
                <a:solidFill>
                  <a:schemeClr val="lt1"/>
                </a:solidFill>
                <a:latin typeface="Roboto"/>
                <a:ea typeface="Roboto"/>
                <a:cs typeface="Roboto"/>
                <a:sym typeface="Roboto"/>
              </a:rPr>
              <a:t>Data granularity for AI readiness | Foundational data capture and store</a:t>
            </a:r>
            <a:endParaRPr>
              <a:solidFill>
                <a:schemeClr val="accent3"/>
              </a:solidFill>
            </a:endParaRPr>
          </a:p>
          <a:p>
            <a:pPr indent="0" lvl="0" marL="0" rtl="0" algn="l">
              <a:spcBef>
                <a:spcPts val="1200"/>
              </a:spcBef>
              <a:spcAft>
                <a:spcPts val="0"/>
              </a:spcAft>
              <a:buClr>
                <a:schemeClr val="accent3"/>
              </a:buClr>
              <a:buFont typeface="Arial"/>
              <a:buNone/>
            </a:pPr>
            <a:r>
              <a:rPr b="1" lang="en" sz="1100">
                <a:solidFill>
                  <a:schemeClr val="dk2"/>
                </a:solidFill>
                <a:latin typeface="Roboto"/>
                <a:ea typeface="Roboto"/>
                <a:cs typeface="Roboto"/>
                <a:sym typeface="Roboto"/>
              </a:rPr>
              <a:t>Digital-to-Reality</a:t>
            </a:r>
            <a:endParaRPr>
              <a:solidFill>
                <a:schemeClr val="accent3"/>
              </a:solidFill>
            </a:endParaRPr>
          </a:p>
          <a:p>
            <a:pPr indent="0" lvl="0" marL="0" rtl="0" algn="l">
              <a:spcBef>
                <a:spcPts val="0"/>
              </a:spcBef>
              <a:spcAft>
                <a:spcPts val="0"/>
              </a:spcAft>
              <a:buClr>
                <a:schemeClr val="accent3"/>
              </a:buClr>
              <a:buFont typeface="Arial"/>
              <a:buNone/>
            </a:pPr>
            <a:r>
              <a:rPr lang="en" sz="900">
                <a:solidFill>
                  <a:schemeClr val="lt1"/>
                </a:solidFill>
                <a:latin typeface="Roboto"/>
                <a:ea typeface="Roboto"/>
                <a:cs typeface="Roboto"/>
                <a:sym typeface="Roboto"/>
              </a:rPr>
              <a:t>Digital twins deployed to real world | Lowcode emulation of robot-to-machine interfacing</a:t>
            </a:r>
            <a:endParaRPr>
              <a:solidFill>
                <a:schemeClr val="accent3"/>
              </a:solidFill>
            </a:endParaRPr>
          </a:p>
          <a:p>
            <a:pPr indent="0" lvl="0" marL="0" rtl="0" algn="l">
              <a:spcBef>
                <a:spcPts val="1200"/>
              </a:spcBef>
              <a:spcAft>
                <a:spcPts val="0"/>
              </a:spcAft>
              <a:buClr>
                <a:schemeClr val="accent3"/>
              </a:buClr>
              <a:buFont typeface="Arial"/>
              <a:buNone/>
            </a:pPr>
            <a:r>
              <a:rPr b="1" lang="en" sz="1100">
                <a:solidFill>
                  <a:schemeClr val="dk2"/>
                </a:solidFill>
                <a:latin typeface="Roboto"/>
                <a:ea typeface="Roboto"/>
                <a:cs typeface="Roboto"/>
                <a:sym typeface="Roboto"/>
              </a:rPr>
              <a:t>Robot Multi-Machine</a:t>
            </a:r>
            <a:endParaRPr>
              <a:solidFill>
                <a:schemeClr val="accent3"/>
              </a:solidFill>
            </a:endParaRPr>
          </a:p>
          <a:p>
            <a:pPr indent="0" lvl="0" marL="0" rtl="0" algn="l">
              <a:spcBef>
                <a:spcPts val="0"/>
              </a:spcBef>
              <a:spcAft>
                <a:spcPts val="0"/>
              </a:spcAft>
              <a:buNone/>
            </a:pPr>
            <a:r>
              <a:rPr lang="en" sz="900">
                <a:solidFill>
                  <a:schemeClr val="lt1"/>
                </a:solidFill>
                <a:latin typeface="Roboto"/>
                <a:ea typeface="Roboto"/>
                <a:cs typeface="Roboto"/>
                <a:sym typeface="Roboto"/>
              </a:rPr>
              <a:t>Robots 'talk' to machines using FlexxCORE technology | Interoperable communication &amp; orchestration</a:t>
            </a:r>
            <a:endParaRPr b="1" sz="1100">
              <a:solidFill>
                <a:schemeClr val="dk2"/>
              </a:solidFill>
              <a:latin typeface="Roboto"/>
              <a:ea typeface="Roboto"/>
              <a:cs typeface="Roboto"/>
              <a:sym typeface="Roboto"/>
            </a:endParaRPr>
          </a:p>
        </p:txBody>
      </p:sp>
      <p:cxnSp>
        <p:nvCxnSpPr>
          <p:cNvPr id="1923" name="Google Shape;1923;p231"/>
          <p:cNvCxnSpPr/>
          <p:nvPr/>
        </p:nvCxnSpPr>
        <p:spPr>
          <a:xfrm>
            <a:off x="4508200" y="1447820"/>
            <a:ext cx="0" cy="1123800"/>
          </a:xfrm>
          <a:prstGeom prst="straightConnector1">
            <a:avLst/>
          </a:prstGeom>
          <a:noFill/>
          <a:ln cap="flat" cmpd="sng" w="9525">
            <a:solidFill>
              <a:schemeClr val="lt1"/>
            </a:solidFill>
            <a:prstDash val="solid"/>
            <a:round/>
            <a:headEnd len="sm" w="sm" type="none"/>
            <a:tailEnd len="sm" w="sm" type="none"/>
          </a:ln>
        </p:spPr>
      </p:cxnSp>
      <p:cxnSp>
        <p:nvCxnSpPr>
          <p:cNvPr id="1924" name="Google Shape;1924;p231"/>
          <p:cNvCxnSpPr/>
          <p:nvPr/>
        </p:nvCxnSpPr>
        <p:spPr>
          <a:xfrm>
            <a:off x="4508200" y="2644877"/>
            <a:ext cx="0" cy="1984800"/>
          </a:xfrm>
          <a:prstGeom prst="straightConnector1">
            <a:avLst/>
          </a:prstGeom>
          <a:noFill/>
          <a:ln cap="flat" cmpd="sng" w="9525">
            <a:solidFill>
              <a:schemeClr val="lt1"/>
            </a:solidFill>
            <a:prstDash val="solid"/>
            <a:round/>
            <a:headEnd len="sm" w="sm" type="none"/>
            <a:tailEnd len="sm" w="sm" type="none"/>
          </a:ln>
        </p:spPr>
      </p:cxnSp>
      <p:sp>
        <p:nvSpPr>
          <p:cNvPr id="1925" name="Google Shape;1925;p231"/>
          <p:cNvSpPr txBox="1"/>
          <p:nvPr/>
        </p:nvSpPr>
        <p:spPr>
          <a:xfrm rot="-5400000">
            <a:off x="3745732" y="3285299"/>
            <a:ext cx="12123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FLEXXBOTICS NOW</a:t>
            </a:r>
            <a:endParaRPr/>
          </a:p>
        </p:txBody>
      </p:sp>
      <p:sp>
        <p:nvSpPr>
          <p:cNvPr id="1926" name="Google Shape;1926;p231"/>
          <p:cNvSpPr txBox="1"/>
          <p:nvPr/>
        </p:nvSpPr>
        <p:spPr>
          <a:xfrm rot="-5400000">
            <a:off x="4049482" y="2053985"/>
            <a:ext cx="6048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FUTURE</a:t>
            </a:r>
            <a:endParaRPr/>
          </a:p>
        </p:txBody>
      </p:sp>
      <p:cxnSp>
        <p:nvCxnSpPr>
          <p:cNvPr id="1927" name="Google Shape;1927;p231"/>
          <p:cNvCxnSpPr/>
          <p:nvPr/>
        </p:nvCxnSpPr>
        <p:spPr>
          <a:xfrm rot="10800000">
            <a:off x="205928" y="4445276"/>
            <a:ext cx="1920300" cy="0"/>
          </a:xfrm>
          <a:prstGeom prst="straightConnector1">
            <a:avLst/>
          </a:prstGeom>
          <a:noFill/>
          <a:ln cap="flat" cmpd="sng" w="9525">
            <a:solidFill>
              <a:schemeClr val="lt1"/>
            </a:solidFill>
            <a:prstDash val="solid"/>
            <a:round/>
            <a:headEnd len="sm" w="sm" type="none"/>
            <a:tailEnd len="sm" w="sm" type="none"/>
          </a:ln>
        </p:spPr>
      </p:cxnSp>
      <p:sp>
        <p:nvSpPr>
          <p:cNvPr id="1928" name="Google Shape;1928;p231"/>
          <p:cNvSpPr txBox="1"/>
          <p:nvPr/>
        </p:nvSpPr>
        <p:spPr>
          <a:xfrm>
            <a:off x="205944" y="4460519"/>
            <a:ext cx="1777800" cy="13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System integrator custom projects</a:t>
            </a:r>
            <a:endParaRPr/>
          </a:p>
        </p:txBody>
      </p:sp>
      <p:cxnSp>
        <p:nvCxnSpPr>
          <p:cNvPr id="1929" name="Google Shape;1929;p231"/>
          <p:cNvCxnSpPr/>
          <p:nvPr/>
        </p:nvCxnSpPr>
        <p:spPr>
          <a:xfrm rot="10800000">
            <a:off x="205928" y="2794607"/>
            <a:ext cx="1920300" cy="0"/>
          </a:xfrm>
          <a:prstGeom prst="straightConnector1">
            <a:avLst/>
          </a:prstGeom>
          <a:noFill/>
          <a:ln cap="flat" cmpd="sng" w="9525">
            <a:solidFill>
              <a:schemeClr val="lt1"/>
            </a:solidFill>
            <a:prstDash val="solid"/>
            <a:round/>
            <a:headEnd len="sm" w="sm" type="none"/>
            <a:tailEnd len="sm" w="sm" type="none"/>
          </a:ln>
        </p:spPr>
      </p:cxnSp>
      <p:sp>
        <p:nvSpPr>
          <p:cNvPr id="1930" name="Google Shape;1930;p231"/>
          <p:cNvSpPr txBox="1"/>
          <p:nvPr/>
        </p:nvSpPr>
        <p:spPr>
          <a:xfrm>
            <a:off x="205944" y="2809850"/>
            <a:ext cx="929700" cy="13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Flexxbotics Today</a:t>
            </a:r>
            <a:endParaRPr/>
          </a:p>
        </p:txBody>
      </p:sp>
      <p:cxnSp>
        <p:nvCxnSpPr>
          <p:cNvPr id="1931" name="Google Shape;1931;p231"/>
          <p:cNvCxnSpPr/>
          <p:nvPr/>
        </p:nvCxnSpPr>
        <p:spPr>
          <a:xfrm rot="10800000">
            <a:off x="205928" y="1520132"/>
            <a:ext cx="1920300" cy="0"/>
          </a:xfrm>
          <a:prstGeom prst="straightConnector1">
            <a:avLst/>
          </a:prstGeom>
          <a:noFill/>
          <a:ln cap="flat" cmpd="sng" w="9525">
            <a:solidFill>
              <a:schemeClr val="lt1"/>
            </a:solidFill>
            <a:prstDash val="solid"/>
            <a:round/>
            <a:headEnd len="sm" w="sm" type="none"/>
            <a:tailEnd len="sm" w="sm" type="none"/>
          </a:ln>
        </p:spPr>
      </p:cxnSp>
      <p:sp>
        <p:nvSpPr>
          <p:cNvPr id="1932" name="Google Shape;1932;p231"/>
          <p:cNvSpPr txBox="1"/>
          <p:nvPr/>
        </p:nvSpPr>
        <p:spPr>
          <a:xfrm>
            <a:off x="205944" y="1535375"/>
            <a:ext cx="1143000" cy="13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Flexxbotics Tomorrow</a:t>
            </a:r>
            <a:endParaRPr/>
          </a:p>
        </p:txBody>
      </p:sp>
      <p:sp>
        <p:nvSpPr>
          <p:cNvPr id="1933" name="Google Shape;1933;p231"/>
          <p:cNvSpPr txBox="1"/>
          <p:nvPr/>
        </p:nvSpPr>
        <p:spPr>
          <a:xfrm>
            <a:off x="205944" y="836412"/>
            <a:ext cx="15981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900" u="none" cap="none" strike="noStrike">
                <a:solidFill>
                  <a:schemeClr val="lt1"/>
                </a:solidFill>
                <a:latin typeface="Roboto"/>
                <a:ea typeface="Roboto"/>
                <a:cs typeface="Roboto"/>
                <a:sym typeface="Roboto"/>
              </a:rPr>
              <a:t>Category defining technology</a:t>
            </a:r>
            <a:br>
              <a:rPr b="0" i="0" lang="en" sz="900" u="none" cap="none" strike="noStrike">
                <a:solidFill>
                  <a:schemeClr val="lt1"/>
                </a:solidFill>
                <a:latin typeface="Roboto"/>
                <a:ea typeface="Roboto"/>
                <a:cs typeface="Roboto"/>
                <a:sym typeface="Roboto"/>
              </a:rPr>
            </a:br>
            <a:r>
              <a:rPr b="0" i="0" lang="en" sz="900" u="none" cap="none" strike="noStrike">
                <a:solidFill>
                  <a:schemeClr val="lt1"/>
                </a:solidFill>
                <a:latin typeface="Roboto"/>
                <a:ea typeface="Roboto"/>
                <a:cs typeface="Roboto"/>
                <a:sym typeface="Roboto"/>
              </a:rPr>
              <a:t>with game changing innovation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7" name="Shape 1937"/>
        <p:cNvGrpSpPr/>
        <p:nvPr/>
      </p:nvGrpSpPr>
      <p:grpSpPr>
        <a:xfrm>
          <a:off x="0" y="0"/>
          <a:ext cx="0" cy="0"/>
          <a:chOff x="0" y="0"/>
          <a:chExt cx="0" cy="0"/>
        </a:xfrm>
      </p:grpSpPr>
      <p:sp>
        <p:nvSpPr>
          <p:cNvPr id="1938" name="Google Shape;1938;p232"/>
          <p:cNvSpPr txBox="1"/>
          <p:nvPr>
            <p:ph type="title"/>
          </p:nvPr>
        </p:nvSpPr>
        <p:spPr>
          <a:xfrm>
            <a:off x="165370" y="207343"/>
            <a:ext cx="8813400" cy="5727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ADDITIONAL LINKS</a:t>
            </a:r>
            <a:endParaRPr/>
          </a:p>
        </p:txBody>
      </p:sp>
      <p:sp>
        <p:nvSpPr>
          <p:cNvPr id="1939" name="Google Shape;1939;p232"/>
          <p:cNvSpPr txBox="1"/>
          <p:nvPr>
            <p:ph idx="1" type="body"/>
          </p:nvPr>
        </p:nvSpPr>
        <p:spPr>
          <a:xfrm>
            <a:off x="165370" y="856734"/>
            <a:ext cx="8813400" cy="3912900"/>
          </a:xfrm>
          <a:prstGeom prst="rect">
            <a:avLst/>
          </a:prstGeom>
        </p:spPr>
        <p:txBody>
          <a:bodyPr anchorCtr="0" anchor="t" bIns="0" lIns="0" spcFirstLastPara="1" rIns="0" wrap="square" tIns="0">
            <a:noAutofit/>
          </a:bodyPr>
          <a:lstStyle/>
          <a:p>
            <a:pPr indent="0" lvl="0" marL="0" rtl="0" algn="l">
              <a:lnSpc>
                <a:spcPct val="200000"/>
              </a:lnSpc>
              <a:spcBef>
                <a:spcPts val="0"/>
              </a:spcBef>
              <a:spcAft>
                <a:spcPts val="0"/>
              </a:spcAft>
              <a:buNone/>
            </a:pPr>
            <a:r>
              <a:rPr lang="en" sz="2200"/>
              <a:t>Solution Overview						</a:t>
            </a:r>
            <a:r>
              <a:rPr lang="en" sz="2200" u="sng">
                <a:solidFill>
                  <a:schemeClr val="hlink"/>
                </a:solidFill>
                <a:hlinkClick r:id="rId3"/>
              </a:rPr>
              <a:t>https://flexxboticsinc.com/fso</a:t>
            </a:r>
            <a:r>
              <a:rPr lang="en" sz="2200"/>
              <a:t> </a:t>
            </a:r>
            <a:endParaRPr sz="2200"/>
          </a:p>
          <a:p>
            <a:pPr indent="0" lvl="0" marL="0" rtl="0" algn="l">
              <a:lnSpc>
                <a:spcPct val="200000"/>
              </a:lnSpc>
              <a:spcBef>
                <a:spcPts val="600"/>
              </a:spcBef>
              <a:spcAft>
                <a:spcPts val="0"/>
              </a:spcAft>
              <a:buClr>
                <a:schemeClr val="accent3"/>
              </a:buClr>
              <a:buSzPts val="1100"/>
              <a:buFont typeface="Arial"/>
              <a:buNone/>
            </a:pPr>
            <a:r>
              <a:rPr lang="en" sz="2200"/>
              <a:t>FlexxCore Overview					</a:t>
            </a:r>
            <a:r>
              <a:rPr lang="en" sz="2200" u="sng">
                <a:solidFill>
                  <a:schemeClr val="hlink"/>
                </a:solidFill>
                <a:hlinkClick r:id="rId4"/>
              </a:rPr>
              <a:t>https://flexxboticsinc.com/fco</a:t>
            </a:r>
            <a:r>
              <a:rPr lang="en" sz="2200"/>
              <a:t> </a:t>
            </a:r>
            <a:endParaRPr sz="2200"/>
          </a:p>
          <a:p>
            <a:pPr indent="0" lvl="0" marL="0" rtl="0" algn="l">
              <a:lnSpc>
                <a:spcPct val="200000"/>
              </a:lnSpc>
              <a:spcBef>
                <a:spcPts val="600"/>
              </a:spcBef>
              <a:spcAft>
                <a:spcPts val="0"/>
              </a:spcAft>
              <a:buNone/>
            </a:pPr>
            <a:r>
              <a:rPr lang="en" sz="2200"/>
              <a:t>Robotic Production Software			</a:t>
            </a:r>
            <a:r>
              <a:rPr lang="en" sz="2200" u="sng">
                <a:solidFill>
                  <a:schemeClr val="hlink"/>
                </a:solidFill>
                <a:hlinkClick r:id="rId5"/>
              </a:rPr>
              <a:t>https://flexxboticsinc.com/frp</a:t>
            </a:r>
            <a:r>
              <a:rPr lang="en" sz="2200"/>
              <a:t> </a:t>
            </a:r>
            <a:endParaRPr sz="2200"/>
          </a:p>
          <a:p>
            <a:pPr indent="0" lvl="0" marL="0" rtl="0" algn="l">
              <a:lnSpc>
                <a:spcPct val="200000"/>
              </a:lnSpc>
              <a:spcBef>
                <a:spcPts val="600"/>
              </a:spcBef>
              <a:spcAft>
                <a:spcPts val="0"/>
              </a:spcAft>
              <a:buNone/>
            </a:pPr>
            <a:r>
              <a:rPr lang="en" sz="2200"/>
              <a:t>Resources &amp; White Papers			</a:t>
            </a:r>
            <a:r>
              <a:rPr lang="en" sz="2200" u="sng">
                <a:solidFill>
                  <a:schemeClr val="hlink"/>
                </a:solidFill>
                <a:hlinkClick r:id="rId6"/>
              </a:rPr>
              <a:t>https://flexxboticsinc.com/frw</a:t>
            </a:r>
            <a:r>
              <a:rPr lang="en" sz="2200"/>
              <a:t> </a:t>
            </a:r>
            <a:endParaRPr sz="2200"/>
          </a:p>
          <a:p>
            <a:pPr indent="0" lvl="0" marL="0" rtl="0" algn="l">
              <a:lnSpc>
                <a:spcPct val="200000"/>
              </a:lnSpc>
              <a:spcBef>
                <a:spcPts val="600"/>
              </a:spcBef>
              <a:spcAft>
                <a:spcPts val="0"/>
              </a:spcAft>
              <a:buNone/>
            </a:pPr>
            <a:r>
              <a:rPr lang="en" sz="2200"/>
              <a:t>FAQ									</a:t>
            </a:r>
            <a:r>
              <a:rPr lang="en" sz="2200" u="sng">
                <a:solidFill>
                  <a:schemeClr val="hlink"/>
                </a:solidFill>
                <a:hlinkClick r:id="rId7"/>
              </a:rPr>
              <a:t>https://flexxboticsinc.com/ffq</a:t>
            </a:r>
            <a:r>
              <a:rPr lang="en" sz="2200"/>
              <a:t> </a:t>
            </a:r>
            <a:endParaRPr sz="2200"/>
          </a:p>
          <a:p>
            <a:pPr indent="0" lvl="0" marL="0" rtl="0" algn="l">
              <a:spcBef>
                <a:spcPts val="600"/>
              </a:spcBef>
              <a:spcAft>
                <a:spcPts val="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_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1_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Simple Light">
  <a:themeElements>
    <a:clrScheme name="Flexxbotics Colors 1">
      <a:dk1>
        <a:srgbClr val="191919"/>
      </a:dk1>
      <a:lt1>
        <a:srgbClr val="FAFAFA"/>
      </a:lt1>
      <a:dk2>
        <a:srgbClr val="2BB99C"/>
      </a:dk2>
      <a:lt2>
        <a:srgbClr val="62ACDE"/>
      </a:lt2>
      <a:accent1>
        <a:srgbClr val="D2AE36"/>
      </a:accent1>
      <a:accent2>
        <a:srgbClr val="B7252A"/>
      </a:accent2>
      <a:accent3>
        <a:srgbClr val="000000"/>
      </a:accent3>
      <a:accent4>
        <a:srgbClr val="FFFFFF"/>
      </a:accent4>
      <a:accent5>
        <a:srgbClr val="196F5E"/>
      </a:accent5>
      <a:accent6>
        <a:srgbClr val="3B6885"/>
      </a:accent6>
      <a:hlink>
        <a:srgbClr val="2BB99C"/>
      </a:hlink>
      <a:folHlink>
        <a:srgbClr val="62AC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