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3" r:id="rId5"/>
  </p:sldMasterIdLst>
  <p:notesMasterIdLst>
    <p:notesMasterId r:id="rId19"/>
  </p:notesMasterIdLst>
  <p:sldIdLst>
    <p:sldId id="270" r:id="rId6"/>
    <p:sldId id="2076137138" r:id="rId7"/>
    <p:sldId id="300" r:id="rId8"/>
    <p:sldId id="303" r:id="rId9"/>
    <p:sldId id="267" r:id="rId10"/>
    <p:sldId id="2076137130" r:id="rId11"/>
    <p:sldId id="278" r:id="rId12"/>
    <p:sldId id="2076137129" r:id="rId13"/>
    <p:sldId id="2076137127" r:id="rId14"/>
    <p:sldId id="2076137126" r:id="rId15"/>
    <p:sldId id="269" r:id="rId16"/>
    <p:sldId id="264" r:id="rId17"/>
    <p:sldId id="2076137134" r:id="rId18"/>
  </p:sldIdLst>
  <p:sldSz cx="12192000" cy="6858000"/>
  <p:notesSz cx="6858000" cy="9144000"/>
  <p:defaultTextStyle>
    <a:defPPr>
      <a:defRPr lang="en-I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428917A-A113-04C5-F819-CA206F69AB3E}" name="Shai Newman" initials="SN" userId="S::newmans@compedia.net::6049cde0-1acb-4d22-aef4-b7172332cc1d" providerId="AD"/>
  <p188:author id="{0371C97C-F675-2AF3-39A9-6D620EFA54FB}" name="Yariv Bustan" initials="YB" userId="S::yarivb@skillreal.com::090a6ea8-d553-4670-b0d8-94358d1ca1d9" providerId="AD"/>
  <p188:author id="{92B126A7-2CDF-77D2-56A7-4B61207AFFF8}" name="Pete Grabowski" initials="PG" userId="S::peteg@skillreal.com::8dc4d6a8-e194-4565-af7b-57db33f9561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66B2"/>
    <a:srgbClr val="018FF9"/>
    <a:srgbClr val="062F4E"/>
    <a:srgbClr val="0F63A9"/>
    <a:srgbClr val="1086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99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compedialtd.sharepoint.com/sites/SkillrealNew/Shared%20Documents/General/Sales/US%20Sales%20Team%20Documents/SkillReal%20Pitch%20Decks/SkillReal%202025%20Company%20Intro_Lin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Cumulative Cost of Status Que Vs. SkillReal Over 5 Years</a:t>
            </a:r>
          </a:p>
        </c:rich>
      </c:tx>
      <c:layout>
        <c:manualLayout>
          <c:xMode val="edge"/>
          <c:yMode val="edge"/>
          <c:x val="0.18744923647182193"/>
          <c:y val="2.45088874241085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SkillReal Solution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</c:strCache>
            </c:strRef>
          </c:cat>
          <c:val>
            <c:numRef>
              <c:f>Sheet1!$B$2:$B$6</c:f>
              <c:numCache>
                <c:formatCode>"$"#,##0_);[Red]\("$"#,##0\)</c:formatCode>
                <c:ptCount val="5"/>
                <c:pt idx="0">
                  <c:v>200000</c:v>
                </c:pt>
                <c:pt idx="1">
                  <c:v>230000</c:v>
                </c:pt>
                <c:pt idx="2">
                  <c:v>260000</c:v>
                </c:pt>
                <c:pt idx="3">
                  <c:v>290000</c:v>
                </c:pt>
                <c:pt idx="4">
                  <c:v>320000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4C-431F-97A1-35025F3318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Manual Inspection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</c:strCache>
            </c:strRef>
          </c:cat>
          <c:val>
            <c:numRef>
              <c:f>Sheet1!$C$2:$C$6</c:f>
              <c:numCache>
                <c:formatCode>"$"#,##0_);[Red]\("$"#,##0\)</c:formatCode>
                <c:ptCount val="5"/>
                <c:pt idx="0">
                  <c:v>225000</c:v>
                </c:pt>
                <c:pt idx="1">
                  <c:v>450000</c:v>
                </c:pt>
                <c:pt idx="2">
                  <c:v>675000</c:v>
                </c:pt>
                <c:pt idx="3">
                  <c:v>900000</c:v>
                </c:pt>
                <c:pt idx="4">
                  <c:v>1125000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4C-431F-97A1-35025F3318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96308160"/>
        <c:axId val="1296308640"/>
      </c:lineChart>
      <c:catAx>
        <c:axId val="1296308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6308640"/>
        <c:crosses val="autoZero"/>
        <c:auto val="1"/>
        <c:lblAlgn val="ctr"/>
        <c:lblOffset val="100"/>
        <c:noMultiLvlLbl val="0"/>
      </c:catAx>
      <c:valAx>
        <c:axId val="129630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_);[Red]\(&quot;$&quot;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6308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400" b="0" i="0" u="none" strike="noStrike" kern="1200" spc="0" baseline="0">
                <a:solidFill>
                  <a:srgbClr val="595959"/>
                </a:solidFill>
                <a:latin typeface="Aptos"/>
              </a:defRPr>
            </a:pPr>
            <a:r>
              <a:rPr lang="en-US" sz="1400" b="0" i="0" u="none" strike="noStrike" kern="1200" cap="none" spc="0" baseline="0">
                <a:solidFill>
                  <a:srgbClr val="595959"/>
                </a:solidFill>
                <a:uFillTx/>
                <a:latin typeface="Aptos"/>
              </a:rPr>
              <a:t>Monthly Breakdown</a:t>
            </a:r>
          </a:p>
        </c:rich>
      </c:tx>
      <c:overlay val="0"/>
      <c:spPr>
        <a:noFill/>
        <a:ln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Total</c:v>
          </c:tx>
          <c:spPr>
            <a:solidFill>
              <a:srgbClr val="156082"/>
            </a:solidFill>
            <a:ln>
              <a:noFill/>
            </a:ln>
          </c:spPr>
          <c:invertIfNegative val="0"/>
          <c:cat>
            <c:strLit>
              <c:ptCount val="12"/>
              <c:pt idx="0">
                <c:v>1</c:v>
              </c:pt>
              <c:pt idx="1">
                <c:v>2</c:v>
              </c:pt>
              <c:pt idx="2">
                <c:v>3</c:v>
              </c:pt>
              <c:pt idx="3">
                <c:v>4</c:v>
              </c:pt>
              <c:pt idx="4">
                <c:v>5</c:v>
              </c:pt>
              <c:pt idx="5">
                <c:v>6</c:v>
              </c:pt>
              <c:pt idx="6">
                <c:v>7</c:v>
              </c:pt>
              <c:pt idx="7">
                <c:v>8</c:v>
              </c:pt>
              <c:pt idx="8">
                <c:v>9</c:v>
              </c:pt>
              <c:pt idx="9">
                <c:v>10</c:v>
              </c:pt>
              <c:pt idx="10">
                <c:v>11</c:v>
              </c:pt>
              <c:pt idx="11">
                <c:v>12</c:v>
              </c:pt>
            </c:strLit>
          </c:cat>
          <c:val>
            <c:numLit>
              <c:formatCode>General</c:formatCode>
              <c:ptCount val="12"/>
              <c:pt idx="0">
                <c:v>-26000</c:v>
              </c:pt>
              <c:pt idx="1">
                <c:v>9000</c:v>
              </c:pt>
              <c:pt idx="2">
                <c:v>9000</c:v>
              </c:pt>
              <c:pt idx="3">
                <c:v>9000</c:v>
              </c:pt>
              <c:pt idx="4">
                <c:v>9000</c:v>
              </c:pt>
              <c:pt idx="5">
                <c:v>9000</c:v>
              </c:pt>
              <c:pt idx="6">
                <c:v>9000</c:v>
              </c:pt>
              <c:pt idx="7">
                <c:v>9000</c:v>
              </c:pt>
              <c:pt idx="8">
                <c:v>9000</c:v>
              </c:pt>
              <c:pt idx="9">
                <c:v>9000</c:v>
              </c:pt>
              <c:pt idx="10">
                <c:v>9000</c:v>
              </c:pt>
              <c:pt idx="11">
                <c:v>9000</c:v>
              </c:pt>
            </c:numLit>
          </c:val>
          <c:extLst>
            <c:ext xmlns:c16="http://schemas.microsoft.com/office/drawing/2014/chart" uri="{C3380CC4-5D6E-409C-BE32-E72D297353CC}">
              <c16:uniqueId val="{00000000-2040-4E29-821E-46464FA8A865}"/>
            </c:ext>
          </c:extLst>
        </c:ser>
        <c:ser>
          <c:idx val="1"/>
          <c:order val="1"/>
          <c:tx>
            <c:v>Accumulated  Total</c:v>
          </c:tx>
          <c:spPr>
            <a:solidFill>
              <a:srgbClr val="E97132"/>
            </a:solidFill>
            <a:ln>
              <a:noFill/>
            </a:ln>
          </c:spPr>
          <c:invertIfNegative val="0"/>
          <c:cat>
            <c:strLit>
              <c:ptCount val="12"/>
              <c:pt idx="0">
                <c:v>1</c:v>
              </c:pt>
              <c:pt idx="1">
                <c:v>2</c:v>
              </c:pt>
              <c:pt idx="2">
                <c:v>3</c:v>
              </c:pt>
              <c:pt idx="3">
                <c:v>4</c:v>
              </c:pt>
              <c:pt idx="4">
                <c:v>5</c:v>
              </c:pt>
              <c:pt idx="5">
                <c:v>6</c:v>
              </c:pt>
              <c:pt idx="6">
                <c:v>7</c:v>
              </c:pt>
              <c:pt idx="7">
                <c:v>8</c:v>
              </c:pt>
              <c:pt idx="8">
                <c:v>9</c:v>
              </c:pt>
              <c:pt idx="9">
                <c:v>10</c:v>
              </c:pt>
              <c:pt idx="10">
                <c:v>11</c:v>
              </c:pt>
              <c:pt idx="11">
                <c:v>12</c:v>
              </c:pt>
            </c:strLit>
          </c:cat>
          <c:val>
            <c:numLit>
              <c:formatCode>General</c:formatCode>
              <c:ptCount val="12"/>
              <c:pt idx="0">
                <c:v>-26000</c:v>
              </c:pt>
              <c:pt idx="1">
                <c:v>-17000</c:v>
              </c:pt>
              <c:pt idx="2">
                <c:v>-8000</c:v>
              </c:pt>
              <c:pt idx="3">
                <c:v>1000</c:v>
              </c:pt>
              <c:pt idx="4">
                <c:v>10000</c:v>
              </c:pt>
              <c:pt idx="5">
                <c:v>19000</c:v>
              </c:pt>
              <c:pt idx="6">
                <c:v>28000</c:v>
              </c:pt>
              <c:pt idx="7">
                <c:v>37000</c:v>
              </c:pt>
              <c:pt idx="8">
                <c:v>46000</c:v>
              </c:pt>
              <c:pt idx="9">
                <c:v>55000</c:v>
              </c:pt>
              <c:pt idx="10">
                <c:v>64000</c:v>
              </c:pt>
              <c:pt idx="11">
                <c:v>73000</c:v>
              </c:pt>
            </c:numLit>
          </c:val>
          <c:extLst>
            <c:ext xmlns:c16="http://schemas.microsoft.com/office/drawing/2014/chart" uri="{C3380CC4-5D6E-409C-BE32-E72D297353CC}">
              <c16:uniqueId val="{00000001-2040-4E29-821E-46464FA8A8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72542864"/>
        <c:axId val="972524576"/>
      </c:barChart>
      <c:valAx>
        <c:axId val="972524576"/>
        <c:scaling>
          <c:orientation val="minMax"/>
        </c:scaling>
        <c:delete val="0"/>
        <c:axPos val="l"/>
        <c:majorGridlines>
          <c:spPr>
            <a:ln w="9528" cap="flat">
              <a:solidFill>
                <a:srgbClr val="D9D9D9"/>
              </a:solidFill>
              <a:prstDash val="solid"/>
              <a:round/>
            </a:ln>
          </c:spPr>
        </c:majorGridlines>
        <c:numFmt formatCode="&quot; &quot;&quot;$&quot;;&quot; &quot;&quot;$&quot;;&quot; &quot;&quot;$&quot;;&quot; &quot;" sourceLinked="0"/>
        <c:majorTickMark val="none"/>
        <c:minorTickMark val="none"/>
        <c:tickLblPos val="nextTo"/>
        <c:spPr>
          <a:noFill/>
          <a:ln>
            <a:noFill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900" b="1" i="0" u="none" strike="noStrike" kern="1200" baseline="0">
                <a:solidFill>
                  <a:srgbClr val="595959"/>
                </a:solidFill>
                <a:latin typeface="Aptos"/>
              </a:defRPr>
            </a:pPr>
            <a:endParaRPr lang="en-US"/>
          </a:p>
        </c:txPr>
        <c:crossAx val="972542864"/>
        <c:crosses val="autoZero"/>
        <c:crossBetween val="between"/>
      </c:valAx>
      <c:catAx>
        <c:axId val="9725428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900" b="0" i="0" u="none" strike="noStrike" kern="1200" baseline="0">
                <a:solidFill>
                  <a:srgbClr val="595959"/>
                </a:solidFill>
                <a:latin typeface="Aptos"/>
              </a:defRPr>
            </a:pPr>
            <a:endParaRPr lang="en-US"/>
          </a:p>
        </c:txPr>
        <c:crossAx val="972524576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900" b="1" i="0" u="none" strike="noStrike" kern="1200" baseline="0">
              <a:solidFill>
                <a:srgbClr val="595959"/>
              </a:solidFill>
              <a:latin typeface="Apto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en-US" sz="1000" b="0" i="0" u="none" strike="noStrike" kern="1200" baseline="0">
          <a:solidFill>
            <a:srgbClr val="000000"/>
          </a:solidFill>
          <a:latin typeface="Aptos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11251A-000C-4260-834E-A1AEF6BB80A4}" type="datetimeFigureOut">
              <a:rPr lang="en-IL" smtClean="0"/>
              <a:t>10/17/2025</a:t>
            </a:fld>
            <a:endParaRPr lang="en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F3AB18-5FF9-4FA3-A463-F75546720D3A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147224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2. Our technology is a mixture of cutting-edge AI along with classical computer vision – essentially, we use AI for what AI is good for but due to our advanced CV and DTA we also provide highly accurate dimensional measurements of features on your parts. </a:t>
            </a:r>
          </a:p>
          <a:p>
            <a:r>
              <a:rPr lang="en-US" dirty="0"/>
              <a:t>3. As compared to our competitors who are comparing to a master part/image we reference back to the CAD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3AB18-5FF9-4FA3-A463-F75546720D3A}" type="slidenum">
              <a:rPr lang="en-IL" smtClean="0"/>
              <a:t>2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797301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3AB18-5FF9-4FA3-A463-F75546720D3A}" type="slidenum">
              <a:rPr lang="en-IL" smtClean="0"/>
              <a:t>3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9510466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Factory </a:t>
            </a:r>
            <a:endParaRPr lang="en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3AB18-5FF9-4FA3-A463-F75546720D3A}" type="slidenum">
              <a:rPr lang="en-IL" smtClean="0"/>
              <a:t>6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316521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sz="1200">
                <a:highlight>
                  <a:srgbClr val="FFFF00"/>
                </a:highlight>
              </a:rPr>
            </a:br>
            <a:endParaRPr lang="en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3AB18-5FF9-4FA3-A463-F75546720D3A}" type="slidenum">
              <a:rPr lang="en-IL" smtClean="0"/>
              <a:t>12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119325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062F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B23C3-3A23-24EF-5BBD-476A5C41E9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9186" y="2139883"/>
            <a:ext cx="5875792" cy="1568041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EF1A38-FE93-F4BE-161A-E790697923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186" y="3800000"/>
            <a:ext cx="5178915" cy="80970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09A6D8-3165-B898-25B5-EFD77D7EA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27618" y="6400413"/>
            <a:ext cx="3265737" cy="276999"/>
          </a:xfrm>
        </p:spPr>
        <p:txBody>
          <a:bodyPr>
            <a:spAutoFit/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2025 SkillReal, All rights reserved. Confidential 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E40ABC6-9D37-8B39-F897-51B98E72FD0F}"/>
              </a:ext>
            </a:extLst>
          </p:cNvPr>
          <p:cNvSpPr txBox="1">
            <a:spLocks/>
          </p:cNvSpPr>
          <p:nvPr userDrawn="1"/>
        </p:nvSpPr>
        <p:spPr>
          <a:xfrm>
            <a:off x="-210445" y="6400413"/>
            <a:ext cx="1901483" cy="27699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en-IL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>
                <a:solidFill>
                  <a:schemeClr val="bg1"/>
                </a:solidFill>
              </a:rPr>
              <a:t>www.skillreal.com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9F84ABC-8E53-836F-CBD1-FB25CB8EDC4C}"/>
              </a:ext>
            </a:extLst>
          </p:cNvPr>
          <p:cNvSpPr txBox="1">
            <a:spLocks/>
          </p:cNvSpPr>
          <p:nvPr userDrawn="1"/>
        </p:nvSpPr>
        <p:spPr>
          <a:xfrm>
            <a:off x="1816181" y="6400413"/>
            <a:ext cx="1901483" cy="27699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en-IL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Info@skillreal.com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CB8CB18-A85D-DC79-B6DB-4D6C90BD25AC}"/>
              </a:ext>
            </a:extLst>
          </p:cNvPr>
          <p:cNvCxnSpPr/>
          <p:nvPr userDrawn="1"/>
        </p:nvCxnSpPr>
        <p:spPr>
          <a:xfrm>
            <a:off x="1759030" y="6356838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69A1901-90B2-6CF7-B690-2BD6735534AC}"/>
              </a:ext>
            </a:extLst>
          </p:cNvPr>
          <p:cNvSpPr/>
          <p:nvPr/>
        </p:nvSpPr>
        <p:spPr>
          <a:xfrm>
            <a:off x="6776612" y="2502839"/>
            <a:ext cx="9313671" cy="2047507"/>
          </a:xfrm>
          <a:custGeom>
            <a:avLst/>
            <a:gdLst>
              <a:gd name="connsiteX0" fmla="*/ 9313653 w 9313671"/>
              <a:gd name="connsiteY0" fmla="*/ 2035322 h 2047507"/>
              <a:gd name="connsiteX1" fmla="*/ 9289718 w 9313671"/>
              <a:gd name="connsiteY1" fmla="*/ 1847761 h 2047507"/>
              <a:gd name="connsiteX2" fmla="*/ 8782738 w 9313671"/>
              <a:gd name="connsiteY2" fmla="*/ 0 h 2047507"/>
              <a:gd name="connsiteX3" fmla="*/ 8777080 w 9313671"/>
              <a:gd name="connsiteY3" fmla="*/ 0 h 2047507"/>
              <a:gd name="connsiteX4" fmla="*/ 8771423 w 9313671"/>
              <a:gd name="connsiteY4" fmla="*/ 3046 h 2047507"/>
              <a:gd name="connsiteX5" fmla="*/ 4289538 w 9313671"/>
              <a:gd name="connsiteY5" fmla="*/ 3046 h 2047507"/>
              <a:gd name="connsiteX6" fmla="*/ 0 w 9313671"/>
              <a:gd name="connsiteY6" fmla="*/ 3046 h 2047507"/>
              <a:gd name="connsiteX7" fmla="*/ 21324 w 9313671"/>
              <a:gd name="connsiteY7" fmla="*/ 146219 h 2047507"/>
              <a:gd name="connsiteX8" fmla="*/ 535703 w 9313671"/>
              <a:gd name="connsiteY8" fmla="*/ 2001813 h 2047507"/>
              <a:gd name="connsiteX9" fmla="*/ 4973636 w 9313671"/>
              <a:gd name="connsiteY9" fmla="*/ 2024878 h 2047507"/>
              <a:gd name="connsiteX10" fmla="*/ 9313653 w 9313671"/>
              <a:gd name="connsiteY10" fmla="*/ 2047507 h 2047507"/>
              <a:gd name="connsiteX11" fmla="*/ 9313653 w 9313671"/>
              <a:gd name="connsiteY11" fmla="*/ 2034887 h 2047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313671" h="2047507">
                <a:moveTo>
                  <a:pt x="9313653" y="2035322"/>
                </a:moveTo>
                <a:cubicBezTo>
                  <a:pt x="9314088" y="1972657"/>
                  <a:pt x="9306690" y="1909991"/>
                  <a:pt x="9289718" y="1847761"/>
                </a:cubicBezTo>
                <a:lnTo>
                  <a:pt x="8782738" y="0"/>
                </a:lnTo>
                <a:lnTo>
                  <a:pt x="8777080" y="0"/>
                </a:lnTo>
                <a:cubicBezTo>
                  <a:pt x="8777080" y="0"/>
                  <a:pt x="8771423" y="3046"/>
                  <a:pt x="8771423" y="3046"/>
                </a:cubicBezTo>
                <a:lnTo>
                  <a:pt x="4289538" y="3046"/>
                </a:lnTo>
                <a:cubicBezTo>
                  <a:pt x="4289538" y="3046"/>
                  <a:pt x="0" y="3046"/>
                  <a:pt x="0" y="3046"/>
                </a:cubicBezTo>
                <a:cubicBezTo>
                  <a:pt x="2176" y="50916"/>
                  <a:pt x="9139" y="98785"/>
                  <a:pt x="21324" y="146219"/>
                </a:cubicBezTo>
                <a:lnTo>
                  <a:pt x="535703" y="2001813"/>
                </a:lnTo>
                <a:lnTo>
                  <a:pt x="4973636" y="2024878"/>
                </a:lnTo>
                <a:lnTo>
                  <a:pt x="9313653" y="2047507"/>
                </a:lnTo>
                <a:cubicBezTo>
                  <a:pt x="9313653" y="2043155"/>
                  <a:pt x="9313653" y="2039239"/>
                  <a:pt x="9313653" y="2034887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4348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0" name="Graphic 6">
            <a:extLst>
              <a:ext uri="{FF2B5EF4-FFF2-40B4-BE49-F238E27FC236}">
                <a16:creationId xmlns:a16="http://schemas.microsoft.com/office/drawing/2014/main" id="{A9DDEF5D-E30A-FE5D-1D0A-88B075E4D038}"/>
              </a:ext>
            </a:extLst>
          </p:cNvPr>
          <p:cNvGrpSpPr/>
          <p:nvPr/>
        </p:nvGrpSpPr>
        <p:grpSpPr>
          <a:xfrm>
            <a:off x="6776499" y="-1133257"/>
            <a:ext cx="9314200" cy="9274007"/>
            <a:chOff x="6776499" y="-1133257"/>
            <a:chExt cx="9314200" cy="9274007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3ACD2C0-A3F9-BA7D-556A-32E09DEF61B1}"/>
                </a:ext>
              </a:extLst>
            </p:cNvPr>
            <p:cNvSpPr/>
            <p:nvPr/>
          </p:nvSpPr>
          <p:spPr>
            <a:xfrm>
              <a:off x="7875868" y="4529022"/>
              <a:ext cx="4927941" cy="3611727"/>
            </a:xfrm>
            <a:custGeom>
              <a:avLst/>
              <a:gdLst>
                <a:gd name="connsiteX0" fmla="*/ 3815195 w 4927941"/>
                <a:gd name="connsiteY0" fmla="*/ 30898 h 3611727"/>
                <a:gd name="connsiteX1" fmla="*/ 0 w 4927941"/>
                <a:gd name="connsiteY1" fmla="*/ 2062738 h 3611727"/>
                <a:gd name="connsiteX2" fmla="*/ 1741 w 4927941"/>
                <a:gd name="connsiteY2" fmla="*/ 2068395 h 3611727"/>
                <a:gd name="connsiteX3" fmla="*/ 488268 w 4927941"/>
                <a:gd name="connsiteY3" fmla="*/ 2549266 h 3611727"/>
                <a:gd name="connsiteX4" fmla="*/ 4466655 w 4927941"/>
                <a:gd name="connsiteY4" fmla="*/ 3589774 h 3611727"/>
                <a:gd name="connsiteX5" fmla="*/ 4927942 w 4927941"/>
                <a:gd name="connsiteY5" fmla="*/ 3547126 h 3611727"/>
                <a:gd name="connsiteX6" fmla="*/ 4854397 w 4927941"/>
                <a:gd name="connsiteY6" fmla="*/ 3576283 h 3611727"/>
                <a:gd name="connsiteX7" fmla="*/ 3873073 w 4927941"/>
                <a:gd name="connsiteY7" fmla="*/ 0 h 361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27941" h="3611727">
                  <a:moveTo>
                    <a:pt x="3815195" y="30898"/>
                  </a:moveTo>
                  <a:lnTo>
                    <a:pt x="0" y="2062738"/>
                  </a:lnTo>
                  <a:lnTo>
                    <a:pt x="1741" y="2068395"/>
                  </a:lnTo>
                  <a:cubicBezTo>
                    <a:pt x="66582" y="2304261"/>
                    <a:pt x="251967" y="2487471"/>
                    <a:pt x="488268" y="2549266"/>
                  </a:cubicBezTo>
                  <a:lnTo>
                    <a:pt x="4466655" y="3589774"/>
                  </a:lnTo>
                  <a:cubicBezTo>
                    <a:pt x="4623318" y="3630680"/>
                    <a:pt x="4785639" y="3613273"/>
                    <a:pt x="4927942" y="3547126"/>
                  </a:cubicBezTo>
                  <a:cubicBezTo>
                    <a:pt x="4904008" y="3558005"/>
                    <a:pt x="4879637" y="3568015"/>
                    <a:pt x="4854397" y="3576283"/>
                  </a:cubicBezTo>
                  <a:lnTo>
                    <a:pt x="3873073" y="0"/>
                  </a:lnTo>
                </a:path>
              </a:pathLst>
            </a:custGeom>
            <a:solidFill>
              <a:srgbClr val="317ABE">
                <a:alpha val="80000"/>
              </a:srgbClr>
            </a:solidFill>
            <a:ln w="434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D0DE3D2-1406-088D-4C43-00366C5F0DD0}"/>
                </a:ext>
              </a:extLst>
            </p:cNvPr>
            <p:cNvSpPr/>
            <p:nvPr/>
          </p:nvSpPr>
          <p:spPr>
            <a:xfrm>
              <a:off x="11749377" y="4527716"/>
              <a:ext cx="4341323" cy="3577153"/>
            </a:xfrm>
            <a:custGeom>
              <a:avLst/>
              <a:gdLst>
                <a:gd name="connsiteX0" fmla="*/ 0 w 4341323"/>
                <a:gd name="connsiteY0" fmla="*/ 871 h 3577153"/>
                <a:gd name="connsiteX1" fmla="*/ 981324 w 4341323"/>
                <a:gd name="connsiteY1" fmla="*/ 3577153 h 3577153"/>
                <a:gd name="connsiteX2" fmla="*/ 1054869 w 4341323"/>
                <a:gd name="connsiteY2" fmla="*/ 3547997 h 3577153"/>
                <a:gd name="connsiteX3" fmla="*/ 1057915 w 4341323"/>
                <a:gd name="connsiteY3" fmla="*/ 3546691 h 3577153"/>
                <a:gd name="connsiteX4" fmla="*/ 1124062 w 4341323"/>
                <a:gd name="connsiteY4" fmla="*/ 3511442 h 3577153"/>
                <a:gd name="connsiteX5" fmla="*/ 1142774 w 4341323"/>
                <a:gd name="connsiteY5" fmla="*/ 3498821 h 3577153"/>
                <a:gd name="connsiteX6" fmla="*/ 1190644 w 4341323"/>
                <a:gd name="connsiteY6" fmla="*/ 3465748 h 3577153"/>
                <a:gd name="connsiteX7" fmla="*/ 1253744 w 4341323"/>
                <a:gd name="connsiteY7" fmla="*/ 3409610 h 3577153"/>
                <a:gd name="connsiteX8" fmla="*/ 4144188 w 4341323"/>
                <a:gd name="connsiteY8" fmla="*/ 484352 h 3577153"/>
                <a:gd name="connsiteX9" fmla="*/ 4336102 w 4341323"/>
                <a:gd name="connsiteY9" fmla="*/ 89646 h 3577153"/>
                <a:gd name="connsiteX10" fmla="*/ 4341324 w 4341323"/>
                <a:gd name="connsiteY10" fmla="*/ 22629 h 3577153"/>
                <a:gd name="connsiteX11" fmla="*/ 1305 w 4341323"/>
                <a:gd name="connsiteY11" fmla="*/ 0 h 3577153"/>
                <a:gd name="connsiteX12" fmla="*/ 0 w 4341323"/>
                <a:gd name="connsiteY12" fmla="*/ 0 h 3577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41323" h="3577153">
                  <a:moveTo>
                    <a:pt x="0" y="871"/>
                  </a:moveTo>
                  <a:lnTo>
                    <a:pt x="981324" y="3577153"/>
                  </a:lnTo>
                  <a:cubicBezTo>
                    <a:pt x="1006129" y="3568885"/>
                    <a:pt x="1030934" y="3559311"/>
                    <a:pt x="1054869" y="3547997"/>
                  </a:cubicBezTo>
                  <a:cubicBezTo>
                    <a:pt x="1055739" y="3547562"/>
                    <a:pt x="1056609" y="3547126"/>
                    <a:pt x="1057915" y="3546691"/>
                  </a:cubicBezTo>
                  <a:cubicBezTo>
                    <a:pt x="1080544" y="3536247"/>
                    <a:pt x="1102738" y="3524497"/>
                    <a:pt x="1124062" y="3511442"/>
                  </a:cubicBezTo>
                  <a:cubicBezTo>
                    <a:pt x="1130589" y="3507525"/>
                    <a:pt x="1136247" y="3503173"/>
                    <a:pt x="1142774" y="3498821"/>
                  </a:cubicBezTo>
                  <a:cubicBezTo>
                    <a:pt x="1158876" y="3488378"/>
                    <a:pt x="1174977" y="3477498"/>
                    <a:pt x="1190644" y="3465748"/>
                  </a:cubicBezTo>
                  <a:cubicBezTo>
                    <a:pt x="1212838" y="3448341"/>
                    <a:pt x="1233726" y="3430063"/>
                    <a:pt x="1253744" y="3409610"/>
                  </a:cubicBezTo>
                  <a:lnTo>
                    <a:pt x="4144188" y="484352"/>
                  </a:lnTo>
                  <a:cubicBezTo>
                    <a:pt x="4251677" y="375558"/>
                    <a:pt x="4317824" y="236301"/>
                    <a:pt x="4336102" y="89646"/>
                  </a:cubicBezTo>
                  <a:cubicBezTo>
                    <a:pt x="4338713" y="67453"/>
                    <a:pt x="4340454" y="44823"/>
                    <a:pt x="4341324" y="22629"/>
                  </a:cubicBezTo>
                  <a:lnTo>
                    <a:pt x="130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4371">
                <a:alpha val="80000"/>
              </a:srgbClr>
            </a:solidFill>
            <a:ln w="434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802197E-6B21-7835-EA9B-C28B9F61E343}"/>
                </a:ext>
              </a:extLst>
            </p:cNvPr>
            <p:cNvSpPr/>
            <p:nvPr/>
          </p:nvSpPr>
          <p:spPr>
            <a:xfrm>
              <a:off x="6776499" y="-1097378"/>
              <a:ext cx="4340565" cy="3603264"/>
            </a:xfrm>
            <a:custGeom>
              <a:avLst/>
              <a:gdLst>
                <a:gd name="connsiteX0" fmla="*/ 4340566 w 4340565"/>
                <a:gd name="connsiteY0" fmla="*/ 3576283 h 3603264"/>
                <a:gd name="connsiteX1" fmla="*/ 3359242 w 4340565"/>
                <a:gd name="connsiteY1" fmla="*/ 0 h 3603264"/>
                <a:gd name="connsiteX2" fmla="*/ 3285697 w 4340565"/>
                <a:gd name="connsiteY2" fmla="*/ 29157 h 3603264"/>
                <a:gd name="connsiteX3" fmla="*/ 3282651 w 4340565"/>
                <a:gd name="connsiteY3" fmla="*/ 30462 h 3603264"/>
                <a:gd name="connsiteX4" fmla="*/ 3216504 w 4340565"/>
                <a:gd name="connsiteY4" fmla="*/ 65712 h 3603264"/>
                <a:gd name="connsiteX5" fmla="*/ 3197791 w 4340565"/>
                <a:gd name="connsiteY5" fmla="*/ 78332 h 3603264"/>
                <a:gd name="connsiteX6" fmla="*/ 3149922 w 4340565"/>
                <a:gd name="connsiteY6" fmla="*/ 111405 h 3603264"/>
                <a:gd name="connsiteX7" fmla="*/ 3086821 w 4340565"/>
                <a:gd name="connsiteY7" fmla="*/ 167543 h 3603264"/>
                <a:gd name="connsiteX8" fmla="*/ 196812 w 4340565"/>
                <a:gd name="connsiteY8" fmla="*/ 3092366 h 3603264"/>
                <a:gd name="connsiteX9" fmla="*/ 4899 w 4340565"/>
                <a:gd name="connsiteY9" fmla="*/ 3487072 h 3603264"/>
                <a:gd name="connsiteX10" fmla="*/ 547 w 4340565"/>
                <a:gd name="connsiteY10" fmla="*/ 3603264 h 3603264"/>
                <a:gd name="connsiteX11" fmla="*/ 4290085 w 4340565"/>
                <a:gd name="connsiteY11" fmla="*/ 3603264 h 3603264"/>
                <a:gd name="connsiteX12" fmla="*/ 4340566 w 4340565"/>
                <a:gd name="connsiteY12" fmla="*/ 3576283 h 3603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40565" h="3603264">
                  <a:moveTo>
                    <a:pt x="4340566" y="3576283"/>
                  </a:moveTo>
                  <a:lnTo>
                    <a:pt x="3359242" y="0"/>
                  </a:lnTo>
                  <a:cubicBezTo>
                    <a:pt x="3334437" y="8268"/>
                    <a:pt x="3309632" y="17842"/>
                    <a:pt x="3285697" y="29157"/>
                  </a:cubicBezTo>
                  <a:cubicBezTo>
                    <a:pt x="3284827" y="29592"/>
                    <a:pt x="3283956" y="30027"/>
                    <a:pt x="3282651" y="30462"/>
                  </a:cubicBezTo>
                  <a:cubicBezTo>
                    <a:pt x="3260021" y="40907"/>
                    <a:pt x="3237828" y="52656"/>
                    <a:pt x="3216504" y="65712"/>
                  </a:cubicBezTo>
                  <a:cubicBezTo>
                    <a:pt x="3209976" y="69628"/>
                    <a:pt x="3204319" y="73980"/>
                    <a:pt x="3197791" y="78332"/>
                  </a:cubicBezTo>
                  <a:cubicBezTo>
                    <a:pt x="3181690" y="88776"/>
                    <a:pt x="3165588" y="99655"/>
                    <a:pt x="3149922" y="111405"/>
                  </a:cubicBezTo>
                  <a:cubicBezTo>
                    <a:pt x="3127728" y="128812"/>
                    <a:pt x="3106839" y="147090"/>
                    <a:pt x="3086821" y="167543"/>
                  </a:cubicBezTo>
                  <a:lnTo>
                    <a:pt x="196812" y="3092366"/>
                  </a:lnTo>
                  <a:cubicBezTo>
                    <a:pt x="89323" y="3201161"/>
                    <a:pt x="23177" y="3340417"/>
                    <a:pt x="4899" y="3487072"/>
                  </a:cubicBezTo>
                  <a:cubicBezTo>
                    <a:pt x="112" y="3525368"/>
                    <a:pt x="-758" y="3564098"/>
                    <a:pt x="547" y="3603264"/>
                  </a:cubicBezTo>
                  <a:lnTo>
                    <a:pt x="4290085" y="3603264"/>
                  </a:lnTo>
                  <a:cubicBezTo>
                    <a:pt x="4290085" y="3603264"/>
                    <a:pt x="4340566" y="3576283"/>
                    <a:pt x="4340566" y="3576283"/>
                  </a:cubicBezTo>
                  <a:close/>
                </a:path>
              </a:pathLst>
            </a:custGeom>
            <a:solidFill>
              <a:srgbClr val="317ABE">
                <a:alpha val="80000"/>
              </a:srgbClr>
            </a:solidFill>
            <a:ln w="434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23D619E-5F99-6D83-7721-AD5418F4A625}"/>
                </a:ext>
              </a:extLst>
            </p:cNvPr>
            <p:cNvSpPr/>
            <p:nvPr/>
          </p:nvSpPr>
          <p:spPr>
            <a:xfrm>
              <a:off x="10062196" y="-1133257"/>
              <a:ext cx="4928376" cy="3611727"/>
            </a:xfrm>
            <a:custGeom>
              <a:avLst/>
              <a:gdLst>
                <a:gd name="connsiteX0" fmla="*/ 1113182 w 4928376"/>
                <a:gd name="connsiteY0" fmla="*/ 3581265 h 3611727"/>
                <a:gd name="connsiteX1" fmla="*/ 4928377 w 4928376"/>
                <a:gd name="connsiteY1" fmla="*/ 1549424 h 3611727"/>
                <a:gd name="connsiteX2" fmla="*/ 4926636 w 4928376"/>
                <a:gd name="connsiteY2" fmla="*/ 1543767 h 3611727"/>
                <a:gd name="connsiteX3" fmla="*/ 4440109 w 4928376"/>
                <a:gd name="connsiteY3" fmla="*/ 1062897 h 3611727"/>
                <a:gd name="connsiteX4" fmla="*/ 461287 w 4928376"/>
                <a:gd name="connsiteY4" fmla="*/ 21954 h 3611727"/>
                <a:gd name="connsiteX5" fmla="*/ 0 w 4928376"/>
                <a:gd name="connsiteY5" fmla="*/ 64601 h 3611727"/>
                <a:gd name="connsiteX6" fmla="*/ 73545 w 4928376"/>
                <a:gd name="connsiteY6" fmla="*/ 35444 h 3611727"/>
                <a:gd name="connsiteX7" fmla="*/ 1054868 w 4928376"/>
                <a:gd name="connsiteY7" fmla="*/ 3611727 h 361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28376" h="3611727">
                  <a:moveTo>
                    <a:pt x="1113182" y="3581265"/>
                  </a:moveTo>
                  <a:lnTo>
                    <a:pt x="4928377" y="1549424"/>
                  </a:lnTo>
                  <a:lnTo>
                    <a:pt x="4926636" y="1543767"/>
                  </a:lnTo>
                  <a:cubicBezTo>
                    <a:pt x="4861795" y="1307901"/>
                    <a:pt x="4676410" y="1124692"/>
                    <a:pt x="4440109" y="1062897"/>
                  </a:cubicBezTo>
                  <a:lnTo>
                    <a:pt x="461287" y="21954"/>
                  </a:lnTo>
                  <a:cubicBezTo>
                    <a:pt x="304624" y="-18953"/>
                    <a:pt x="142303" y="-1546"/>
                    <a:pt x="0" y="64601"/>
                  </a:cubicBezTo>
                  <a:cubicBezTo>
                    <a:pt x="23935" y="53722"/>
                    <a:pt x="48305" y="43713"/>
                    <a:pt x="73545" y="35444"/>
                  </a:cubicBezTo>
                  <a:lnTo>
                    <a:pt x="1054868" y="3611727"/>
                  </a:lnTo>
                </a:path>
              </a:pathLst>
            </a:custGeom>
            <a:solidFill>
              <a:srgbClr val="124371">
                <a:alpha val="80000"/>
              </a:srgbClr>
            </a:solidFill>
            <a:ln w="434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BE2436D-ECB5-91B7-7D87-B06AB431205B}"/>
                </a:ext>
              </a:extLst>
            </p:cNvPr>
            <p:cNvSpPr/>
            <p:nvPr/>
          </p:nvSpPr>
          <p:spPr>
            <a:xfrm>
              <a:off x="6777047" y="2505450"/>
              <a:ext cx="4289537" cy="1999202"/>
            </a:xfrm>
            <a:custGeom>
              <a:avLst/>
              <a:gdLst>
                <a:gd name="connsiteX0" fmla="*/ 0 w 4289537"/>
                <a:gd name="connsiteY0" fmla="*/ 435 h 1999202"/>
                <a:gd name="connsiteX1" fmla="*/ 21324 w 4289537"/>
                <a:gd name="connsiteY1" fmla="*/ 143608 h 1999202"/>
                <a:gd name="connsiteX2" fmla="*/ 535703 w 4289537"/>
                <a:gd name="connsiteY2" fmla="*/ 1999202 h 1999202"/>
                <a:gd name="connsiteX3" fmla="*/ 4289538 w 4289537"/>
                <a:gd name="connsiteY3" fmla="*/ 0 h 1999202"/>
                <a:gd name="connsiteX4" fmla="*/ 0 w 4289537"/>
                <a:gd name="connsiteY4" fmla="*/ 0 h 1999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9537" h="1999202">
                  <a:moveTo>
                    <a:pt x="0" y="435"/>
                  </a:moveTo>
                  <a:cubicBezTo>
                    <a:pt x="2176" y="48305"/>
                    <a:pt x="9139" y="96174"/>
                    <a:pt x="21324" y="143608"/>
                  </a:cubicBezTo>
                  <a:lnTo>
                    <a:pt x="535703" y="1999202"/>
                  </a:lnTo>
                  <a:lnTo>
                    <a:pt x="42895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7ABE">
                <a:alpha val="80000"/>
              </a:srgbClr>
            </a:solidFill>
            <a:ln w="434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EEFC7E8-7B84-32D9-CC02-924CD4613D8A}"/>
                </a:ext>
              </a:extLst>
            </p:cNvPr>
            <p:cNvSpPr/>
            <p:nvPr/>
          </p:nvSpPr>
          <p:spPr>
            <a:xfrm>
              <a:off x="11750247" y="2502839"/>
              <a:ext cx="4340035" cy="2047941"/>
            </a:xfrm>
            <a:custGeom>
              <a:avLst/>
              <a:gdLst>
                <a:gd name="connsiteX0" fmla="*/ 4340018 w 4340035"/>
                <a:gd name="connsiteY0" fmla="*/ 2035322 h 2047941"/>
                <a:gd name="connsiteX1" fmla="*/ 4316083 w 4340035"/>
                <a:gd name="connsiteY1" fmla="*/ 1847761 h 2047941"/>
                <a:gd name="connsiteX2" fmla="*/ 3809102 w 4340035"/>
                <a:gd name="connsiteY2" fmla="*/ 0 h 2047941"/>
                <a:gd name="connsiteX3" fmla="*/ 3803445 w 4340035"/>
                <a:gd name="connsiteY3" fmla="*/ 0 h 2047941"/>
                <a:gd name="connsiteX4" fmla="*/ 3797788 w 4340035"/>
                <a:gd name="connsiteY4" fmla="*/ 3046 h 2047941"/>
                <a:gd name="connsiteX5" fmla="*/ 0 w 4340035"/>
                <a:gd name="connsiteY5" fmla="*/ 2025313 h 2047941"/>
                <a:gd name="connsiteX6" fmla="*/ 4340018 w 4340035"/>
                <a:gd name="connsiteY6" fmla="*/ 2047942 h 2047941"/>
                <a:gd name="connsiteX7" fmla="*/ 4340018 w 4340035"/>
                <a:gd name="connsiteY7" fmla="*/ 2035322 h 2047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40035" h="2047941">
                  <a:moveTo>
                    <a:pt x="4340018" y="2035322"/>
                  </a:moveTo>
                  <a:cubicBezTo>
                    <a:pt x="4340453" y="1972657"/>
                    <a:pt x="4333055" y="1909991"/>
                    <a:pt x="4316083" y="1847761"/>
                  </a:cubicBezTo>
                  <a:lnTo>
                    <a:pt x="3809102" y="0"/>
                  </a:lnTo>
                  <a:lnTo>
                    <a:pt x="3803445" y="0"/>
                  </a:lnTo>
                  <a:cubicBezTo>
                    <a:pt x="3803445" y="0"/>
                    <a:pt x="3797788" y="3046"/>
                    <a:pt x="3797788" y="3046"/>
                  </a:cubicBezTo>
                  <a:lnTo>
                    <a:pt x="0" y="2025313"/>
                  </a:lnTo>
                  <a:lnTo>
                    <a:pt x="4340018" y="2047942"/>
                  </a:lnTo>
                  <a:cubicBezTo>
                    <a:pt x="4340018" y="2043590"/>
                    <a:pt x="4340018" y="2039674"/>
                    <a:pt x="4340018" y="2035322"/>
                  </a:cubicBezTo>
                  <a:close/>
                </a:path>
              </a:pathLst>
            </a:custGeom>
            <a:solidFill>
              <a:srgbClr val="124371">
                <a:alpha val="80000"/>
              </a:srgbClr>
            </a:solidFill>
            <a:ln w="434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C2A1988-AD20-C25D-88E7-A7637B54B071}"/>
              </a:ext>
            </a:extLst>
          </p:cNvPr>
          <p:cNvCxnSpPr/>
          <p:nvPr userDrawn="1"/>
        </p:nvCxnSpPr>
        <p:spPr>
          <a:xfrm>
            <a:off x="3305026" y="6356838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AEDA84B-7C70-A1B7-1981-E8598842201D}"/>
              </a:ext>
            </a:extLst>
          </p:cNvPr>
          <p:cNvSpPr/>
          <p:nvPr/>
        </p:nvSpPr>
        <p:spPr>
          <a:xfrm>
            <a:off x="1310497" y="1689753"/>
            <a:ext cx="231910" cy="320088"/>
          </a:xfrm>
          <a:custGeom>
            <a:avLst/>
            <a:gdLst>
              <a:gd name="connsiteX0" fmla="*/ 106427 w 231910"/>
              <a:gd name="connsiteY0" fmla="*/ 320088 h 320088"/>
              <a:gd name="connsiteX1" fmla="*/ 50710 w 231910"/>
              <a:gd name="connsiteY1" fmla="*/ 315728 h 320088"/>
              <a:gd name="connsiteX2" fmla="*/ 6137 w 231910"/>
              <a:gd name="connsiteY2" fmla="*/ 303131 h 320088"/>
              <a:gd name="connsiteX3" fmla="*/ 6137 w 231910"/>
              <a:gd name="connsiteY3" fmla="*/ 245800 h 320088"/>
              <a:gd name="connsiteX4" fmla="*/ 51841 w 231910"/>
              <a:gd name="connsiteY4" fmla="*/ 259688 h 320088"/>
              <a:gd name="connsiteX5" fmla="*/ 99967 w 231910"/>
              <a:gd name="connsiteY5" fmla="*/ 265018 h 320088"/>
              <a:gd name="connsiteX6" fmla="*/ 149547 w 231910"/>
              <a:gd name="connsiteY6" fmla="*/ 258719 h 320088"/>
              <a:gd name="connsiteX7" fmla="*/ 165374 w 231910"/>
              <a:gd name="connsiteY7" fmla="*/ 230296 h 320088"/>
              <a:gd name="connsiteX8" fmla="*/ 158591 w 231910"/>
              <a:gd name="connsiteY8" fmla="*/ 208171 h 320088"/>
              <a:gd name="connsiteX9" fmla="*/ 135174 w 231910"/>
              <a:gd name="connsiteY9" fmla="*/ 193474 h 320088"/>
              <a:gd name="connsiteX10" fmla="*/ 88178 w 231910"/>
              <a:gd name="connsiteY10" fmla="*/ 178778 h 320088"/>
              <a:gd name="connsiteX11" fmla="*/ 19703 w 231910"/>
              <a:gd name="connsiteY11" fmla="*/ 145025 h 320088"/>
              <a:gd name="connsiteX12" fmla="*/ 0 w 231910"/>
              <a:gd name="connsiteY12" fmla="*/ 89147 h 320088"/>
              <a:gd name="connsiteX13" fmla="*/ 31331 w 231910"/>
              <a:gd name="connsiteY13" fmla="*/ 23094 h 320088"/>
              <a:gd name="connsiteX14" fmla="*/ 122415 w 231910"/>
              <a:gd name="connsiteY14" fmla="*/ 0 h 320088"/>
              <a:gd name="connsiteX15" fmla="*/ 174417 w 231910"/>
              <a:gd name="connsiteY15" fmla="*/ 3876 h 320088"/>
              <a:gd name="connsiteX16" fmla="*/ 213500 w 231910"/>
              <a:gd name="connsiteY16" fmla="*/ 13081 h 320088"/>
              <a:gd name="connsiteX17" fmla="*/ 213500 w 231910"/>
              <a:gd name="connsiteY17" fmla="*/ 70413 h 320088"/>
              <a:gd name="connsiteX18" fmla="*/ 131136 w 231910"/>
              <a:gd name="connsiteY18" fmla="*/ 55555 h 320088"/>
              <a:gd name="connsiteX19" fmla="*/ 83494 w 231910"/>
              <a:gd name="connsiteY19" fmla="*/ 62015 h 320088"/>
              <a:gd name="connsiteX20" fmla="*/ 66214 w 231910"/>
              <a:gd name="connsiteY20" fmla="*/ 89147 h 320088"/>
              <a:gd name="connsiteX21" fmla="*/ 72512 w 231910"/>
              <a:gd name="connsiteY21" fmla="*/ 108365 h 320088"/>
              <a:gd name="connsiteX22" fmla="*/ 93992 w 231910"/>
              <a:gd name="connsiteY22" fmla="*/ 121446 h 320088"/>
              <a:gd name="connsiteX23" fmla="*/ 136627 w 231910"/>
              <a:gd name="connsiteY23" fmla="*/ 134528 h 320088"/>
              <a:gd name="connsiteX24" fmla="*/ 195412 w 231910"/>
              <a:gd name="connsiteY24" fmla="*/ 158591 h 320088"/>
              <a:gd name="connsiteX25" fmla="*/ 223997 w 231910"/>
              <a:gd name="connsiteY25" fmla="*/ 190406 h 320088"/>
              <a:gd name="connsiteX26" fmla="*/ 231911 w 231910"/>
              <a:gd name="connsiteY26" fmla="*/ 230296 h 320088"/>
              <a:gd name="connsiteX27" fmla="*/ 201065 w 231910"/>
              <a:gd name="connsiteY27" fmla="*/ 295379 h 320088"/>
              <a:gd name="connsiteX28" fmla="*/ 106104 w 231910"/>
              <a:gd name="connsiteY28" fmla="*/ 319927 h 320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31910" h="320088">
                <a:moveTo>
                  <a:pt x="106427" y="320088"/>
                </a:moveTo>
                <a:cubicBezTo>
                  <a:pt x="86563" y="320088"/>
                  <a:pt x="67990" y="318635"/>
                  <a:pt x="50710" y="315728"/>
                </a:cubicBezTo>
                <a:cubicBezTo>
                  <a:pt x="33591" y="312821"/>
                  <a:pt x="18734" y="308622"/>
                  <a:pt x="6137" y="303131"/>
                </a:cubicBezTo>
                <a:lnTo>
                  <a:pt x="6137" y="245800"/>
                </a:lnTo>
                <a:cubicBezTo>
                  <a:pt x="20349" y="251613"/>
                  <a:pt x="35529" y="256297"/>
                  <a:pt x="51841" y="259688"/>
                </a:cubicBezTo>
                <a:cubicBezTo>
                  <a:pt x="68152" y="263241"/>
                  <a:pt x="84302" y="265018"/>
                  <a:pt x="99967" y="265018"/>
                </a:cubicBezTo>
                <a:cubicBezTo>
                  <a:pt x="122415" y="265018"/>
                  <a:pt x="139049" y="262918"/>
                  <a:pt x="149547" y="258719"/>
                </a:cubicBezTo>
                <a:cubicBezTo>
                  <a:pt x="160206" y="254520"/>
                  <a:pt x="165374" y="244992"/>
                  <a:pt x="165374" y="230296"/>
                </a:cubicBezTo>
                <a:cubicBezTo>
                  <a:pt x="165374" y="220929"/>
                  <a:pt x="163113" y="213661"/>
                  <a:pt x="158591" y="208171"/>
                </a:cubicBezTo>
                <a:cubicBezTo>
                  <a:pt x="154069" y="202680"/>
                  <a:pt x="146317" y="197835"/>
                  <a:pt x="135174" y="193474"/>
                </a:cubicBezTo>
                <a:cubicBezTo>
                  <a:pt x="124030" y="189114"/>
                  <a:pt x="108365" y="184269"/>
                  <a:pt x="88178" y="178778"/>
                </a:cubicBezTo>
                <a:cubicBezTo>
                  <a:pt x="55717" y="169734"/>
                  <a:pt x="32946" y="158591"/>
                  <a:pt x="19703" y="145025"/>
                </a:cubicBezTo>
                <a:cubicBezTo>
                  <a:pt x="6460" y="131459"/>
                  <a:pt x="0" y="112887"/>
                  <a:pt x="0" y="89147"/>
                </a:cubicBezTo>
                <a:cubicBezTo>
                  <a:pt x="0" y="60562"/>
                  <a:pt x="10497" y="38598"/>
                  <a:pt x="31331" y="23094"/>
                </a:cubicBezTo>
                <a:cubicBezTo>
                  <a:pt x="52164" y="7752"/>
                  <a:pt x="82525" y="0"/>
                  <a:pt x="122415" y="0"/>
                </a:cubicBezTo>
                <a:cubicBezTo>
                  <a:pt x="140987" y="0"/>
                  <a:pt x="158429" y="1292"/>
                  <a:pt x="174417" y="3876"/>
                </a:cubicBezTo>
                <a:cubicBezTo>
                  <a:pt x="190406" y="6460"/>
                  <a:pt x="203487" y="9528"/>
                  <a:pt x="213500" y="13081"/>
                </a:cubicBezTo>
                <a:lnTo>
                  <a:pt x="213500" y="70413"/>
                </a:lnTo>
                <a:cubicBezTo>
                  <a:pt x="187176" y="60400"/>
                  <a:pt x="159721" y="55555"/>
                  <a:pt x="131136" y="55555"/>
                </a:cubicBezTo>
                <a:cubicBezTo>
                  <a:pt x="110949" y="55555"/>
                  <a:pt x="94961" y="57655"/>
                  <a:pt x="83494" y="62015"/>
                </a:cubicBezTo>
                <a:cubicBezTo>
                  <a:pt x="71866" y="66376"/>
                  <a:pt x="66214" y="75419"/>
                  <a:pt x="66214" y="89147"/>
                </a:cubicBezTo>
                <a:cubicBezTo>
                  <a:pt x="66214" y="97222"/>
                  <a:pt x="68313" y="103682"/>
                  <a:pt x="72512" y="108365"/>
                </a:cubicBezTo>
                <a:cubicBezTo>
                  <a:pt x="76711" y="113210"/>
                  <a:pt x="83817" y="117570"/>
                  <a:pt x="93992" y="121446"/>
                </a:cubicBezTo>
                <a:cubicBezTo>
                  <a:pt x="104166" y="125322"/>
                  <a:pt x="118378" y="129683"/>
                  <a:pt x="136627" y="134528"/>
                </a:cubicBezTo>
                <a:cubicBezTo>
                  <a:pt x="161982" y="141311"/>
                  <a:pt x="181523" y="149224"/>
                  <a:pt x="195412" y="158591"/>
                </a:cubicBezTo>
                <a:cubicBezTo>
                  <a:pt x="209139" y="167958"/>
                  <a:pt x="218829" y="178455"/>
                  <a:pt x="223997" y="190406"/>
                </a:cubicBezTo>
                <a:cubicBezTo>
                  <a:pt x="229327" y="202195"/>
                  <a:pt x="231911" y="215599"/>
                  <a:pt x="231911" y="230296"/>
                </a:cubicBezTo>
                <a:cubicBezTo>
                  <a:pt x="231911" y="257266"/>
                  <a:pt x="221575" y="278907"/>
                  <a:pt x="201065" y="295379"/>
                </a:cubicBezTo>
                <a:cubicBezTo>
                  <a:pt x="180554" y="311691"/>
                  <a:pt x="148901" y="319927"/>
                  <a:pt x="106104" y="319927"/>
                </a:cubicBezTo>
              </a:path>
            </a:pathLst>
          </a:custGeom>
          <a:solidFill>
            <a:srgbClr val="0F63A9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29340B13-A532-6E0E-F97F-BDC59F8FF470}"/>
              </a:ext>
            </a:extLst>
          </p:cNvPr>
          <p:cNvSpPr/>
          <p:nvPr/>
        </p:nvSpPr>
        <p:spPr>
          <a:xfrm>
            <a:off x="1587950" y="1680386"/>
            <a:ext cx="229811" cy="324610"/>
          </a:xfrm>
          <a:custGeom>
            <a:avLst/>
            <a:gdLst>
              <a:gd name="connsiteX0" fmla="*/ 0 w 229811"/>
              <a:gd name="connsiteY0" fmla="*/ 324610 h 324610"/>
              <a:gd name="connsiteX1" fmla="*/ 0 w 229811"/>
              <a:gd name="connsiteY1" fmla="*/ 0 h 324610"/>
              <a:gd name="connsiteX2" fmla="*/ 65084 w 229811"/>
              <a:gd name="connsiteY2" fmla="*/ 0 h 324610"/>
              <a:gd name="connsiteX3" fmla="*/ 65084 w 229811"/>
              <a:gd name="connsiteY3" fmla="*/ 178616 h 324610"/>
              <a:gd name="connsiteX4" fmla="*/ 150354 w 229811"/>
              <a:gd name="connsiteY4" fmla="*/ 96253 h 324610"/>
              <a:gd name="connsiteX5" fmla="*/ 224482 w 229811"/>
              <a:gd name="connsiteY5" fmla="*/ 96253 h 324610"/>
              <a:gd name="connsiteX6" fmla="*/ 132590 w 229811"/>
              <a:gd name="connsiteY6" fmla="*/ 189760 h 324610"/>
              <a:gd name="connsiteX7" fmla="*/ 229811 w 229811"/>
              <a:gd name="connsiteY7" fmla="*/ 324610 h 324610"/>
              <a:gd name="connsiteX8" fmla="*/ 161013 w 229811"/>
              <a:gd name="connsiteY8" fmla="*/ 324610 h 324610"/>
              <a:gd name="connsiteX9" fmla="*/ 91569 w 229811"/>
              <a:gd name="connsiteY9" fmla="*/ 223997 h 324610"/>
              <a:gd name="connsiteX10" fmla="*/ 65084 w 229811"/>
              <a:gd name="connsiteY10" fmla="*/ 249514 h 324610"/>
              <a:gd name="connsiteX11" fmla="*/ 65084 w 229811"/>
              <a:gd name="connsiteY11" fmla="*/ 324610 h 324610"/>
              <a:gd name="connsiteX12" fmla="*/ 0 w 229811"/>
              <a:gd name="connsiteY12" fmla="*/ 324610 h 32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9811" h="324610">
                <a:moveTo>
                  <a:pt x="0" y="324610"/>
                </a:moveTo>
                <a:lnTo>
                  <a:pt x="0" y="0"/>
                </a:lnTo>
                <a:lnTo>
                  <a:pt x="65084" y="0"/>
                </a:lnTo>
                <a:lnTo>
                  <a:pt x="65084" y="178616"/>
                </a:lnTo>
                <a:lnTo>
                  <a:pt x="150354" y="96253"/>
                </a:lnTo>
                <a:lnTo>
                  <a:pt x="224482" y="96253"/>
                </a:lnTo>
                <a:lnTo>
                  <a:pt x="132590" y="189760"/>
                </a:lnTo>
                <a:lnTo>
                  <a:pt x="229811" y="324610"/>
                </a:lnTo>
                <a:lnTo>
                  <a:pt x="161013" y="324610"/>
                </a:lnTo>
                <a:lnTo>
                  <a:pt x="91569" y="223997"/>
                </a:lnTo>
                <a:lnTo>
                  <a:pt x="65084" y="249514"/>
                </a:lnTo>
                <a:lnTo>
                  <a:pt x="65084" y="324610"/>
                </a:lnTo>
                <a:lnTo>
                  <a:pt x="0" y="324610"/>
                </a:lnTo>
                <a:close/>
              </a:path>
            </a:pathLst>
          </a:custGeom>
          <a:solidFill>
            <a:srgbClr val="0F63A9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4233C864-27EE-E7ED-5F58-2A9A2A71C02F}"/>
              </a:ext>
            </a:extLst>
          </p:cNvPr>
          <p:cNvSpPr/>
          <p:nvPr/>
        </p:nvSpPr>
        <p:spPr>
          <a:xfrm>
            <a:off x="1820184" y="1683777"/>
            <a:ext cx="99805" cy="321380"/>
          </a:xfrm>
          <a:custGeom>
            <a:avLst/>
            <a:gdLst>
              <a:gd name="connsiteX0" fmla="*/ 34238 w 99805"/>
              <a:gd name="connsiteY0" fmla="*/ 321219 h 321380"/>
              <a:gd name="connsiteX1" fmla="*/ 34238 w 99805"/>
              <a:gd name="connsiteY1" fmla="*/ 141149 h 321380"/>
              <a:gd name="connsiteX2" fmla="*/ 0 w 99805"/>
              <a:gd name="connsiteY2" fmla="*/ 141149 h 321380"/>
              <a:gd name="connsiteX3" fmla="*/ 5814 w 99805"/>
              <a:gd name="connsiteY3" fmla="*/ 93023 h 321380"/>
              <a:gd name="connsiteX4" fmla="*/ 99321 w 99805"/>
              <a:gd name="connsiteY4" fmla="*/ 93023 h 321380"/>
              <a:gd name="connsiteX5" fmla="*/ 99321 w 99805"/>
              <a:gd name="connsiteY5" fmla="*/ 321380 h 321380"/>
              <a:gd name="connsiteX6" fmla="*/ 34238 w 99805"/>
              <a:gd name="connsiteY6" fmla="*/ 321380 h 321380"/>
              <a:gd name="connsiteX7" fmla="*/ 28908 w 99805"/>
              <a:gd name="connsiteY7" fmla="*/ 0 h 321380"/>
              <a:gd name="connsiteX8" fmla="*/ 99806 w 99805"/>
              <a:gd name="connsiteY8" fmla="*/ 0 h 321380"/>
              <a:gd name="connsiteX9" fmla="*/ 99806 w 99805"/>
              <a:gd name="connsiteY9" fmla="*/ 51033 h 321380"/>
              <a:gd name="connsiteX10" fmla="*/ 28908 w 99805"/>
              <a:gd name="connsiteY10" fmla="*/ 51033 h 321380"/>
              <a:gd name="connsiteX11" fmla="*/ 28908 w 99805"/>
              <a:gd name="connsiteY11" fmla="*/ 0 h 321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9805" h="321380">
                <a:moveTo>
                  <a:pt x="34238" y="321219"/>
                </a:moveTo>
                <a:lnTo>
                  <a:pt x="34238" y="141149"/>
                </a:lnTo>
                <a:lnTo>
                  <a:pt x="0" y="141149"/>
                </a:lnTo>
                <a:lnTo>
                  <a:pt x="5814" y="93023"/>
                </a:lnTo>
                <a:lnTo>
                  <a:pt x="99321" y="93023"/>
                </a:lnTo>
                <a:lnTo>
                  <a:pt x="99321" y="321380"/>
                </a:lnTo>
                <a:lnTo>
                  <a:pt x="34238" y="321380"/>
                </a:lnTo>
                <a:close/>
                <a:moveTo>
                  <a:pt x="28908" y="0"/>
                </a:moveTo>
                <a:lnTo>
                  <a:pt x="99806" y="0"/>
                </a:lnTo>
                <a:lnTo>
                  <a:pt x="99806" y="51033"/>
                </a:lnTo>
                <a:lnTo>
                  <a:pt x="28908" y="51033"/>
                </a:lnTo>
                <a:lnTo>
                  <a:pt x="28908" y="0"/>
                </a:lnTo>
                <a:close/>
              </a:path>
            </a:pathLst>
          </a:custGeom>
          <a:solidFill>
            <a:srgbClr val="0F63A9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F06A5D08-B23F-DFDA-D17E-27ABB53C22E1}"/>
              </a:ext>
            </a:extLst>
          </p:cNvPr>
          <p:cNvSpPr/>
          <p:nvPr/>
        </p:nvSpPr>
        <p:spPr>
          <a:xfrm>
            <a:off x="1974737" y="1680386"/>
            <a:ext cx="106588" cy="329455"/>
          </a:xfrm>
          <a:custGeom>
            <a:avLst/>
            <a:gdLst>
              <a:gd name="connsiteX0" fmla="*/ 63630 w 106588"/>
              <a:gd name="connsiteY0" fmla="*/ 329455 h 329455"/>
              <a:gd name="connsiteX1" fmla="*/ 15181 w 106588"/>
              <a:gd name="connsiteY1" fmla="*/ 314113 h 329455"/>
              <a:gd name="connsiteX2" fmla="*/ 0 w 106588"/>
              <a:gd name="connsiteY2" fmla="*/ 265018 h 329455"/>
              <a:gd name="connsiteX3" fmla="*/ 0 w 106588"/>
              <a:gd name="connsiteY3" fmla="*/ 0 h 329455"/>
              <a:gd name="connsiteX4" fmla="*/ 65084 w 106588"/>
              <a:gd name="connsiteY4" fmla="*/ 0 h 329455"/>
              <a:gd name="connsiteX5" fmla="*/ 65084 w 106588"/>
              <a:gd name="connsiteY5" fmla="*/ 259688 h 329455"/>
              <a:gd name="connsiteX6" fmla="*/ 69929 w 106588"/>
              <a:gd name="connsiteY6" fmla="*/ 276323 h 329455"/>
              <a:gd name="connsiteX7" fmla="*/ 83979 w 106588"/>
              <a:gd name="connsiteY7" fmla="*/ 280845 h 329455"/>
              <a:gd name="connsiteX8" fmla="*/ 106588 w 106588"/>
              <a:gd name="connsiteY8" fmla="*/ 277453 h 329455"/>
              <a:gd name="connsiteX9" fmla="*/ 106588 w 106588"/>
              <a:gd name="connsiteY9" fmla="*/ 322188 h 329455"/>
              <a:gd name="connsiteX10" fmla="*/ 63792 w 106588"/>
              <a:gd name="connsiteY10" fmla="*/ 329455 h 32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6588" h="329455">
                <a:moveTo>
                  <a:pt x="63630" y="329455"/>
                </a:moveTo>
                <a:cubicBezTo>
                  <a:pt x="41505" y="329455"/>
                  <a:pt x="25355" y="324287"/>
                  <a:pt x="15181" y="314113"/>
                </a:cubicBezTo>
                <a:cubicBezTo>
                  <a:pt x="5007" y="303777"/>
                  <a:pt x="0" y="287466"/>
                  <a:pt x="0" y="265018"/>
                </a:cubicBezTo>
                <a:lnTo>
                  <a:pt x="0" y="0"/>
                </a:lnTo>
                <a:lnTo>
                  <a:pt x="65084" y="0"/>
                </a:lnTo>
                <a:lnTo>
                  <a:pt x="65084" y="259688"/>
                </a:lnTo>
                <a:cubicBezTo>
                  <a:pt x="65084" y="267763"/>
                  <a:pt x="66699" y="273254"/>
                  <a:pt x="69929" y="276323"/>
                </a:cubicBezTo>
                <a:cubicBezTo>
                  <a:pt x="73158" y="279391"/>
                  <a:pt x="77842" y="280845"/>
                  <a:pt x="83979" y="280845"/>
                </a:cubicBezTo>
                <a:cubicBezTo>
                  <a:pt x="92377" y="280845"/>
                  <a:pt x="99806" y="279714"/>
                  <a:pt x="106588" y="277453"/>
                </a:cubicBezTo>
                <a:lnTo>
                  <a:pt x="106588" y="322188"/>
                </a:lnTo>
                <a:cubicBezTo>
                  <a:pt x="94315" y="327033"/>
                  <a:pt x="80103" y="329455"/>
                  <a:pt x="63792" y="329455"/>
                </a:cubicBezTo>
              </a:path>
            </a:pathLst>
          </a:custGeom>
          <a:solidFill>
            <a:srgbClr val="0F63A9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3C4BC7C-F918-D249-481F-B2F4A5D944A5}"/>
              </a:ext>
            </a:extLst>
          </p:cNvPr>
          <p:cNvSpPr/>
          <p:nvPr/>
        </p:nvSpPr>
        <p:spPr>
          <a:xfrm>
            <a:off x="2106358" y="1680386"/>
            <a:ext cx="106588" cy="329455"/>
          </a:xfrm>
          <a:custGeom>
            <a:avLst/>
            <a:gdLst>
              <a:gd name="connsiteX0" fmla="*/ 63630 w 106588"/>
              <a:gd name="connsiteY0" fmla="*/ 329455 h 329455"/>
              <a:gd name="connsiteX1" fmla="*/ 15181 w 106588"/>
              <a:gd name="connsiteY1" fmla="*/ 314113 h 329455"/>
              <a:gd name="connsiteX2" fmla="*/ 0 w 106588"/>
              <a:gd name="connsiteY2" fmla="*/ 265018 h 329455"/>
              <a:gd name="connsiteX3" fmla="*/ 0 w 106588"/>
              <a:gd name="connsiteY3" fmla="*/ 0 h 329455"/>
              <a:gd name="connsiteX4" fmla="*/ 65084 w 106588"/>
              <a:gd name="connsiteY4" fmla="*/ 0 h 329455"/>
              <a:gd name="connsiteX5" fmla="*/ 65084 w 106588"/>
              <a:gd name="connsiteY5" fmla="*/ 259688 h 329455"/>
              <a:gd name="connsiteX6" fmla="*/ 69929 w 106588"/>
              <a:gd name="connsiteY6" fmla="*/ 276323 h 329455"/>
              <a:gd name="connsiteX7" fmla="*/ 83979 w 106588"/>
              <a:gd name="connsiteY7" fmla="*/ 280845 h 329455"/>
              <a:gd name="connsiteX8" fmla="*/ 106588 w 106588"/>
              <a:gd name="connsiteY8" fmla="*/ 277453 h 329455"/>
              <a:gd name="connsiteX9" fmla="*/ 106588 w 106588"/>
              <a:gd name="connsiteY9" fmla="*/ 322188 h 329455"/>
              <a:gd name="connsiteX10" fmla="*/ 63792 w 106588"/>
              <a:gd name="connsiteY10" fmla="*/ 329455 h 32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6588" h="329455">
                <a:moveTo>
                  <a:pt x="63630" y="329455"/>
                </a:moveTo>
                <a:cubicBezTo>
                  <a:pt x="41505" y="329455"/>
                  <a:pt x="25355" y="324287"/>
                  <a:pt x="15181" y="314113"/>
                </a:cubicBezTo>
                <a:cubicBezTo>
                  <a:pt x="5006" y="303777"/>
                  <a:pt x="0" y="287466"/>
                  <a:pt x="0" y="265018"/>
                </a:cubicBezTo>
                <a:lnTo>
                  <a:pt x="0" y="0"/>
                </a:lnTo>
                <a:lnTo>
                  <a:pt x="65084" y="0"/>
                </a:lnTo>
                <a:lnTo>
                  <a:pt x="65084" y="259688"/>
                </a:lnTo>
                <a:cubicBezTo>
                  <a:pt x="65084" y="267763"/>
                  <a:pt x="66698" y="273254"/>
                  <a:pt x="69929" y="276323"/>
                </a:cubicBezTo>
                <a:cubicBezTo>
                  <a:pt x="73158" y="279391"/>
                  <a:pt x="77842" y="280845"/>
                  <a:pt x="83979" y="280845"/>
                </a:cubicBezTo>
                <a:cubicBezTo>
                  <a:pt x="92377" y="280845"/>
                  <a:pt x="99806" y="279714"/>
                  <a:pt x="106588" y="277453"/>
                </a:cubicBezTo>
                <a:lnTo>
                  <a:pt x="106588" y="322188"/>
                </a:lnTo>
                <a:cubicBezTo>
                  <a:pt x="94315" y="327033"/>
                  <a:pt x="80103" y="329455"/>
                  <a:pt x="63792" y="329455"/>
                </a:cubicBezTo>
              </a:path>
            </a:pathLst>
          </a:custGeom>
          <a:solidFill>
            <a:srgbClr val="0F63A9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F7B039F2-EE5E-6E57-1285-3A7BC254A1FB}"/>
              </a:ext>
            </a:extLst>
          </p:cNvPr>
          <p:cNvSpPr/>
          <p:nvPr/>
        </p:nvSpPr>
        <p:spPr>
          <a:xfrm>
            <a:off x="2249767" y="1694759"/>
            <a:ext cx="252582" cy="310398"/>
          </a:xfrm>
          <a:custGeom>
            <a:avLst/>
            <a:gdLst>
              <a:gd name="connsiteX0" fmla="*/ 162 w 252582"/>
              <a:gd name="connsiteY0" fmla="*/ 310237 h 310398"/>
              <a:gd name="connsiteX1" fmla="*/ 162 w 252582"/>
              <a:gd name="connsiteY1" fmla="*/ 0 h 310398"/>
              <a:gd name="connsiteX2" fmla="*/ 149062 w 252582"/>
              <a:gd name="connsiteY2" fmla="*/ 0 h 310398"/>
              <a:gd name="connsiteX3" fmla="*/ 227550 w 252582"/>
              <a:gd name="connsiteY3" fmla="*/ 28262 h 310398"/>
              <a:gd name="connsiteX4" fmla="*/ 252582 w 252582"/>
              <a:gd name="connsiteY4" fmla="*/ 104166 h 310398"/>
              <a:gd name="connsiteX5" fmla="*/ 236433 w 252582"/>
              <a:gd name="connsiteY5" fmla="*/ 158106 h 310398"/>
              <a:gd name="connsiteX6" fmla="*/ 190890 w 252582"/>
              <a:gd name="connsiteY6" fmla="*/ 190890 h 310398"/>
              <a:gd name="connsiteX7" fmla="*/ 203164 w 252582"/>
              <a:gd name="connsiteY7" fmla="*/ 204456 h 310398"/>
              <a:gd name="connsiteX8" fmla="*/ 212531 w 252582"/>
              <a:gd name="connsiteY8" fmla="*/ 223674 h 310398"/>
              <a:gd name="connsiteX9" fmla="*/ 250160 w 252582"/>
              <a:gd name="connsiteY9" fmla="*/ 310399 h 310398"/>
              <a:gd name="connsiteX10" fmla="*/ 182654 w 252582"/>
              <a:gd name="connsiteY10" fmla="*/ 310399 h 310398"/>
              <a:gd name="connsiteX11" fmla="*/ 145994 w 252582"/>
              <a:gd name="connsiteY11" fmla="*/ 227066 h 310398"/>
              <a:gd name="connsiteX12" fmla="*/ 135335 w 252582"/>
              <a:gd name="connsiteY12" fmla="*/ 212047 h 310398"/>
              <a:gd name="connsiteX13" fmla="*/ 116117 w 252582"/>
              <a:gd name="connsiteY13" fmla="*/ 207686 h 310398"/>
              <a:gd name="connsiteX14" fmla="*/ 65084 w 252582"/>
              <a:gd name="connsiteY14" fmla="*/ 207686 h 310398"/>
              <a:gd name="connsiteX15" fmla="*/ 65084 w 252582"/>
              <a:gd name="connsiteY15" fmla="*/ 310237 h 310398"/>
              <a:gd name="connsiteX16" fmla="*/ 0 w 252582"/>
              <a:gd name="connsiteY16" fmla="*/ 310237 h 310398"/>
              <a:gd name="connsiteX17" fmla="*/ 65084 w 252582"/>
              <a:gd name="connsiteY17" fmla="*/ 153746 h 310398"/>
              <a:gd name="connsiteX18" fmla="*/ 132105 w 252582"/>
              <a:gd name="connsiteY18" fmla="*/ 153746 h 310398"/>
              <a:gd name="connsiteX19" fmla="*/ 172157 w 252582"/>
              <a:gd name="connsiteY19" fmla="*/ 142441 h 310398"/>
              <a:gd name="connsiteX20" fmla="*/ 186691 w 252582"/>
              <a:gd name="connsiteY20" fmla="*/ 104166 h 310398"/>
              <a:gd name="connsiteX21" fmla="*/ 174095 w 252582"/>
              <a:gd name="connsiteY21" fmla="*/ 66053 h 310398"/>
              <a:gd name="connsiteX22" fmla="*/ 135981 w 252582"/>
              <a:gd name="connsiteY22" fmla="*/ 53940 h 310398"/>
              <a:gd name="connsiteX23" fmla="*/ 65245 w 252582"/>
              <a:gd name="connsiteY23" fmla="*/ 53940 h 310398"/>
              <a:gd name="connsiteX24" fmla="*/ 65245 w 252582"/>
              <a:gd name="connsiteY24" fmla="*/ 153584 h 31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2582" h="310398">
                <a:moveTo>
                  <a:pt x="162" y="310237"/>
                </a:moveTo>
                <a:lnTo>
                  <a:pt x="162" y="0"/>
                </a:lnTo>
                <a:lnTo>
                  <a:pt x="149062" y="0"/>
                </a:lnTo>
                <a:cubicBezTo>
                  <a:pt x="184753" y="0"/>
                  <a:pt x="210916" y="9367"/>
                  <a:pt x="227550" y="28262"/>
                </a:cubicBezTo>
                <a:cubicBezTo>
                  <a:pt x="244184" y="46996"/>
                  <a:pt x="252582" y="72351"/>
                  <a:pt x="252582" y="104166"/>
                </a:cubicBezTo>
                <a:cubicBezTo>
                  <a:pt x="252582" y="124999"/>
                  <a:pt x="247253" y="143087"/>
                  <a:pt x="236433" y="158106"/>
                </a:cubicBezTo>
                <a:cubicBezTo>
                  <a:pt x="225612" y="173126"/>
                  <a:pt x="210432" y="184107"/>
                  <a:pt x="190890" y="190890"/>
                </a:cubicBezTo>
                <a:cubicBezTo>
                  <a:pt x="196058" y="195089"/>
                  <a:pt x="200096" y="199611"/>
                  <a:pt x="203164" y="204456"/>
                </a:cubicBezTo>
                <a:cubicBezTo>
                  <a:pt x="206233" y="209301"/>
                  <a:pt x="209301" y="215761"/>
                  <a:pt x="212531" y="223674"/>
                </a:cubicBezTo>
                <a:lnTo>
                  <a:pt x="250160" y="310399"/>
                </a:lnTo>
                <a:lnTo>
                  <a:pt x="182654" y="310399"/>
                </a:lnTo>
                <a:lnTo>
                  <a:pt x="145994" y="227066"/>
                </a:lnTo>
                <a:cubicBezTo>
                  <a:pt x="142764" y="219960"/>
                  <a:pt x="139211" y="214953"/>
                  <a:pt x="135335" y="212047"/>
                </a:cubicBezTo>
                <a:cubicBezTo>
                  <a:pt x="131459" y="209140"/>
                  <a:pt x="124999" y="207686"/>
                  <a:pt x="116117" y="207686"/>
                </a:cubicBezTo>
                <a:lnTo>
                  <a:pt x="65084" y="207686"/>
                </a:lnTo>
                <a:lnTo>
                  <a:pt x="65084" y="310237"/>
                </a:lnTo>
                <a:lnTo>
                  <a:pt x="0" y="310237"/>
                </a:lnTo>
                <a:close/>
                <a:moveTo>
                  <a:pt x="65084" y="153746"/>
                </a:moveTo>
                <a:lnTo>
                  <a:pt x="132105" y="153746"/>
                </a:lnTo>
                <a:cubicBezTo>
                  <a:pt x="149062" y="153746"/>
                  <a:pt x="162467" y="150031"/>
                  <a:pt x="172157" y="142441"/>
                </a:cubicBezTo>
                <a:cubicBezTo>
                  <a:pt x="181846" y="134851"/>
                  <a:pt x="186691" y="122092"/>
                  <a:pt x="186691" y="104166"/>
                </a:cubicBezTo>
                <a:cubicBezTo>
                  <a:pt x="186691" y="86240"/>
                  <a:pt x="182492" y="74127"/>
                  <a:pt x="174095" y="66053"/>
                </a:cubicBezTo>
                <a:cubicBezTo>
                  <a:pt x="165697" y="57978"/>
                  <a:pt x="153100" y="53940"/>
                  <a:pt x="135981" y="53940"/>
                </a:cubicBezTo>
                <a:lnTo>
                  <a:pt x="65245" y="53940"/>
                </a:lnTo>
                <a:lnTo>
                  <a:pt x="65245" y="153584"/>
                </a:lnTo>
                <a:close/>
              </a:path>
            </a:pathLst>
          </a:custGeom>
          <a:solidFill>
            <a:srgbClr val="018FF9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13F66AAE-BD40-4082-8C95-55AD05929E89}"/>
              </a:ext>
            </a:extLst>
          </p:cNvPr>
          <p:cNvSpPr/>
          <p:nvPr/>
        </p:nvSpPr>
        <p:spPr>
          <a:xfrm>
            <a:off x="2530612" y="1772117"/>
            <a:ext cx="225450" cy="237886"/>
          </a:xfrm>
          <a:custGeom>
            <a:avLst/>
            <a:gdLst>
              <a:gd name="connsiteX0" fmla="*/ 128714 w 225450"/>
              <a:gd name="connsiteY0" fmla="*/ 237725 h 237886"/>
              <a:gd name="connsiteX1" fmla="*/ 34722 w 225450"/>
              <a:gd name="connsiteY1" fmla="*/ 208171 h 237886"/>
              <a:gd name="connsiteX2" fmla="*/ 0 w 225450"/>
              <a:gd name="connsiteY2" fmla="*/ 118378 h 237886"/>
              <a:gd name="connsiteX3" fmla="*/ 29231 w 225450"/>
              <a:gd name="connsiteY3" fmla="*/ 31977 h 237886"/>
              <a:gd name="connsiteX4" fmla="*/ 116117 w 225450"/>
              <a:gd name="connsiteY4" fmla="*/ 0 h 237886"/>
              <a:gd name="connsiteX5" fmla="*/ 197350 w 225450"/>
              <a:gd name="connsiteY5" fmla="*/ 27778 h 237886"/>
              <a:gd name="connsiteX6" fmla="*/ 225451 w 225450"/>
              <a:gd name="connsiteY6" fmla="*/ 100290 h 237886"/>
              <a:gd name="connsiteX7" fmla="*/ 225451 w 225450"/>
              <a:gd name="connsiteY7" fmla="*/ 141634 h 237886"/>
              <a:gd name="connsiteX8" fmla="*/ 60239 w 225450"/>
              <a:gd name="connsiteY8" fmla="*/ 141634 h 237886"/>
              <a:gd name="connsiteX9" fmla="*/ 85594 w 225450"/>
              <a:gd name="connsiteY9" fmla="*/ 179262 h 237886"/>
              <a:gd name="connsiteX10" fmla="*/ 142280 w 225450"/>
              <a:gd name="connsiteY10" fmla="*/ 189437 h 237886"/>
              <a:gd name="connsiteX11" fmla="*/ 179585 w 225450"/>
              <a:gd name="connsiteY11" fmla="*/ 186045 h 237886"/>
              <a:gd name="connsiteX12" fmla="*/ 212046 w 225450"/>
              <a:gd name="connsiteY12" fmla="*/ 177324 h 237886"/>
              <a:gd name="connsiteX13" fmla="*/ 212046 w 225450"/>
              <a:gd name="connsiteY13" fmla="*/ 223513 h 237886"/>
              <a:gd name="connsiteX14" fmla="*/ 174902 w 225450"/>
              <a:gd name="connsiteY14" fmla="*/ 234333 h 237886"/>
              <a:gd name="connsiteX15" fmla="*/ 128714 w 225450"/>
              <a:gd name="connsiteY15" fmla="*/ 237886 h 237886"/>
              <a:gd name="connsiteX16" fmla="*/ 60400 w 225450"/>
              <a:gd name="connsiteY16" fmla="*/ 101421 h 237886"/>
              <a:gd name="connsiteX17" fmla="*/ 168765 w 225450"/>
              <a:gd name="connsiteY17" fmla="*/ 101421 h 237886"/>
              <a:gd name="connsiteX18" fmla="*/ 168765 w 225450"/>
              <a:gd name="connsiteY18" fmla="*/ 88824 h 237886"/>
              <a:gd name="connsiteX19" fmla="*/ 157137 w 225450"/>
              <a:gd name="connsiteY19" fmla="*/ 57816 h 237886"/>
              <a:gd name="connsiteX20" fmla="*/ 118055 w 225450"/>
              <a:gd name="connsiteY20" fmla="*/ 46511 h 237886"/>
              <a:gd name="connsiteX21" fmla="*/ 72997 w 225450"/>
              <a:gd name="connsiteY21" fmla="*/ 59593 h 237886"/>
              <a:gd name="connsiteX22" fmla="*/ 60239 w 225450"/>
              <a:gd name="connsiteY22" fmla="*/ 101421 h 23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25450" h="237886">
                <a:moveTo>
                  <a:pt x="128714" y="237725"/>
                </a:moveTo>
                <a:cubicBezTo>
                  <a:pt x="89147" y="237725"/>
                  <a:pt x="57816" y="227873"/>
                  <a:pt x="34722" y="208171"/>
                </a:cubicBezTo>
                <a:cubicBezTo>
                  <a:pt x="11628" y="188468"/>
                  <a:pt x="0" y="158429"/>
                  <a:pt x="0" y="118378"/>
                </a:cubicBezTo>
                <a:cubicBezTo>
                  <a:pt x="0" y="82041"/>
                  <a:pt x="9690" y="53294"/>
                  <a:pt x="29231" y="31977"/>
                </a:cubicBezTo>
                <a:cubicBezTo>
                  <a:pt x="48772" y="10659"/>
                  <a:pt x="77680" y="0"/>
                  <a:pt x="116117" y="0"/>
                </a:cubicBezTo>
                <a:cubicBezTo>
                  <a:pt x="151485" y="0"/>
                  <a:pt x="178455" y="9205"/>
                  <a:pt x="197350" y="27778"/>
                </a:cubicBezTo>
                <a:cubicBezTo>
                  <a:pt x="216084" y="46188"/>
                  <a:pt x="225451" y="70413"/>
                  <a:pt x="225451" y="100290"/>
                </a:cubicBezTo>
                <a:lnTo>
                  <a:pt x="225451" y="141634"/>
                </a:lnTo>
                <a:lnTo>
                  <a:pt x="60239" y="141634"/>
                </a:lnTo>
                <a:cubicBezTo>
                  <a:pt x="63792" y="159883"/>
                  <a:pt x="72189" y="172480"/>
                  <a:pt x="85594" y="179262"/>
                </a:cubicBezTo>
                <a:cubicBezTo>
                  <a:pt x="98998" y="186045"/>
                  <a:pt x="117732" y="189437"/>
                  <a:pt x="142280" y="189437"/>
                </a:cubicBezTo>
                <a:cubicBezTo>
                  <a:pt x="154553" y="189437"/>
                  <a:pt x="166989" y="188306"/>
                  <a:pt x="179585" y="186045"/>
                </a:cubicBezTo>
                <a:cubicBezTo>
                  <a:pt x="192344" y="183784"/>
                  <a:pt x="203164" y="180877"/>
                  <a:pt x="212046" y="177324"/>
                </a:cubicBezTo>
                <a:lnTo>
                  <a:pt x="212046" y="223513"/>
                </a:lnTo>
                <a:cubicBezTo>
                  <a:pt x="201388" y="228358"/>
                  <a:pt x="189114" y="231911"/>
                  <a:pt x="174902" y="234333"/>
                </a:cubicBezTo>
                <a:cubicBezTo>
                  <a:pt x="160690" y="236756"/>
                  <a:pt x="145348" y="237886"/>
                  <a:pt x="128714" y="237886"/>
                </a:cubicBezTo>
                <a:moveTo>
                  <a:pt x="60400" y="101421"/>
                </a:moveTo>
                <a:lnTo>
                  <a:pt x="168765" y="101421"/>
                </a:lnTo>
                <a:lnTo>
                  <a:pt x="168765" y="88824"/>
                </a:lnTo>
                <a:cubicBezTo>
                  <a:pt x="168765" y="75581"/>
                  <a:pt x="164889" y="65245"/>
                  <a:pt x="157137" y="57816"/>
                </a:cubicBezTo>
                <a:cubicBezTo>
                  <a:pt x="149385" y="50226"/>
                  <a:pt x="136466" y="46511"/>
                  <a:pt x="118055" y="46511"/>
                </a:cubicBezTo>
                <a:cubicBezTo>
                  <a:pt x="96576" y="46511"/>
                  <a:pt x="81556" y="50872"/>
                  <a:pt x="72997" y="59593"/>
                </a:cubicBezTo>
                <a:cubicBezTo>
                  <a:pt x="64438" y="68314"/>
                  <a:pt x="60239" y="82202"/>
                  <a:pt x="60239" y="101421"/>
                </a:cubicBezTo>
              </a:path>
            </a:pathLst>
          </a:custGeom>
          <a:solidFill>
            <a:srgbClr val="018FF9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728B986A-3C33-39B4-80D0-5E534CBEE287}"/>
              </a:ext>
            </a:extLst>
          </p:cNvPr>
          <p:cNvSpPr/>
          <p:nvPr/>
        </p:nvSpPr>
        <p:spPr>
          <a:xfrm>
            <a:off x="2791753" y="1772117"/>
            <a:ext cx="224320" cy="238047"/>
          </a:xfrm>
          <a:custGeom>
            <a:avLst/>
            <a:gdLst>
              <a:gd name="connsiteX0" fmla="*/ 81395 w 224320"/>
              <a:gd name="connsiteY0" fmla="*/ 237725 h 238047"/>
              <a:gd name="connsiteX1" fmla="*/ 41182 w 224320"/>
              <a:gd name="connsiteY1" fmla="*/ 229811 h 238047"/>
              <a:gd name="connsiteX2" fmla="*/ 11305 w 224320"/>
              <a:gd name="connsiteY2" fmla="*/ 206233 h 238047"/>
              <a:gd name="connsiteX3" fmla="*/ 0 w 224320"/>
              <a:gd name="connsiteY3" fmla="*/ 166989 h 238047"/>
              <a:gd name="connsiteX4" fmla="*/ 23902 w 224320"/>
              <a:gd name="connsiteY4" fmla="*/ 113048 h 238047"/>
              <a:gd name="connsiteX5" fmla="*/ 94476 w 224320"/>
              <a:gd name="connsiteY5" fmla="*/ 92861 h 238047"/>
              <a:gd name="connsiteX6" fmla="*/ 161982 w 224320"/>
              <a:gd name="connsiteY6" fmla="*/ 92861 h 238047"/>
              <a:gd name="connsiteX7" fmla="*/ 161982 w 224320"/>
              <a:gd name="connsiteY7" fmla="*/ 86563 h 238047"/>
              <a:gd name="connsiteX8" fmla="*/ 150193 w 224320"/>
              <a:gd name="connsiteY8" fmla="*/ 56686 h 238047"/>
              <a:gd name="connsiteX9" fmla="*/ 102713 w 224320"/>
              <a:gd name="connsiteY9" fmla="*/ 47965 h 238047"/>
              <a:gd name="connsiteX10" fmla="*/ 27616 w 224320"/>
              <a:gd name="connsiteY10" fmla="*/ 60077 h 238047"/>
              <a:gd name="connsiteX11" fmla="*/ 27616 w 224320"/>
              <a:gd name="connsiteY11" fmla="*/ 14373 h 238047"/>
              <a:gd name="connsiteX12" fmla="*/ 66376 w 224320"/>
              <a:gd name="connsiteY12" fmla="*/ 4037 h 238047"/>
              <a:gd name="connsiteX13" fmla="*/ 116278 w 224320"/>
              <a:gd name="connsiteY13" fmla="*/ 0 h 238047"/>
              <a:gd name="connsiteX14" fmla="*/ 196058 w 224320"/>
              <a:gd name="connsiteY14" fmla="*/ 20995 h 238047"/>
              <a:gd name="connsiteX15" fmla="*/ 224320 w 224320"/>
              <a:gd name="connsiteY15" fmla="*/ 88178 h 238047"/>
              <a:gd name="connsiteX16" fmla="*/ 224320 w 224320"/>
              <a:gd name="connsiteY16" fmla="*/ 233203 h 238047"/>
              <a:gd name="connsiteX17" fmla="*/ 167958 w 224320"/>
              <a:gd name="connsiteY17" fmla="*/ 233203 h 238047"/>
              <a:gd name="connsiteX18" fmla="*/ 164566 w 224320"/>
              <a:gd name="connsiteY18" fmla="*/ 212531 h 238047"/>
              <a:gd name="connsiteX19" fmla="*/ 131298 w 224320"/>
              <a:gd name="connsiteY19" fmla="*/ 231265 h 238047"/>
              <a:gd name="connsiteX20" fmla="*/ 81718 w 224320"/>
              <a:gd name="connsiteY20" fmla="*/ 238048 h 238047"/>
              <a:gd name="connsiteX21" fmla="*/ 99321 w 224320"/>
              <a:gd name="connsiteY21" fmla="*/ 194928 h 238047"/>
              <a:gd name="connsiteX22" fmla="*/ 136950 w 224320"/>
              <a:gd name="connsiteY22" fmla="*/ 187660 h 238047"/>
              <a:gd name="connsiteX23" fmla="*/ 161982 w 224320"/>
              <a:gd name="connsiteY23" fmla="*/ 169411 h 238047"/>
              <a:gd name="connsiteX24" fmla="*/ 161982 w 224320"/>
              <a:gd name="connsiteY24" fmla="*/ 133236 h 238047"/>
              <a:gd name="connsiteX25" fmla="*/ 95930 w 224320"/>
              <a:gd name="connsiteY25" fmla="*/ 133236 h 238047"/>
              <a:gd name="connsiteX26" fmla="*/ 57816 w 224320"/>
              <a:gd name="connsiteY26" fmla="*/ 164566 h 238047"/>
              <a:gd name="connsiteX27" fmla="*/ 99321 w 224320"/>
              <a:gd name="connsiteY27" fmla="*/ 194928 h 238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24320" h="238047">
                <a:moveTo>
                  <a:pt x="81395" y="237725"/>
                </a:moveTo>
                <a:cubicBezTo>
                  <a:pt x="67022" y="237725"/>
                  <a:pt x="53456" y="235141"/>
                  <a:pt x="41182" y="229811"/>
                </a:cubicBezTo>
                <a:cubicBezTo>
                  <a:pt x="28747" y="224482"/>
                  <a:pt x="18895" y="216568"/>
                  <a:pt x="11305" y="206233"/>
                </a:cubicBezTo>
                <a:cubicBezTo>
                  <a:pt x="3715" y="195735"/>
                  <a:pt x="0" y="182654"/>
                  <a:pt x="0" y="166989"/>
                </a:cubicBezTo>
                <a:cubicBezTo>
                  <a:pt x="0" y="144540"/>
                  <a:pt x="7913" y="126453"/>
                  <a:pt x="23902" y="113048"/>
                </a:cubicBezTo>
                <a:cubicBezTo>
                  <a:pt x="39729" y="99644"/>
                  <a:pt x="63307" y="92861"/>
                  <a:pt x="94476" y="92861"/>
                </a:cubicBezTo>
                <a:lnTo>
                  <a:pt x="161982" y="92861"/>
                </a:lnTo>
                <a:lnTo>
                  <a:pt x="161982" y="86563"/>
                </a:lnTo>
                <a:cubicBezTo>
                  <a:pt x="161982" y="72351"/>
                  <a:pt x="158106" y="62500"/>
                  <a:pt x="150193" y="56686"/>
                </a:cubicBezTo>
                <a:cubicBezTo>
                  <a:pt x="142280" y="50872"/>
                  <a:pt x="126453" y="47965"/>
                  <a:pt x="102713" y="47965"/>
                </a:cubicBezTo>
                <a:cubicBezTo>
                  <a:pt x="76711" y="47965"/>
                  <a:pt x="51679" y="52002"/>
                  <a:pt x="27616" y="60077"/>
                </a:cubicBezTo>
                <a:lnTo>
                  <a:pt x="27616" y="14373"/>
                </a:lnTo>
                <a:cubicBezTo>
                  <a:pt x="38275" y="10174"/>
                  <a:pt x="51195" y="6783"/>
                  <a:pt x="66376" y="4037"/>
                </a:cubicBezTo>
                <a:cubicBezTo>
                  <a:pt x="81556" y="1292"/>
                  <a:pt x="98191" y="0"/>
                  <a:pt x="116278" y="0"/>
                </a:cubicBezTo>
                <a:cubicBezTo>
                  <a:pt x="150677" y="0"/>
                  <a:pt x="177163" y="6944"/>
                  <a:pt x="196058" y="20995"/>
                </a:cubicBezTo>
                <a:cubicBezTo>
                  <a:pt x="214792" y="34884"/>
                  <a:pt x="224320" y="57332"/>
                  <a:pt x="224320" y="88178"/>
                </a:cubicBezTo>
                <a:lnTo>
                  <a:pt x="224320" y="233203"/>
                </a:lnTo>
                <a:lnTo>
                  <a:pt x="167958" y="233203"/>
                </a:lnTo>
                <a:lnTo>
                  <a:pt x="164566" y="212531"/>
                </a:lnTo>
                <a:cubicBezTo>
                  <a:pt x="155522" y="220606"/>
                  <a:pt x="144541" y="226743"/>
                  <a:pt x="131298" y="231265"/>
                </a:cubicBezTo>
                <a:cubicBezTo>
                  <a:pt x="118055" y="235787"/>
                  <a:pt x="101582" y="238048"/>
                  <a:pt x="81718" y="238048"/>
                </a:cubicBezTo>
                <a:moveTo>
                  <a:pt x="99321" y="194928"/>
                </a:moveTo>
                <a:cubicBezTo>
                  <a:pt x="113694" y="194928"/>
                  <a:pt x="126291" y="192505"/>
                  <a:pt x="136950" y="187660"/>
                </a:cubicBezTo>
                <a:cubicBezTo>
                  <a:pt x="147609" y="182815"/>
                  <a:pt x="155845" y="176840"/>
                  <a:pt x="161982" y="169411"/>
                </a:cubicBezTo>
                <a:lnTo>
                  <a:pt x="161982" y="133236"/>
                </a:lnTo>
                <a:lnTo>
                  <a:pt x="95930" y="133236"/>
                </a:lnTo>
                <a:cubicBezTo>
                  <a:pt x="70575" y="133236"/>
                  <a:pt x="57816" y="143733"/>
                  <a:pt x="57816" y="164566"/>
                </a:cubicBezTo>
                <a:cubicBezTo>
                  <a:pt x="57816" y="185399"/>
                  <a:pt x="71544" y="194928"/>
                  <a:pt x="99321" y="194928"/>
                </a:cubicBezTo>
              </a:path>
            </a:pathLst>
          </a:custGeom>
          <a:solidFill>
            <a:srgbClr val="018FF9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3C04392A-39EA-BC68-973E-8AA48380CF21}"/>
              </a:ext>
            </a:extLst>
          </p:cNvPr>
          <p:cNvSpPr/>
          <p:nvPr/>
        </p:nvSpPr>
        <p:spPr>
          <a:xfrm>
            <a:off x="3068238" y="1680386"/>
            <a:ext cx="106588" cy="329455"/>
          </a:xfrm>
          <a:custGeom>
            <a:avLst/>
            <a:gdLst>
              <a:gd name="connsiteX0" fmla="*/ 63630 w 106588"/>
              <a:gd name="connsiteY0" fmla="*/ 329455 h 329455"/>
              <a:gd name="connsiteX1" fmla="*/ 15181 w 106588"/>
              <a:gd name="connsiteY1" fmla="*/ 314113 h 329455"/>
              <a:gd name="connsiteX2" fmla="*/ 0 w 106588"/>
              <a:gd name="connsiteY2" fmla="*/ 265018 h 329455"/>
              <a:gd name="connsiteX3" fmla="*/ 0 w 106588"/>
              <a:gd name="connsiteY3" fmla="*/ 0 h 329455"/>
              <a:gd name="connsiteX4" fmla="*/ 65084 w 106588"/>
              <a:gd name="connsiteY4" fmla="*/ 0 h 329455"/>
              <a:gd name="connsiteX5" fmla="*/ 65084 w 106588"/>
              <a:gd name="connsiteY5" fmla="*/ 259688 h 329455"/>
              <a:gd name="connsiteX6" fmla="*/ 69929 w 106588"/>
              <a:gd name="connsiteY6" fmla="*/ 276323 h 329455"/>
              <a:gd name="connsiteX7" fmla="*/ 83979 w 106588"/>
              <a:gd name="connsiteY7" fmla="*/ 280845 h 329455"/>
              <a:gd name="connsiteX8" fmla="*/ 106588 w 106588"/>
              <a:gd name="connsiteY8" fmla="*/ 277453 h 329455"/>
              <a:gd name="connsiteX9" fmla="*/ 106588 w 106588"/>
              <a:gd name="connsiteY9" fmla="*/ 322188 h 329455"/>
              <a:gd name="connsiteX10" fmla="*/ 63792 w 106588"/>
              <a:gd name="connsiteY10" fmla="*/ 329455 h 32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6588" h="329455">
                <a:moveTo>
                  <a:pt x="63630" y="329455"/>
                </a:moveTo>
                <a:cubicBezTo>
                  <a:pt x="41505" y="329455"/>
                  <a:pt x="25355" y="324287"/>
                  <a:pt x="15181" y="314113"/>
                </a:cubicBezTo>
                <a:cubicBezTo>
                  <a:pt x="5006" y="303777"/>
                  <a:pt x="0" y="287466"/>
                  <a:pt x="0" y="265018"/>
                </a:cubicBezTo>
                <a:lnTo>
                  <a:pt x="0" y="0"/>
                </a:lnTo>
                <a:lnTo>
                  <a:pt x="65084" y="0"/>
                </a:lnTo>
                <a:lnTo>
                  <a:pt x="65084" y="259688"/>
                </a:lnTo>
                <a:cubicBezTo>
                  <a:pt x="65084" y="267763"/>
                  <a:pt x="66698" y="273254"/>
                  <a:pt x="69929" y="276323"/>
                </a:cubicBezTo>
                <a:cubicBezTo>
                  <a:pt x="73158" y="279391"/>
                  <a:pt x="77842" y="280845"/>
                  <a:pt x="83979" y="280845"/>
                </a:cubicBezTo>
                <a:cubicBezTo>
                  <a:pt x="92377" y="280845"/>
                  <a:pt x="99805" y="279714"/>
                  <a:pt x="106588" y="277453"/>
                </a:cubicBezTo>
                <a:lnTo>
                  <a:pt x="106588" y="322188"/>
                </a:lnTo>
                <a:cubicBezTo>
                  <a:pt x="94315" y="327033"/>
                  <a:pt x="80103" y="329455"/>
                  <a:pt x="63792" y="329455"/>
                </a:cubicBezTo>
              </a:path>
            </a:pathLst>
          </a:custGeom>
          <a:solidFill>
            <a:srgbClr val="018FF9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88F309FF-CC1E-2BB7-1C8D-374C8B358CFE}"/>
              </a:ext>
            </a:extLst>
          </p:cNvPr>
          <p:cNvSpPr/>
          <p:nvPr/>
        </p:nvSpPr>
        <p:spPr>
          <a:xfrm>
            <a:off x="651749" y="1722698"/>
            <a:ext cx="500481" cy="262110"/>
          </a:xfrm>
          <a:custGeom>
            <a:avLst/>
            <a:gdLst>
              <a:gd name="connsiteX0" fmla="*/ 0 w 500481"/>
              <a:gd name="connsiteY0" fmla="*/ 0 h 262110"/>
              <a:gd name="connsiteX1" fmla="*/ 323 w 500481"/>
              <a:gd name="connsiteY1" fmla="*/ 122415 h 262110"/>
              <a:gd name="connsiteX2" fmla="*/ 499351 w 500481"/>
              <a:gd name="connsiteY2" fmla="*/ 262111 h 262110"/>
              <a:gd name="connsiteX3" fmla="*/ 500481 w 500481"/>
              <a:gd name="connsiteY3" fmla="*/ 137273 h 262110"/>
              <a:gd name="connsiteX4" fmla="*/ 0 w 500481"/>
              <a:gd name="connsiteY4" fmla="*/ 0 h 262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481" h="262110">
                <a:moveTo>
                  <a:pt x="0" y="0"/>
                </a:moveTo>
                <a:lnTo>
                  <a:pt x="323" y="122415"/>
                </a:lnTo>
                <a:lnTo>
                  <a:pt x="499351" y="262111"/>
                </a:lnTo>
                <a:lnTo>
                  <a:pt x="500481" y="137273"/>
                </a:lnTo>
                <a:lnTo>
                  <a:pt x="0" y="0"/>
                </a:lnTo>
                <a:close/>
              </a:path>
            </a:pathLst>
          </a:custGeom>
          <a:solidFill>
            <a:srgbClr val="F49E28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E7F55A1C-20F1-A490-DB0C-6C8ADAB6FD5D}"/>
              </a:ext>
            </a:extLst>
          </p:cNvPr>
          <p:cNvSpPr/>
          <p:nvPr/>
        </p:nvSpPr>
        <p:spPr>
          <a:xfrm>
            <a:off x="891088" y="1570890"/>
            <a:ext cx="4360" cy="968"/>
          </a:xfrm>
          <a:custGeom>
            <a:avLst/>
            <a:gdLst>
              <a:gd name="connsiteX0" fmla="*/ 0 w 4360"/>
              <a:gd name="connsiteY0" fmla="*/ 969 h 968"/>
              <a:gd name="connsiteX1" fmla="*/ 4360 w 4360"/>
              <a:gd name="connsiteY1" fmla="*/ 0 h 968"/>
              <a:gd name="connsiteX2" fmla="*/ 0 w 4360"/>
              <a:gd name="connsiteY2" fmla="*/ 969 h 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60" h="968">
                <a:moveTo>
                  <a:pt x="0" y="969"/>
                </a:moveTo>
                <a:cubicBezTo>
                  <a:pt x="1453" y="646"/>
                  <a:pt x="2907" y="323"/>
                  <a:pt x="4360" y="0"/>
                </a:cubicBezTo>
                <a:cubicBezTo>
                  <a:pt x="2907" y="323"/>
                  <a:pt x="1453" y="484"/>
                  <a:pt x="0" y="969"/>
                </a:cubicBezTo>
              </a:path>
            </a:pathLst>
          </a:custGeom>
          <a:solidFill>
            <a:srgbClr val="4288C8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4F6B6F88-D29F-FCF9-282F-71ED1C6D4108}"/>
              </a:ext>
            </a:extLst>
          </p:cNvPr>
          <p:cNvSpPr/>
          <p:nvPr/>
        </p:nvSpPr>
        <p:spPr>
          <a:xfrm>
            <a:off x="895448" y="1570191"/>
            <a:ext cx="257427" cy="218882"/>
          </a:xfrm>
          <a:custGeom>
            <a:avLst/>
            <a:gdLst>
              <a:gd name="connsiteX0" fmla="*/ 8559 w 257427"/>
              <a:gd name="connsiteY0" fmla="*/ 218075 h 218882"/>
              <a:gd name="connsiteX1" fmla="*/ 257427 w 257427"/>
              <a:gd name="connsiteY1" fmla="*/ 162035 h 218882"/>
              <a:gd name="connsiteX2" fmla="*/ 257427 w 257427"/>
              <a:gd name="connsiteY2" fmla="*/ 161712 h 218882"/>
              <a:gd name="connsiteX3" fmla="*/ 237240 w 257427"/>
              <a:gd name="connsiteY3" fmla="*/ 126829 h 218882"/>
              <a:gd name="connsiteX4" fmla="*/ 26970 w 257427"/>
              <a:gd name="connsiteY4" fmla="*/ 5383 h 218882"/>
              <a:gd name="connsiteX5" fmla="*/ 0 w 257427"/>
              <a:gd name="connsiteY5" fmla="*/ 538 h 218882"/>
              <a:gd name="connsiteX6" fmla="*/ 4683 w 257427"/>
              <a:gd name="connsiteY6" fmla="*/ 53 h 218882"/>
              <a:gd name="connsiteX7" fmla="*/ 4683 w 257427"/>
              <a:gd name="connsiteY7" fmla="*/ 218883 h 21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7427" h="218882">
                <a:moveTo>
                  <a:pt x="8559" y="218075"/>
                </a:moveTo>
                <a:lnTo>
                  <a:pt x="257427" y="162035"/>
                </a:lnTo>
                <a:lnTo>
                  <a:pt x="257427" y="161712"/>
                </a:lnTo>
                <a:cubicBezTo>
                  <a:pt x="257427" y="147339"/>
                  <a:pt x="249675" y="133935"/>
                  <a:pt x="237240" y="126829"/>
                </a:cubicBezTo>
                <a:lnTo>
                  <a:pt x="26970" y="5383"/>
                </a:lnTo>
                <a:cubicBezTo>
                  <a:pt x="18734" y="538"/>
                  <a:pt x="9205" y="-916"/>
                  <a:pt x="0" y="538"/>
                </a:cubicBezTo>
                <a:cubicBezTo>
                  <a:pt x="1615" y="376"/>
                  <a:pt x="3068" y="53"/>
                  <a:pt x="4683" y="53"/>
                </a:cubicBezTo>
                <a:lnTo>
                  <a:pt x="4683" y="218883"/>
                </a:lnTo>
              </a:path>
            </a:pathLst>
          </a:custGeom>
          <a:solidFill>
            <a:srgbClr val="0F63A9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6844A836-069A-7A46-3F1D-53B4A82979F0}"/>
              </a:ext>
            </a:extLst>
          </p:cNvPr>
          <p:cNvSpPr/>
          <p:nvPr/>
        </p:nvSpPr>
        <p:spPr>
          <a:xfrm>
            <a:off x="886566" y="1572344"/>
            <a:ext cx="3229" cy="1130"/>
          </a:xfrm>
          <a:custGeom>
            <a:avLst/>
            <a:gdLst>
              <a:gd name="connsiteX0" fmla="*/ 0 w 3229"/>
              <a:gd name="connsiteY0" fmla="*/ 1130 h 1130"/>
              <a:gd name="connsiteX1" fmla="*/ 3230 w 3229"/>
              <a:gd name="connsiteY1" fmla="*/ 0 h 1130"/>
              <a:gd name="connsiteX2" fmla="*/ 0 w 3229"/>
              <a:gd name="connsiteY2" fmla="*/ 1130 h 1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29" h="1130">
                <a:moveTo>
                  <a:pt x="0" y="1130"/>
                </a:moveTo>
                <a:cubicBezTo>
                  <a:pt x="1130" y="646"/>
                  <a:pt x="2099" y="323"/>
                  <a:pt x="3230" y="0"/>
                </a:cubicBezTo>
                <a:cubicBezTo>
                  <a:pt x="2099" y="323"/>
                  <a:pt x="1130" y="646"/>
                  <a:pt x="0" y="1130"/>
                </a:cubicBezTo>
              </a:path>
            </a:pathLst>
          </a:custGeom>
          <a:solidFill>
            <a:srgbClr val="4288C8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100051F9-F484-F9B4-E490-E9448C194197}"/>
              </a:ext>
            </a:extLst>
          </p:cNvPr>
          <p:cNvSpPr/>
          <p:nvPr/>
        </p:nvSpPr>
        <p:spPr>
          <a:xfrm>
            <a:off x="882044" y="1573313"/>
            <a:ext cx="4521" cy="2260"/>
          </a:xfrm>
          <a:custGeom>
            <a:avLst/>
            <a:gdLst>
              <a:gd name="connsiteX0" fmla="*/ 0 w 4521"/>
              <a:gd name="connsiteY0" fmla="*/ 2261 h 2260"/>
              <a:gd name="connsiteX1" fmla="*/ 4522 w 4521"/>
              <a:gd name="connsiteY1" fmla="*/ 0 h 2260"/>
              <a:gd name="connsiteX2" fmla="*/ 0 w 4521"/>
              <a:gd name="connsiteY2" fmla="*/ 2261 h 2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21" h="2260">
                <a:moveTo>
                  <a:pt x="0" y="2261"/>
                </a:moveTo>
                <a:cubicBezTo>
                  <a:pt x="1453" y="1453"/>
                  <a:pt x="2907" y="646"/>
                  <a:pt x="4522" y="0"/>
                </a:cubicBezTo>
                <a:cubicBezTo>
                  <a:pt x="3068" y="646"/>
                  <a:pt x="1453" y="1292"/>
                  <a:pt x="0" y="2261"/>
                </a:cubicBezTo>
              </a:path>
            </a:pathLst>
          </a:custGeom>
          <a:solidFill>
            <a:srgbClr val="4288C8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729610-BAD6-ADC2-4AD6-23FF000AEA57}"/>
              </a:ext>
            </a:extLst>
          </p:cNvPr>
          <p:cNvSpPr/>
          <p:nvPr/>
        </p:nvSpPr>
        <p:spPr>
          <a:xfrm>
            <a:off x="895448" y="1570890"/>
            <a:ext cx="161" cy="16149"/>
          </a:xfrm>
          <a:custGeom>
            <a:avLst/>
            <a:gdLst>
              <a:gd name="connsiteX0" fmla="*/ 0 w 161"/>
              <a:gd name="connsiteY0" fmla="*/ 0 h 16149"/>
              <a:gd name="connsiteX1" fmla="*/ 162 w 161"/>
              <a:gd name="connsiteY1" fmla="*/ 0 h 16149"/>
              <a:gd name="connsiteX2" fmla="*/ 0 w 161"/>
              <a:gd name="connsiteY2" fmla="*/ 0 h 1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1" h="16149">
                <a:moveTo>
                  <a:pt x="0" y="0"/>
                </a:moveTo>
                <a:cubicBezTo>
                  <a:pt x="0" y="0"/>
                  <a:pt x="0" y="0"/>
                  <a:pt x="162" y="0"/>
                </a:cubicBezTo>
                <a:cubicBezTo>
                  <a:pt x="162" y="0"/>
                  <a:pt x="162" y="0"/>
                  <a:pt x="0" y="0"/>
                </a:cubicBezTo>
              </a:path>
            </a:pathLst>
          </a:custGeom>
          <a:solidFill>
            <a:srgbClr val="4288C8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B5A92096-E1F8-9A16-E2D2-82B0D085BC47}"/>
              </a:ext>
            </a:extLst>
          </p:cNvPr>
          <p:cNvSpPr/>
          <p:nvPr/>
        </p:nvSpPr>
        <p:spPr>
          <a:xfrm>
            <a:off x="889796" y="1571698"/>
            <a:ext cx="1291" cy="484"/>
          </a:xfrm>
          <a:custGeom>
            <a:avLst/>
            <a:gdLst>
              <a:gd name="connsiteX0" fmla="*/ 0 w 1291"/>
              <a:gd name="connsiteY0" fmla="*/ 484 h 484"/>
              <a:gd name="connsiteX1" fmla="*/ 1292 w 1291"/>
              <a:gd name="connsiteY1" fmla="*/ 0 h 484"/>
              <a:gd name="connsiteX2" fmla="*/ 0 w 1291"/>
              <a:gd name="connsiteY2" fmla="*/ 484 h 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91" h="484">
                <a:moveTo>
                  <a:pt x="0" y="484"/>
                </a:moveTo>
                <a:cubicBezTo>
                  <a:pt x="0" y="484"/>
                  <a:pt x="807" y="161"/>
                  <a:pt x="1292" y="0"/>
                </a:cubicBezTo>
                <a:cubicBezTo>
                  <a:pt x="807" y="0"/>
                  <a:pt x="485" y="323"/>
                  <a:pt x="0" y="484"/>
                </a:cubicBezTo>
              </a:path>
            </a:pathLst>
          </a:custGeom>
          <a:solidFill>
            <a:srgbClr val="4288C8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4809E70D-1D36-08E5-893B-2AE5F5A9ACBB}"/>
              </a:ext>
            </a:extLst>
          </p:cNvPr>
          <p:cNvSpPr/>
          <p:nvPr/>
        </p:nvSpPr>
        <p:spPr>
          <a:xfrm>
            <a:off x="651749" y="1570245"/>
            <a:ext cx="248544" cy="274707"/>
          </a:xfrm>
          <a:custGeom>
            <a:avLst/>
            <a:gdLst>
              <a:gd name="connsiteX0" fmla="*/ 248545 w 248544"/>
              <a:gd name="connsiteY0" fmla="*/ 0 h 274707"/>
              <a:gd name="connsiteX1" fmla="*/ 243861 w 248544"/>
              <a:gd name="connsiteY1" fmla="*/ 484 h 274707"/>
              <a:gd name="connsiteX2" fmla="*/ 243700 w 248544"/>
              <a:gd name="connsiteY2" fmla="*/ 484 h 274707"/>
              <a:gd name="connsiteX3" fmla="*/ 239339 w 248544"/>
              <a:gd name="connsiteY3" fmla="*/ 1453 h 274707"/>
              <a:gd name="connsiteX4" fmla="*/ 238048 w 248544"/>
              <a:gd name="connsiteY4" fmla="*/ 1938 h 274707"/>
              <a:gd name="connsiteX5" fmla="*/ 234818 w 248544"/>
              <a:gd name="connsiteY5" fmla="*/ 3068 h 274707"/>
              <a:gd name="connsiteX6" fmla="*/ 230296 w 248544"/>
              <a:gd name="connsiteY6" fmla="*/ 5329 h 274707"/>
              <a:gd name="connsiteX7" fmla="*/ 20187 w 248544"/>
              <a:gd name="connsiteY7" fmla="*/ 126614 h 274707"/>
              <a:gd name="connsiteX8" fmla="*/ 3068 w 248544"/>
              <a:gd name="connsiteY8" fmla="*/ 146155 h 274707"/>
              <a:gd name="connsiteX9" fmla="*/ 0 w 248544"/>
              <a:gd name="connsiteY9" fmla="*/ 161659 h 274707"/>
              <a:gd name="connsiteX10" fmla="*/ 0 w 248544"/>
              <a:gd name="connsiteY10" fmla="*/ 274708 h 274707"/>
              <a:gd name="connsiteX11" fmla="*/ 323 w 248544"/>
              <a:gd name="connsiteY11" fmla="*/ 274708 h 274707"/>
              <a:gd name="connsiteX12" fmla="*/ 248383 w 248544"/>
              <a:gd name="connsiteY12" fmla="*/ 218829 h 274707"/>
              <a:gd name="connsiteX13" fmla="*/ 248383 w 248544"/>
              <a:gd name="connsiteY13" fmla="*/ 0 h 274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8544" h="274707">
                <a:moveTo>
                  <a:pt x="248545" y="0"/>
                </a:moveTo>
                <a:cubicBezTo>
                  <a:pt x="246930" y="0"/>
                  <a:pt x="245476" y="323"/>
                  <a:pt x="243861" y="484"/>
                </a:cubicBezTo>
                <a:cubicBezTo>
                  <a:pt x="243861" y="484"/>
                  <a:pt x="243861" y="484"/>
                  <a:pt x="243700" y="484"/>
                </a:cubicBezTo>
                <a:cubicBezTo>
                  <a:pt x="242246" y="646"/>
                  <a:pt x="240793" y="969"/>
                  <a:pt x="239339" y="1453"/>
                </a:cubicBezTo>
                <a:cubicBezTo>
                  <a:pt x="238855" y="1453"/>
                  <a:pt x="238532" y="1776"/>
                  <a:pt x="238048" y="1938"/>
                </a:cubicBezTo>
                <a:cubicBezTo>
                  <a:pt x="236917" y="2261"/>
                  <a:pt x="235787" y="2584"/>
                  <a:pt x="234818" y="3068"/>
                </a:cubicBezTo>
                <a:cubicBezTo>
                  <a:pt x="233203" y="3714"/>
                  <a:pt x="231749" y="4360"/>
                  <a:pt x="230296" y="5329"/>
                </a:cubicBezTo>
                <a:lnTo>
                  <a:pt x="20187" y="126614"/>
                </a:lnTo>
                <a:cubicBezTo>
                  <a:pt x="12435" y="131136"/>
                  <a:pt x="6460" y="138081"/>
                  <a:pt x="3068" y="146155"/>
                </a:cubicBezTo>
                <a:cubicBezTo>
                  <a:pt x="1130" y="151000"/>
                  <a:pt x="0" y="156168"/>
                  <a:pt x="0" y="161659"/>
                </a:cubicBezTo>
                <a:lnTo>
                  <a:pt x="0" y="274708"/>
                </a:lnTo>
                <a:lnTo>
                  <a:pt x="323" y="274708"/>
                </a:lnTo>
                <a:cubicBezTo>
                  <a:pt x="323" y="274708"/>
                  <a:pt x="248383" y="218829"/>
                  <a:pt x="248383" y="218829"/>
                </a:cubicBezTo>
                <a:lnTo>
                  <a:pt x="248383" y="0"/>
                </a:lnTo>
                <a:close/>
              </a:path>
            </a:pathLst>
          </a:custGeom>
          <a:solidFill>
            <a:srgbClr val="018FF9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91386CF9-26B6-A240-0C7F-A77ACAC45748}"/>
              </a:ext>
            </a:extLst>
          </p:cNvPr>
          <p:cNvSpPr/>
          <p:nvPr/>
        </p:nvSpPr>
        <p:spPr>
          <a:xfrm>
            <a:off x="651749" y="1915688"/>
            <a:ext cx="257265" cy="218882"/>
          </a:xfrm>
          <a:custGeom>
            <a:avLst/>
            <a:gdLst>
              <a:gd name="connsiteX0" fmla="*/ 248868 w 257265"/>
              <a:gd name="connsiteY0" fmla="*/ 808 h 218882"/>
              <a:gd name="connsiteX1" fmla="*/ 0 w 257265"/>
              <a:gd name="connsiteY1" fmla="*/ 57009 h 218882"/>
              <a:gd name="connsiteX2" fmla="*/ 0 w 257265"/>
              <a:gd name="connsiteY2" fmla="*/ 57332 h 218882"/>
              <a:gd name="connsiteX3" fmla="*/ 20187 w 257265"/>
              <a:gd name="connsiteY3" fmla="*/ 92215 h 218882"/>
              <a:gd name="connsiteX4" fmla="*/ 230296 w 257265"/>
              <a:gd name="connsiteY4" fmla="*/ 213500 h 218882"/>
              <a:gd name="connsiteX5" fmla="*/ 257266 w 257265"/>
              <a:gd name="connsiteY5" fmla="*/ 218345 h 218882"/>
              <a:gd name="connsiteX6" fmla="*/ 252582 w 257265"/>
              <a:gd name="connsiteY6" fmla="*/ 218829 h 218882"/>
              <a:gd name="connsiteX7" fmla="*/ 252582 w 257265"/>
              <a:gd name="connsiteY7" fmla="*/ 0 h 21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7265" h="218882">
                <a:moveTo>
                  <a:pt x="248868" y="808"/>
                </a:moveTo>
                <a:lnTo>
                  <a:pt x="0" y="57009"/>
                </a:lnTo>
                <a:lnTo>
                  <a:pt x="0" y="57332"/>
                </a:lnTo>
                <a:cubicBezTo>
                  <a:pt x="0" y="71705"/>
                  <a:pt x="7752" y="85109"/>
                  <a:pt x="20187" y="92215"/>
                </a:cubicBezTo>
                <a:lnTo>
                  <a:pt x="230296" y="213500"/>
                </a:lnTo>
                <a:cubicBezTo>
                  <a:pt x="238532" y="218345"/>
                  <a:pt x="248060" y="219798"/>
                  <a:pt x="257266" y="218345"/>
                </a:cubicBezTo>
                <a:cubicBezTo>
                  <a:pt x="255651" y="218506"/>
                  <a:pt x="254197" y="218829"/>
                  <a:pt x="252582" y="218829"/>
                </a:cubicBezTo>
                <a:lnTo>
                  <a:pt x="252582" y="0"/>
                </a:lnTo>
              </a:path>
            </a:pathLst>
          </a:custGeom>
          <a:solidFill>
            <a:srgbClr val="018FF9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3F315A99-DF52-0291-8FDD-3194A8F46906}"/>
              </a:ext>
            </a:extLst>
          </p:cNvPr>
          <p:cNvSpPr/>
          <p:nvPr/>
        </p:nvSpPr>
        <p:spPr>
          <a:xfrm>
            <a:off x="904331" y="1859810"/>
            <a:ext cx="248544" cy="274707"/>
          </a:xfrm>
          <a:custGeom>
            <a:avLst/>
            <a:gdLst>
              <a:gd name="connsiteX0" fmla="*/ 0 w 248544"/>
              <a:gd name="connsiteY0" fmla="*/ 274708 h 274707"/>
              <a:gd name="connsiteX1" fmla="*/ 4683 w 248544"/>
              <a:gd name="connsiteY1" fmla="*/ 274223 h 274707"/>
              <a:gd name="connsiteX2" fmla="*/ 4845 w 248544"/>
              <a:gd name="connsiteY2" fmla="*/ 274223 h 274707"/>
              <a:gd name="connsiteX3" fmla="*/ 9205 w 248544"/>
              <a:gd name="connsiteY3" fmla="*/ 273254 h 274707"/>
              <a:gd name="connsiteX4" fmla="*/ 10497 w 248544"/>
              <a:gd name="connsiteY4" fmla="*/ 272770 h 274707"/>
              <a:gd name="connsiteX5" fmla="*/ 13727 w 248544"/>
              <a:gd name="connsiteY5" fmla="*/ 271639 h 274707"/>
              <a:gd name="connsiteX6" fmla="*/ 18249 w 248544"/>
              <a:gd name="connsiteY6" fmla="*/ 269378 h 274707"/>
              <a:gd name="connsiteX7" fmla="*/ 228358 w 248544"/>
              <a:gd name="connsiteY7" fmla="*/ 148093 h 274707"/>
              <a:gd name="connsiteX8" fmla="*/ 245476 w 248544"/>
              <a:gd name="connsiteY8" fmla="*/ 128552 h 274707"/>
              <a:gd name="connsiteX9" fmla="*/ 248545 w 248544"/>
              <a:gd name="connsiteY9" fmla="*/ 113048 h 274707"/>
              <a:gd name="connsiteX10" fmla="*/ 248545 w 248544"/>
              <a:gd name="connsiteY10" fmla="*/ 0 h 274707"/>
              <a:gd name="connsiteX11" fmla="*/ 248222 w 248544"/>
              <a:gd name="connsiteY11" fmla="*/ 0 h 274707"/>
              <a:gd name="connsiteX12" fmla="*/ 161 w 248544"/>
              <a:gd name="connsiteY12" fmla="*/ 55878 h 274707"/>
              <a:gd name="connsiteX13" fmla="*/ 161 w 248544"/>
              <a:gd name="connsiteY13" fmla="*/ 274708 h 274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8544" h="274707">
                <a:moveTo>
                  <a:pt x="0" y="274708"/>
                </a:moveTo>
                <a:cubicBezTo>
                  <a:pt x="1615" y="274708"/>
                  <a:pt x="3068" y="274546"/>
                  <a:pt x="4683" y="274223"/>
                </a:cubicBezTo>
                <a:cubicBezTo>
                  <a:pt x="4683" y="274223"/>
                  <a:pt x="4683" y="274223"/>
                  <a:pt x="4845" y="274223"/>
                </a:cubicBezTo>
                <a:cubicBezTo>
                  <a:pt x="6298" y="273900"/>
                  <a:pt x="7752" y="273577"/>
                  <a:pt x="9205" y="273254"/>
                </a:cubicBezTo>
                <a:cubicBezTo>
                  <a:pt x="9690" y="273254"/>
                  <a:pt x="10013" y="272931"/>
                  <a:pt x="10497" y="272770"/>
                </a:cubicBezTo>
                <a:cubicBezTo>
                  <a:pt x="11628" y="272447"/>
                  <a:pt x="12758" y="272124"/>
                  <a:pt x="13727" y="271639"/>
                </a:cubicBezTo>
                <a:cubicBezTo>
                  <a:pt x="15181" y="270993"/>
                  <a:pt x="16796" y="270186"/>
                  <a:pt x="18249" y="269378"/>
                </a:cubicBezTo>
                <a:lnTo>
                  <a:pt x="228358" y="148093"/>
                </a:lnTo>
                <a:cubicBezTo>
                  <a:pt x="236110" y="143571"/>
                  <a:pt x="242085" y="136627"/>
                  <a:pt x="245476" y="128552"/>
                </a:cubicBezTo>
                <a:cubicBezTo>
                  <a:pt x="247414" y="123707"/>
                  <a:pt x="248545" y="118539"/>
                  <a:pt x="248545" y="113048"/>
                </a:cubicBezTo>
                <a:lnTo>
                  <a:pt x="248545" y="0"/>
                </a:lnTo>
                <a:lnTo>
                  <a:pt x="248222" y="0"/>
                </a:lnTo>
                <a:cubicBezTo>
                  <a:pt x="248222" y="0"/>
                  <a:pt x="161" y="55878"/>
                  <a:pt x="161" y="55878"/>
                </a:cubicBezTo>
                <a:lnTo>
                  <a:pt x="161" y="274708"/>
                </a:lnTo>
                <a:close/>
              </a:path>
            </a:pathLst>
          </a:custGeom>
          <a:solidFill>
            <a:srgbClr val="0F63A9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352647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81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B23C3-3A23-24EF-5BBD-476A5C41E9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9186" y="2139883"/>
            <a:ext cx="5875792" cy="1568041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EF1A38-FE93-F4BE-161A-E790697923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186" y="3800000"/>
            <a:ext cx="5178915" cy="80970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09A6D8-3165-B898-25B5-EFD77D7EA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27618" y="6400413"/>
            <a:ext cx="3265737" cy="276999"/>
          </a:xfrm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 2025 SkillReal, All rights reserved. Confidential 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E40ABC6-9D37-8B39-F897-51B98E72FD0F}"/>
              </a:ext>
            </a:extLst>
          </p:cNvPr>
          <p:cNvSpPr txBox="1">
            <a:spLocks/>
          </p:cNvSpPr>
          <p:nvPr userDrawn="1"/>
        </p:nvSpPr>
        <p:spPr>
          <a:xfrm>
            <a:off x="-210445" y="6400413"/>
            <a:ext cx="1901483" cy="27699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en-IL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>
                <a:solidFill>
                  <a:schemeClr val="tx1"/>
                </a:solidFill>
              </a:rPr>
              <a:t>www.skillreal.com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9F84ABC-8E53-836F-CBD1-FB25CB8EDC4C}"/>
              </a:ext>
            </a:extLst>
          </p:cNvPr>
          <p:cNvSpPr txBox="1">
            <a:spLocks/>
          </p:cNvSpPr>
          <p:nvPr userDrawn="1"/>
        </p:nvSpPr>
        <p:spPr>
          <a:xfrm>
            <a:off x="1816181" y="6400413"/>
            <a:ext cx="1901483" cy="27699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en-IL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tx1"/>
                </a:solidFill>
              </a:rPr>
              <a:t>Info@skillreal.com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CB8CB18-A85D-DC79-B6DB-4D6C90BD25AC}"/>
              </a:ext>
            </a:extLst>
          </p:cNvPr>
          <p:cNvCxnSpPr/>
          <p:nvPr userDrawn="1"/>
        </p:nvCxnSpPr>
        <p:spPr>
          <a:xfrm>
            <a:off x="1759030" y="6356838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69A1901-90B2-6CF7-B690-2BD6735534AC}"/>
              </a:ext>
            </a:extLst>
          </p:cNvPr>
          <p:cNvSpPr/>
          <p:nvPr/>
        </p:nvSpPr>
        <p:spPr>
          <a:xfrm>
            <a:off x="6776612" y="2502839"/>
            <a:ext cx="9313671" cy="2047507"/>
          </a:xfrm>
          <a:custGeom>
            <a:avLst/>
            <a:gdLst>
              <a:gd name="connsiteX0" fmla="*/ 9313653 w 9313671"/>
              <a:gd name="connsiteY0" fmla="*/ 2035322 h 2047507"/>
              <a:gd name="connsiteX1" fmla="*/ 9289718 w 9313671"/>
              <a:gd name="connsiteY1" fmla="*/ 1847761 h 2047507"/>
              <a:gd name="connsiteX2" fmla="*/ 8782738 w 9313671"/>
              <a:gd name="connsiteY2" fmla="*/ 0 h 2047507"/>
              <a:gd name="connsiteX3" fmla="*/ 8777080 w 9313671"/>
              <a:gd name="connsiteY3" fmla="*/ 0 h 2047507"/>
              <a:gd name="connsiteX4" fmla="*/ 8771423 w 9313671"/>
              <a:gd name="connsiteY4" fmla="*/ 3046 h 2047507"/>
              <a:gd name="connsiteX5" fmla="*/ 4289538 w 9313671"/>
              <a:gd name="connsiteY5" fmla="*/ 3046 h 2047507"/>
              <a:gd name="connsiteX6" fmla="*/ 0 w 9313671"/>
              <a:gd name="connsiteY6" fmla="*/ 3046 h 2047507"/>
              <a:gd name="connsiteX7" fmla="*/ 21324 w 9313671"/>
              <a:gd name="connsiteY7" fmla="*/ 146219 h 2047507"/>
              <a:gd name="connsiteX8" fmla="*/ 535703 w 9313671"/>
              <a:gd name="connsiteY8" fmla="*/ 2001813 h 2047507"/>
              <a:gd name="connsiteX9" fmla="*/ 4973636 w 9313671"/>
              <a:gd name="connsiteY9" fmla="*/ 2024878 h 2047507"/>
              <a:gd name="connsiteX10" fmla="*/ 9313653 w 9313671"/>
              <a:gd name="connsiteY10" fmla="*/ 2047507 h 2047507"/>
              <a:gd name="connsiteX11" fmla="*/ 9313653 w 9313671"/>
              <a:gd name="connsiteY11" fmla="*/ 2034887 h 2047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313671" h="2047507">
                <a:moveTo>
                  <a:pt x="9313653" y="2035322"/>
                </a:moveTo>
                <a:cubicBezTo>
                  <a:pt x="9314088" y="1972657"/>
                  <a:pt x="9306690" y="1909991"/>
                  <a:pt x="9289718" y="1847761"/>
                </a:cubicBezTo>
                <a:lnTo>
                  <a:pt x="8782738" y="0"/>
                </a:lnTo>
                <a:lnTo>
                  <a:pt x="8777080" y="0"/>
                </a:lnTo>
                <a:cubicBezTo>
                  <a:pt x="8777080" y="0"/>
                  <a:pt x="8771423" y="3046"/>
                  <a:pt x="8771423" y="3046"/>
                </a:cubicBezTo>
                <a:lnTo>
                  <a:pt x="4289538" y="3046"/>
                </a:lnTo>
                <a:cubicBezTo>
                  <a:pt x="4289538" y="3046"/>
                  <a:pt x="0" y="3046"/>
                  <a:pt x="0" y="3046"/>
                </a:cubicBezTo>
                <a:cubicBezTo>
                  <a:pt x="2176" y="50916"/>
                  <a:pt x="9139" y="98785"/>
                  <a:pt x="21324" y="146219"/>
                </a:cubicBezTo>
                <a:lnTo>
                  <a:pt x="535703" y="2001813"/>
                </a:lnTo>
                <a:lnTo>
                  <a:pt x="4973636" y="2024878"/>
                </a:lnTo>
                <a:lnTo>
                  <a:pt x="9313653" y="2047507"/>
                </a:lnTo>
                <a:cubicBezTo>
                  <a:pt x="9313653" y="2043155"/>
                  <a:pt x="9313653" y="2039239"/>
                  <a:pt x="9313653" y="2034887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4348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0" name="Graphic 6">
            <a:extLst>
              <a:ext uri="{FF2B5EF4-FFF2-40B4-BE49-F238E27FC236}">
                <a16:creationId xmlns:a16="http://schemas.microsoft.com/office/drawing/2014/main" id="{A9DDEF5D-E30A-FE5D-1D0A-88B075E4D038}"/>
              </a:ext>
            </a:extLst>
          </p:cNvPr>
          <p:cNvGrpSpPr/>
          <p:nvPr/>
        </p:nvGrpSpPr>
        <p:grpSpPr>
          <a:xfrm>
            <a:off x="6776499" y="-1133257"/>
            <a:ext cx="9314200" cy="9274007"/>
            <a:chOff x="6776499" y="-1133257"/>
            <a:chExt cx="9314200" cy="9274007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3ACD2C0-A3F9-BA7D-556A-32E09DEF61B1}"/>
                </a:ext>
              </a:extLst>
            </p:cNvPr>
            <p:cNvSpPr/>
            <p:nvPr/>
          </p:nvSpPr>
          <p:spPr>
            <a:xfrm>
              <a:off x="7875868" y="4529022"/>
              <a:ext cx="4927941" cy="3611727"/>
            </a:xfrm>
            <a:custGeom>
              <a:avLst/>
              <a:gdLst>
                <a:gd name="connsiteX0" fmla="*/ 3815195 w 4927941"/>
                <a:gd name="connsiteY0" fmla="*/ 30898 h 3611727"/>
                <a:gd name="connsiteX1" fmla="*/ 0 w 4927941"/>
                <a:gd name="connsiteY1" fmla="*/ 2062738 h 3611727"/>
                <a:gd name="connsiteX2" fmla="*/ 1741 w 4927941"/>
                <a:gd name="connsiteY2" fmla="*/ 2068395 h 3611727"/>
                <a:gd name="connsiteX3" fmla="*/ 488268 w 4927941"/>
                <a:gd name="connsiteY3" fmla="*/ 2549266 h 3611727"/>
                <a:gd name="connsiteX4" fmla="*/ 4466655 w 4927941"/>
                <a:gd name="connsiteY4" fmla="*/ 3589774 h 3611727"/>
                <a:gd name="connsiteX5" fmla="*/ 4927942 w 4927941"/>
                <a:gd name="connsiteY5" fmla="*/ 3547126 h 3611727"/>
                <a:gd name="connsiteX6" fmla="*/ 4854397 w 4927941"/>
                <a:gd name="connsiteY6" fmla="*/ 3576283 h 3611727"/>
                <a:gd name="connsiteX7" fmla="*/ 3873073 w 4927941"/>
                <a:gd name="connsiteY7" fmla="*/ 0 h 361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27941" h="3611727">
                  <a:moveTo>
                    <a:pt x="3815195" y="30898"/>
                  </a:moveTo>
                  <a:lnTo>
                    <a:pt x="0" y="2062738"/>
                  </a:lnTo>
                  <a:lnTo>
                    <a:pt x="1741" y="2068395"/>
                  </a:lnTo>
                  <a:cubicBezTo>
                    <a:pt x="66582" y="2304261"/>
                    <a:pt x="251967" y="2487471"/>
                    <a:pt x="488268" y="2549266"/>
                  </a:cubicBezTo>
                  <a:lnTo>
                    <a:pt x="4466655" y="3589774"/>
                  </a:lnTo>
                  <a:cubicBezTo>
                    <a:pt x="4623318" y="3630680"/>
                    <a:pt x="4785639" y="3613273"/>
                    <a:pt x="4927942" y="3547126"/>
                  </a:cubicBezTo>
                  <a:cubicBezTo>
                    <a:pt x="4904008" y="3558005"/>
                    <a:pt x="4879637" y="3568015"/>
                    <a:pt x="4854397" y="3576283"/>
                  </a:cubicBezTo>
                  <a:lnTo>
                    <a:pt x="3873073" y="0"/>
                  </a:lnTo>
                </a:path>
              </a:pathLst>
            </a:custGeom>
            <a:solidFill>
              <a:srgbClr val="317ABE">
                <a:alpha val="80000"/>
              </a:srgbClr>
            </a:solidFill>
            <a:ln w="434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D0DE3D2-1406-088D-4C43-00366C5F0DD0}"/>
                </a:ext>
              </a:extLst>
            </p:cNvPr>
            <p:cNvSpPr/>
            <p:nvPr/>
          </p:nvSpPr>
          <p:spPr>
            <a:xfrm>
              <a:off x="11749377" y="4527716"/>
              <a:ext cx="4341323" cy="3577153"/>
            </a:xfrm>
            <a:custGeom>
              <a:avLst/>
              <a:gdLst>
                <a:gd name="connsiteX0" fmla="*/ 0 w 4341323"/>
                <a:gd name="connsiteY0" fmla="*/ 871 h 3577153"/>
                <a:gd name="connsiteX1" fmla="*/ 981324 w 4341323"/>
                <a:gd name="connsiteY1" fmla="*/ 3577153 h 3577153"/>
                <a:gd name="connsiteX2" fmla="*/ 1054869 w 4341323"/>
                <a:gd name="connsiteY2" fmla="*/ 3547997 h 3577153"/>
                <a:gd name="connsiteX3" fmla="*/ 1057915 w 4341323"/>
                <a:gd name="connsiteY3" fmla="*/ 3546691 h 3577153"/>
                <a:gd name="connsiteX4" fmla="*/ 1124062 w 4341323"/>
                <a:gd name="connsiteY4" fmla="*/ 3511442 h 3577153"/>
                <a:gd name="connsiteX5" fmla="*/ 1142774 w 4341323"/>
                <a:gd name="connsiteY5" fmla="*/ 3498821 h 3577153"/>
                <a:gd name="connsiteX6" fmla="*/ 1190644 w 4341323"/>
                <a:gd name="connsiteY6" fmla="*/ 3465748 h 3577153"/>
                <a:gd name="connsiteX7" fmla="*/ 1253744 w 4341323"/>
                <a:gd name="connsiteY7" fmla="*/ 3409610 h 3577153"/>
                <a:gd name="connsiteX8" fmla="*/ 4144188 w 4341323"/>
                <a:gd name="connsiteY8" fmla="*/ 484352 h 3577153"/>
                <a:gd name="connsiteX9" fmla="*/ 4336102 w 4341323"/>
                <a:gd name="connsiteY9" fmla="*/ 89646 h 3577153"/>
                <a:gd name="connsiteX10" fmla="*/ 4341324 w 4341323"/>
                <a:gd name="connsiteY10" fmla="*/ 22629 h 3577153"/>
                <a:gd name="connsiteX11" fmla="*/ 1305 w 4341323"/>
                <a:gd name="connsiteY11" fmla="*/ 0 h 3577153"/>
                <a:gd name="connsiteX12" fmla="*/ 0 w 4341323"/>
                <a:gd name="connsiteY12" fmla="*/ 0 h 3577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41323" h="3577153">
                  <a:moveTo>
                    <a:pt x="0" y="871"/>
                  </a:moveTo>
                  <a:lnTo>
                    <a:pt x="981324" y="3577153"/>
                  </a:lnTo>
                  <a:cubicBezTo>
                    <a:pt x="1006129" y="3568885"/>
                    <a:pt x="1030934" y="3559311"/>
                    <a:pt x="1054869" y="3547997"/>
                  </a:cubicBezTo>
                  <a:cubicBezTo>
                    <a:pt x="1055739" y="3547562"/>
                    <a:pt x="1056609" y="3547126"/>
                    <a:pt x="1057915" y="3546691"/>
                  </a:cubicBezTo>
                  <a:cubicBezTo>
                    <a:pt x="1080544" y="3536247"/>
                    <a:pt x="1102738" y="3524497"/>
                    <a:pt x="1124062" y="3511442"/>
                  </a:cubicBezTo>
                  <a:cubicBezTo>
                    <a:pt x="1130589" y="3507525"/>
                    <a:pt x="1136247" y="3503173"/>
                    <a:pt x="1142774" y="3498821"/>
                  </a:cubicBezTo>
                  <a:cubicBezTo>
                    <a:pt x="1158876" y="3488378"/>
                    <a:pt x="1174977" y="3477498"/>
                    <a:pt x="1190644" y="3465748"/>
                  </a:cubicBezTo>
                  <a:cubicBezTo>
                    <a:pt x="1212838" y="3448341"/>
                    <a:pt x="1233726" y="3430063"/>
                    <a:pt x="1253744" y="3409610"/>
                  </a:cubicBezTo>
                  <a:lnTo>
                    <a:pt x="4144188" y="484352"/>
                  </a:lnTo>
                  <a:cubicBezTo>
                    <a:pt x="4251677" y="375558"/>
                    <a:pt x="4317824" y="236301"/>
                    <a:pt x="4336102" y="89646"/>
                  </a:cubicBezTo>
                  <a:cubicBezTo>
                    <a:pt x="4338713" y="67453"/>
                    <a:pt x="4340454" y="44823"/>
                    <a:pt x="4341324" y="22629"/>
                  </a:cubicBezTo>
                  <a:lnTo>
                    <a:pt x="130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4371">
                <a:alpha val="80000"/>
              </a:srgbClr>
            </a:solidFill>
            <a:ln w="434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802197E-6B21-7835-EA9B-C28B9F61E343}"/>
                </a:ext>
              </a:extLst>
            </p:cNvPr>
            <p:cNvSpPr/>
            <p:nvPr/>
          </p:nvSpPr>
          <p:spPr>
            <a:xfrm>
              <a:off x="6776499" y="-1097378"/>
              <a:ext cx="4340565" cy="3603264"/>
            </a:xfrm>
            <a:custGeom>
              <a:avLst/>
              <a:gdLst>
                <a:gd name="connsiteX0" fmla="*/ 4340566 w 4340565"/>
                <a:gd name="connsiteY0" fmla="*/ 3576283 h 3603264"/>
                <a:gd name="connsiteX1" fmla="*/ 3359242 w 4340565"/>
                <a:gd name="connsiteY1" fmla="*/ 0 h 3603264"/>
                <a:gd name="connsiteX2" fmla="*/ 3285697 w 4340565"/>
                <a:gd name="connsiteY2" fmla="*/ 29157 h 3603264"/>
                <a:gd name="connsiteX3" fmla="*/ 3282651 w 4340565"/>
                <a:gd name="connsiteY3" fmla="*/ 30462 h 3603264"/>
                <a:gd name="connsiteX4" fmla="*/ 3216504 w 4340565"/>
                <a:gd name="connsiteY4" fmla="*/ 65712 h 3603264"/>
                <a:gd name="connsiteX5" fmla="*/ 3197791 w 4340565"/>
                <a:gd name="connsiteY5" fmla="*/ 78332 h 3603264"/>
                <a:gd name="connsiteX6" fmla="*/ 3149922 w 4340565"/>
                <a:gd name="connsiteY6" fmla="*/ 111405 h 3603264"/>
                <a:gd name="connsiteX7" fmla="*/ 3086821 w 4340565"/>
                <a:gd name="connsiteY7" fmla="*/ 167543 h 3603264"/>
                <a:gd name="connsiteX8" fmla="*/ 196812 w 4340565"/>
                <a:gd name="connsiteY8" fmla="*/ 3092366 h 3603264"/>
                <a:gd name="connsiteX9" fmla="*/ 4899 w 4340565"/>
                <a:gd name="connsiteY9" fmla="*/ 3487072 h 3603264"/>
                <a:gd name="connsiteX10" fmla="*/ 547 w 4340565"/>
                <a:gd name="connsiteY10" fmla="*/ 3603264 h 3603264"/>
                <a:gd name="connsiteX11" fmla="*/ 4290085 w 4340565"/>
                <a:gd name="connsiteY11" fmla="*/ 3603264 h 3603264"/>
                <a:gd name="connsiteX12" fmla="*/ 4340566 w 4340565"/>
                <a:gd name="connsiteY12" fmla="*/ 3576283 h 3603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40565" h="3603264">
                  <a:moveTo>
                    <a:pt x="4340566" y="3576283"/>
                  </a:moveTo>
                  <a:lnTo>
                    <a:pt x="3359242" y="0"/>
                  </a:lnTo>
                  <a:cubicBezTo>
                    <a:pt x="3334437" y="8268"/>
                    <a:pt x="3309632" y="17842"/>
                    <a:pt x="3285697" y="29157"/>
                  </a:cubicBezTo>
                  <a:cubicBezTo>
                    <a:pt x="3284827" y="29592"/>
                    <a:pt x="3283956" y="30027"/>
                    <a:pt x="3282651" y="30462"/>
                  </a:cubicBezTo>
                  <a:cubicBezTo>
                    <a:pt x="3260021" y="40907"/>
                    <a:pt x="3237828" y="52656"/>
                    <a:pt x="3216504" y="65712"/>
                  </a:cubicBezTo>
                  <a:cubicBezTo>
                    <a:pt x="3209976" y="69628"/>
                    <a:pt x="3204319" y="73980"/>
                    <a:pt x="3197791" y="78332"/>
                  </a:cubicBezTo>
                  <a:cubicBezTo>
                    <a:pt x="3181690" y="88776"/>
                    <a:pt x="3165588" y="99655"/>
                    <a:pt x="3149922" y="111405"/>
                  </a:cubicBezTo>
                  <a:cubicBezTo>
                    <a:pt x="3127728" y="128812"/>
                    <a:pt x="3106839" y="147090"/>
                    <a:pt x="3086821" y="167543"/>
                  </a:cubicBezTo>
                  <a:lnTo>
                    <a:pt x="196812" y="3092366"/>
                  </a:lnTo>
                  <a:cubicBezTo>
                    <a:pt x="89323" y="3201161"/>
                    <a:pt x="23177" y="3340417"/>
                    <a:pt x="4899" y="3487072"/>
                  </a:cubicBezTo>
                  <a:cubicBezTo>
                    <a:pt x="112" y="3525368"/>
                    <a:pt x="-758" y="3564098"/>
                    <a:pt x="547" y="3603264"/>
                  </a:cubicBezTo>
                  <a:lnTo>
                    <a:pt x="4290085" y="3603264"/>
                  </a:lnTo>
                  <a:cubicBezTo>
                    <a:pt x="4290085" y="3603264"/>
                    <a:pt x="4340566" y="3576283"/>
                    <a:pt x="4340566" y="3576283"/>
                  </a:cubicBezTo>
                  <a:close/>
                </a:path>
              </a:pathLst>
            </a:custGeom>
            <a:solidFill>
              <a:srgbClr val="317ABE">
                <a:alpha val="80000"/>
              </a:srgbClr>
            </a:solidFill>
            <a:ln w="434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23D619E-5F99-6D83-7721-AD5418F4A625}"/>
                </a:ext>
              </a:extLst>
            </p:cNvPr>
            <p:cNvSpPr/>
            <p:nvPr/>
          </p:nvSpPr>
          <p:spPr>
            <a:xfrm>
              <a:off x="10062196" y="-1133257"/>
              <a:ext cx="4928376" cy="3611727"/>
            </a:xfrm>
            <a:custGeom>
              <a:avLst/>
              <a:gdLst>
                <a:gd name="connsiteX0" fmla="*/ 1113182 w 4928376"/>
                <a:gd name="connsiteY0" fmla="*/ 3581265 h 3611727"/>
                <a:gd name="connsiteX1" fmla="*/ 4928377 w 4928376"/>
                <a:gd name="connsiteY1" fmla="*/ 1549424 h 3611727"/>
                <a:gd name="connsiteX2" fmla="*/ 4926636 w 4928376"/>
                <a:gd name="connsiteY2" fmla="*/ 1543767 h 3611727"/>
                <a:gd name="connsiteX3" fmla="*/ 4440109 w 4928376"/>
                <a:gd name="connsiteY3" fmla="*/ 1062897 h 3611727"/>
                <a:gd name="connsiteX4" fmla="*/ 461287 w 4928376"/>
                <a:gd name="connsiteY4" fmla="*/ 21954 h 3611727"/>
                <a:gd name="connsiteX5" fmla="*/ 0 w 4928376"/>
                <a:gd name="connsiteY5" fmla="*/ 64601 h 3611727"/>
                <a:gd name="connsiteX6" fmla="*/ 73545 w 4928376"/>
                <a:gd name="connsiteY6" fmla="*/ 35444 h 3611727"/>
                <a:gd name="connsiteX7" fmla="*/ 1054868 w 4928376"/>
                <a:gd name="connsiteY7" fmla="*/ 3611727 h 361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28376" h="3611727">
                  <a:moveTo>
                    <a:pt x="1113182" y="3581265"/>
                  </a:moveTo>
                  <a:lnTo>
                    <a:pt x="4928377" y="1549424"/>
                  </a:lnTo>
                  <a:lnTo>
                    <a:pt x="4926636" y="1543767"/>
                  </a:lnTo>
                  <a:cubicBezTo>
                    <a:pt x="4861795" y="1307901"/>
                    <a:pt x="4676410" y="1124692"/>
                    <a:pt x="4440109" y="1062897"/>
                  </a:cubicBezTo>
                  <a:lnTo>
                    <a:pt x="461287" y="21954"/>
                  </a:lnTo>
                  <a:cubicBezTo>
                    <a:pt x="304624" y="-18953"/>
                    <a:pt x="142303" y="-1546"/>
                    <a:pt x="0" y="64601"/>
                  </a:cubicBezTo>
                  <a:cubicBezTo>
                    <a:pt x="23935" y="53722"/>
                    <a:pt x="48305" y="43713"/>
                    <a:pt x="73545" y="35444"/>
                  </a:cubicBezTo>
                  <a:lnTo>
                    <a:pt x="1054868" y="3611727"/>
                  </a:lnTo>
                </a:path>
              </a:pathLst>
            </a:custGeom>
            <a:solidFill>
              <a:srgbClr val="124371">
                <a:alpha val="80000"/>
              </a:srgbClr>
            </a:solidFill>
            <a:ln w="434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BE2436D-ECB5-91B7-7D87-B06AB431205B}"/>
                </a:ext>
              </a:extLst>
            </p:cNvPr>
            <p:cNvSpPr/>
            <p:nvPr/>
          </p:nvSpPr>
          <p:spPr>
            <a:xfrm>
              <a:off x="6777047" y="2505450"/>
              <a:ext cx="4289537" cy="1999202"/>
            </a:xfrm>
            <a:custGeom>
              <a:avLst/>
              <a:gdLst>
                <a:gd name="connsiteX0" fmla="*/ 0 w 4289537"/>
                <a:gd name="connsiteY0" fmla="*/ 435 h 1999202"/>
                <a:gd name="connsiteX1" fmla="*/ 21324 w 4289537"/>
                <a:gd name="connsiteY1" fmla="*/ 143608 h 1999202"/>
                <a:gd name="connsiteX2" fmla="*/ 535703 w 4289537"/>
                <a:gd name="connsiteY2" fmla="*/ 1999202 h 1999202"/>
                <a:gd name="connsiteX3" fmla="*/ 4289538 w 4289537"/>
                <a:gd name="connsiteY3" fmla="*/ 0 h 1999202"/>
                <a:gd name="connsiteX4" fmla="*/ 0 w 4289537"/>
                <a:gd name="connsiteY4" fmla="*/ 0 h 1999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9537" h="1999202">
                  <a:moveTo>
                    <a:pt x="0" y="435"/>
                  </a:moveTo>
                  <a:cubicBezTo>
                    <a:pt x="2176" y="48305"/>
                    <a:pt x="9139" y="96174"/>
                    <a:pt x="21324" y="143608"/>
                  </a:cubicBezTo>
                  <a:lnTo>
                    <a:pt x="535703" y="1999202"/>
                  </a:lnTo>
                  <a:lnTo>
                    <a:pt x="42895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7ABE">
                <a:alpha val="80000"/>
              </a:srgbClr>
            </a:solidFill>
            <a:ln w="434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EEFC7E8-7B84-32D9-CC02-924CD4613D8A}"/>
                </a:ext>
              </a:extLst>
            </p:cNvPr>
            <p:cNvSpPr/>
            <p:nvPr/>
          </p:nvSpPr>
          <p:spPr>
            <a:xfrm>
              <a:off x="11750247" y="2502839"/>
              <a:ext cx="4340035" cy="2047941"/>
            </a:xfrm>
            <a:custGeom>
              <a:avLst/>
              <a:gdLst>
                <a:gd name="connsiteX0" fmla="*/ 4340018 w 4340035"/>
                <a:gd name="connsiteY0" fmla="*/ 2035322 h 2047941"/>
                <a:gd name="connsiteX1" fmla="*/ 4316083 w 4340035"/>
                <a:gd name="connsiteY1" fmla="*/ 1847761 h 2047941"/>
                <a:gd name="connsiteX2" fmla="*/ 3809102 w 4340035"/>
                <a:gd name="connsiteY2" fmla="*/ 0 h 2047941"/>
                <a:gd name="connsiteX3" fmla="*/ 3803445 w 4340035"/>
                <a:gd name="connsiteY3" fmla="*/ 0 h 2047941"/>
                <a:gd name="connsiteX4" fmla="*/ 3797788 w 4340035"/>
                <a:gd name="connsiteY4" fmla="*/ 3046 h 2047941"/>
                <a:gd name="connsiteX5" fmla="*/ 0 w 4340035"/>
                <a:gd name="connsiteY5" fmla="*/ 2025313 h 2047941"/>
                <a:gd name="connsiteX6" fmla="*/ 4340018 w 4340035"/>
                <a:gd name="connsiteY6" fmla="*/ 2047942 h 2047941"/>
                <a:gd name="connsiteX7" fmla="*/ 4340018 w 4340035"/>
                <a:gd name="connsiteY7" fmla="*/ 2035322 h 2047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40035" h="2047941">
                  <a:moveTo>
                    <a:pt x="4340018" y="2035322"/>
                  </a:moveTo>
                  <a:cubicBezTo>
                    <a:pt x="4340453" y="1972657"/>
                    <a:pt x="4333055" y="1909991"/>
                    <a:pt x="4316083" y="1847761"/>
                  </a:cubicBezTo>
                  <a:lnTo>
                    <a:pt x="3809102" y="0"/>
                  </a:lnTo>
                  <a:lnTo>
                    <a:pt x="3803445" y="0"/>
                  </a:lnTo>
                  <a:cubicBezTo>
                    <a:pt x="3803445" y="0"/>
                    <a:pt x="3797788" y="3046"/>
                    <a:pt x="3797788" y="3046"/>
                  </a:cubicBezTo>
                  <a:lnTo>
                    <a:pt x="0" y="2025313"/>
                  </a:lnTo>
                  <a:lnTo>
                    <a:pt x="4340018" y="2047942"/>
                  </a:lnTo>
                  <a:cubicBezTo>
                    <a:pt x="4340018" y="2043590"/>
                    <a:pt x="4340018" y="2039674"/>
                    <a:pt x="4340018" y="2035322"/>
                  </a:cubicBezTo>
                  <a:close/>
                </a:path>
              </a:pathLst>
            </a:custGeom>
            <a:solidFill>
              <a:srgbClr val="124371">
                <a:alpha val="80000"/>
              </a:srgbClr>
            </a:solidFill>
            <a:ln w="434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C2A1988-AD20-C25D-88E7-A7637B54B071}"/>
              </a:ext>
            </a:extLst>
          </p:cNvPr>
          <p:cNvCxnSpPr/>
          <p:nvPr userDrawn="1"/>
        </p:nvCxnSpPr>
        <p:spPr>
          <a:xfrm>
            <a:off x="3305026" y="6356838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7" name="Graphic 36">
            <a:extLst>
              <a:ext uri="{FF2B5EF4-FFF2-40B4-BE49-F238E27FC236}">
                <a16:creationId xmlns:a16="http://schemas.microsoft.com/office/drawing/2014/main" id="{2B42D33F-752C-2B8E-AE5F-0249EA80CA63}"/>
              </a:ext>
            </a:extLst>
          </p:cNvPr>
          <p:cNvGrpSpPr/>
          <p:nvPr userDrawn="1"/>
        </p:nvGrpSpPr>
        <p:grpSpPr>
          <a:xfrm>
            <a:off x="651749" y="1589138"/>
            <a:ext cx="2523077" cy="564378"/>
            <a:chOff x="651749" y="1570191"/>
            <a:chExt cx="2523077" cy="564379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6AADACE-FC5C-7C72-566C-D825258E78FF}"/>
                </a:ext>
              </a:extLst>
            </p:cNvPr>
            <p:cNvSpPr/>
            <p:nvPr/>
          </p:nvSpPr>
          <p:spPr>
            <a:xfrm>
              <a:off x="1310497" y="1689753"/>
              <a:ext cx="231910" cy="320088"/>
            </a:xfrm>
            <a:custGeom>
              <a:avLst/>
              <a:gdLst>
                <a:gd name="connsiteX0" fmla="*/ 106427 w 231910"/>
                <a:gd name="connsiteY0" fmla="*/ 320088 h 320088"/>
                <a:gd name="connsiteX1" fmla="*/ 50710 w 231910"/>
                <a:gd name="connsiteY1" fmla="*/ 315728 h 320088"/>
                <a:gd name="connsiteX2" fmla="*/ 6137 w 231910"/>
                <a:gd name="connsiteY2" fmla="*/ 303131 h 320088"/>
                <a:gd name="connsiteX3" fmla="*/ 6137 w 231910"/>
                <a:gd name="connsiteY3" fmla="*/ 245800 h 320088"/>
                <a:gd name="connsiteX4" fmla="*/ 51841 w 231910"/>
                <a:gd name="connsiteY4" fmla="*/ 259688 h 320088"/>
                <a:gd name="connsiteX5" fmla="*/ 99967 w 231910"/>
                <a:gd name="connsiteY5" fmla="*/ 265018 h 320088"/>
                <a:gd name="connsiteX6" fmla="*/ 149547 w 231910"/>
                <a:gd name="connsiteY6" fmla="*/ 258719 h 320088"/>
                <a:gd name="connsiteX7" fmla="*/ 165374 w 231910"/>
                <a:gd name="connsiteY7" fmla="*/ 230296 h 320088"/>
                <a:gd name="connsiteX8" fmla="*/ 158591 w 231910"/>
                <a:gd name="connsiteY8" fmla="*/ 208171 h 320088"/>
                <a:gd name="connsiteX9" fmla="*/ 135174 w 231910"/>
                <a:gd name="connsiteY9" fmla="*/ 193474 h 320088"/>
                <a:gd name="connsiteX10" fmla="*/ 88178 w 231910"/>
                <a:gd name="connsiteY10" fmla="*/ 178778 h 320088"/>
                <a:gd name="connsiteX11" fmla="*/ 19703 w 231910"/>
                <a:gd name="connsiteY11" fmla="*/ 145025 h 320088"/>
                <a:gd name="connsiteX12" fmla="*/ 0 w 231910"/>
                <a:gd name="connsiteY12" fmla="*/ 89147 h 320088"/>
                <a:gd name="connsiteX13" fmla="*/ 31331 w 231910"/>
                <a:gd name="connsiteY13" fmla="*/ 23094 h 320088"/>
                <a:gd name="connsiteX14" fmla="*/ 122415 w 231910"/>
                <a:gd name="connsiteY14" fmla="*/ 0 h 320088"/>
                <a:gd name="connsiteX15" fmla="*/ 174417 w 231910"/>
                <a:gd name="connsiteY15" fmla="*/ 3876 h 320088"/>
                <a:gd name="connsiteX16" fmla="*/ 213500 w 231910"/>
                <a:gd name="connsiteY16" fmla="*/ 13081 h 320088"/>
                <a:gd name="connsiteX17" fmla="*/ 213500 w 231910"/>
                <a:gd name="connsiteY17" fmla="*/ 70413 h 320088"/>
                <a:gd name="connsiteX18" fmla="*/ 131136 w 231910"/>
                <a:gd name="connsiteY18" fmla="*/ 55555 h 320088"/>
                <a:gd name="connsiteX19" fmla="*/ 83494 w 231910"/>
                <a:gd name="connsiteY19" fmla="*/ 62015 h 320088"/>
                <a:gd name="connsiteX20" fmla="*/ 66214 w 231910"/>
                <a:gd name="connsiteY20" fmla="*/ 89147 h 320088"/>
                <a:gd name="connsiteX21" fmla="*/ 72512 w 231910"/>
                <a:gd name="connsiteY21" fmla="*/ 108365 h 320088"/>
                <a:gd name="connsiteX22" fmla="*/ 93992 w 231910"/>
                <a:gd name="connsiteY22" fmla="*/ 121446 h 320088"/>
                <a:gd name="connsiteX23" fmla="*/ 136627 w 231910"/>
                <a:gd name="connsiteY23" fmla="*/ 134528 h 320088"/>
                <a:gd name="connsiteX24" fmla="*/ 195412 w 231910"/>
                <a:gd name="connsiteY24" fmla="*/ 158591 h 320088"/>
                <a:gd name="connsiteX25" fmla="*/ 223997 w 231910"/>
                <a:gd name="connsiteY25" fmla="*/ 190406 h 320088"/>
                <a:gd name="connsiteX26" fmla="*/ 231911 w 231910"/>
                <a:gd name="connsiteY26" fmla="*/ 230296 h 320088"/>
                <a:gd name="connsiteX27" fmla="*/ 201065 w 231910"/>
                <a:gd name="connsiteY27" fmla="*/ 295379 h 320088"/>
                <a:gd name="connsiteX28" fmla="*/ 106104 w 231910"/>
                <a:gd name="connsiteY28" fmla="*/ 319927 h 32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31910" h="320088">
                  <a:moveTo>
                    <a:pt x="106427" y="320088"/>
                  </a:moveTo>
                  <a:cubicBezTo>
                    <a:pt x="86563" y="320088"/>
                    <a:pt x="67990" y="318635"/>
                    <a:pt x="50710" y="315728"/>
                  </a:cubicBezTo>
                  <a:cubicBezTo>
                    <a:pt x="33591" y="312821"/>
                    <a:pt x="18734" y="308622"/>
                    <a:pt x="6137" y="303131"/>
                  </a:cubicBezTo>
                  <a:lnTo>
                    <a:pt x="6137" y="245800"/>
                  </a:lnTo>
                  <a:cubicBezTo>
                    <a:pt x="20349" y="251613"/>
                    <a:pt x="35529" y="256297"/>
                    <a:pt x="51841" y="259688"/>
                  </a:cubicBezTo>
                  <a:cubicBezTo>
                    <a:pt x="68152" y="263241"/>
                    <a:pt x="84302" y="265018"/>
                    <a:pt x="99967" y="265018"/>
                  </a:cubicBezTo>
                  <a:cubicBezTo>
                    <a:pt x="122415" y="265018"/>
                    <a:pt x="139049" y="262918"/>
                    <a:pt x="149547" y="258719"/>
                  </a:cubicBezTo>
                  <a:cubicBezTo>
                    <a:pt x="160206" y="254520"/>
                    <a:pt x="165374" y="244992"/>
                    <a:pt x="165374" y="230296"/>
                  </a:cubicBezTo>
                  <a:cubicBezTo>
                    <a:pt x="165374" y="220929"/>
                    <a:pt x="163113" y="213661"/>
                    <a:pt x="158591" y="208171"/>
                  </a:cubicBezTo>
                  <a:cubicBezTo>
                    <a:pt x="154069" y="202680"/>
                    <a:pt x="146317" y="197835"/>
                    <a:pt x="135174" y="193474"/>
                  </a:cubicBezTo>
                  <a:cubicBezTo>
                    <a:pt x="124030" y="189114"/>
                    <a:pt x="108365" y="184269"/>
                    <a:pt x="88178" y="178778"/>
                  </a:cubicBezTo>
                  <a:cubicBezTo>
                    <a:pt x="55717" y="169734"/>
                    <a:pt x="32946" y="158591"/>
                    <a:pt x="19703" y="145025"/>
                  </a:cubicBezTo>
                  <a:cubicBezTo>
                    <a:pt x="6460" y="131459"/>
                    <a:pt x="0" y="112887"/>
                    <a:pt x="0" y="89147"/>
                  </a:cubicBezTo>
                  <a:cubicBezTo>
                    <a:pt x="0" y="60562"/>
                    <a:pt x="10497" y="38598"/>
                    <a:pt x="31331" y="23094"/>
                  </a:cubicBezTo>
                  <a:cubicBezTo>
                    <a:pt x="52164" y="7752"/>
                    <a:pt x="82525" y="0"/>
                    <a:pt x="122415" y="0"/>
                  </a:cubicBezTo>
                  <a:cubicBezTo>
                    <a:pt x="140987" y="0"/>
                    <a:pt x="158429" y="1292"/>
                    <a:pt x="174417" y="3876"/>
                  </a:cubicBezTo>
                  <a:cubicBezTo>
                    <a:pt x="190406" y="6460"/>
                    <a:pt x="203487" y="9528"/>
                    <a:pt x="213500" y="13081"/>
                  </a:cubicBezTo>
                  <a:lnTo>
                    <a:pt x="213500" y="70413"/>
                  </a:lnTo>
                  <a:cubicBezTo>
                    <a:pt x="187176" y="60400"/>
                    <a:pt x="159721" y="55555"/>
                    <a:pt x="131136" y="55555"/>
                  </a:cubicBezTo>
                  <a:cubicBezTo>
                    <a:pt x="110949" y="55555"/>
                    <a:pt x="94961" y="57655"/>
                    <a:pt x="83494" y="62015"/>
                  </a:cubicBezTo>
                  <a:cubicBezTo>
                    <a:pt x="71866" y="66376"/>
                    <a:pt x="66214" y="75419"/>
                    <a:pt x="66214" y="89147"/>
                  </a:cubicBezTo>
                  <a:cubicBezTo>
                    <a:pt x="66214" y="97222"/>
                    <a:pt x="68313" y="103682"/>
                    <a:pt x="72512" y="108365"/>
                  </a:cubicBezTo>
                  <a:cubicBezTo>
                    <a:pt x="76711" y="113210"/>
                    <a:pt x="83817" y="117570"/>
                    <a:pt x="93992" y="121446"/>
                  </a:cubicBezTo>
                  <a:cubicBezTo>
                    <a:pt x="104166" y="125322"/>
                    <a:pt x="118378" y="129683"/>
                    <a:pt x="136627" y="134528"/>
                  </a:cubicBezTo>
                  <a:cubicBezTo>
                    <a:pt x="161982" y="141311"/>
                    <a:pt x="181523" y="149224"/>
                    <a:pt x="195412" y="158591"/>
                  </a:cubicBezTo>
                  <a:cubicBezTo>
                    <a:pt x="209139" y="167958"/>
                    <a:pt x="218829" y="178455"/>
                    <a:pt x="223997" y="190406"/>
                  </a:cubicBezTo>
                  <a:cubicBezTo>
                    <a:pt x="229327" y="202195"/>
                    <a:pt x="231911" y="215599"/>
                    <a:pt x="231911" y="230296"/>
                  </a:cubicBezTo>
                  <a:cubicBezTo>
                    <a:pt x="231911" y="257266"/>
                    <a:pt x="221575" y="278907"/>
                    <a:pt x="201065" y="295379"/>
                  </a:cubicBezTo>
                  <a:cubicBezTo>
                    <a:pt x="180554" y="311691"/>
                    <a:pt x="148901" y="319927"/>
                    <a:pt x="106104" y="319927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FCA61B2-D79D-DAA1-F8D5-65F943EC344E}"/>
                </a:ext>
              </a:extLst>
            </p:cNvPr>
            <p:cNvSpPr/>
            <p:nvPr/>
          </p:nvSpPr>
          <p:spPr>
            <a:xfrm>
              <a:off x="1587950" y="1680386"/>
              <a:ext cx="229811" cy="324610"/>
            </a:xfrm>
            <a:custGeom>
              <a:avLst/>
              <a:gdLst>
                <a:gd name="connsiteX0" fmla="*/ 0 w 229811"/>
                <a:gd name="connsiteY0" fmla="*/ 324610 h 324610"/>
                <a:gd name="connsiteX1" fmla="*/ 0 w 229811"/>
                <a:gd name="connsiteY1" fmla="*/ 0 h 324610"/>
                <a:gd name="connsiteX2" fmla="*/ 65084 w 229811"/>
                <a:gd name="connsiteY2" fmla="*/ 0 h 324610"/>
                <a:gd name="connsiteX3" fmla="*/ 65084 w 229811"/>
                <a:gd name="connsiteY3" fmla="*/ 178616 h 324610"/>
                <a:gd name="connsiteX4" fmla="*/ 150354 w 229811"/>
                <a:gd name="connsiteY4" fmla="*/ 96253 h 324610"/>
                <a:gd name="connsiteX5" fmla="*/ 224482 w 229811"/>
                <a:gd name="connsiteY5" fmla="*/ 96253 h 324610"/>
                <a:gd name="connsiteX6" fmla="*/ 132590 w 229811"/>
                <a:gd name="connsiteY6" fmla="*/ 189760 h 324610"/>
                <a:gd name="connsiteX7" fmla="*/ 229811 w 229811"/>
                <a:gd name="connsiteY7" fmla="*/ 324610 h 324610"/>
                <a:gd name="connsiteX8" fmla="*/ 161013 w 229811"/>
                <a:gd name="connsiteY8" fmla="*/ 324610 h 324610"/>
                <a:gd name="connsiteX9" fmla="*/ 91569 w 229811"/>
                <a:gd name="connsiteY9" fmla="*/ 223997 h 324610"/>
                <a:gd name="connsiteX10" fmla="*/ 65084 w 229811"/>
                <a:gd name="connsiteY10" fmla="*/ 249514 h 324610"/>
                <a:gd name="connsiteX11" fmla="*/ 65084 w 229811"/>
                <a:gd name="connsiteY11" fmla="*/ 324610 h 324610"/>
                <a:gd name="connsiteX12" fmla="*/ 0 w 229811"/>
                <a:gd name="connsiteY12" fmla="*/ 324610 h 32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9811" h="324610">
                  <a:moveTo>
                    <a:pt x="0" y="324610"/>
                  </a:moveTo>
                  <a:lnTo>
                    <a:pt x="0" y="0"/>
                  </a:lnTo>
                  <a:lnTo>
                    <a:pt x="65084" y="0"/>
                  </a:lnTo>
                  <a:lnTo>
                    <a:pt x="65084" y="178616"/>
                  </a:lnTo>
                  <a:lnTo>
                    <a:pt x="150354" y="96253"/>
                  </a:lnTo>
                  <a:lnTo>
                    <a:pt x="224482" y="96253"/>
                  </a:lnTo>
                  <a:lnTo>
                    <a:pt x="132590" y="189760"/>
                  </a:lnTo>
                  <a:lnTo>
                    <a:pt x="229811" y="324610"/>
                  </a:lnTo>
                  <a:lnTo>
                    <a:pt x="161013" y="324610"/>
                  </a:lnTo>
                  <a:lnTo>
                    <a:pt x="91569" y="223997"/>
                  </a:lnTo>
                  <a:lnTo>
                    <a:pt x="65084" y="249514"/>
                  </a:lnTo>
                  <a:lnTo>
                    <a:pt x="65084" y="324610"/>
                  </a:lnTo>
                  <a:lnTo>
                    <a:pt x="0" y="32461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B61EBC4-9E3A-2B5A-A134-F6A6CD299EC7}"/>
                </a:ext>
              </a:extLst>
            </p:cNvPr>
            <p:cNvSpPr/>
            <p:nvPr/>
          </p:nvSpPr>
          <p:spPr>
            <a:xfrm>
              <a:off x="1820184" y="1683777"/>
              <a:ext cx="99805" cy="321380"/>
            </a:xfrm>
            <a:custGeom>
              <a:avLst/>
              <a:gdLst>
                <a:gd name="connsiteX0" fmla="*/ 34238 w 99805"/>
                <a:gd name="connsiteY0" fmla="*/ 321219 h 321380"/>
                <a:gd name="connsiteX1" fmla="*/ 34238 w 99805"/>
                <a:gd name="connsiteY1" fmla="*/ 141149 h 321380"/>
                <a:gd name="connsiteX2" fmla="*/ 0 w 99805"/>
                <a:gd name="connsiteY2" fmla="*/ 141149 h 321380"/>
                <a:gd name="connsiteX3" fmla="*/ 5814 w 99805"/>
                <a:gd name="connsiteY3" fmla="*/ 93023 h 321380"/>
                <a:gd name="connsiteX4" fmla="*/ 99321 w 99805"/>
                <a:gd name="connsiteY4" fmla="*/ 93023 h 321380"/>
                <a:gd name="connsiteX5" fmla="*/ 99321 w 99805"/>
                <a:gd name="connsiteY5" fmla="*/ 321380 h 321380"/>
                <a:gd name="connsiteX6" fmla="*/ 34238 w 99805"/>
                <a:gd name="connsiteY6" fmla="*/ 321380 h 321380"/>
                <a:gd name="connsiteX7" fmla="*/ 28908 w 99805"/>
                <a:gd name="connsiteY7" fmla="*/ 0 h 321380"/>
                <a:gd name="connsiteX8" fmla="*/ 99806 w 99805"/>
                <a:gd name="connsiteY8" fmla="*/ 0 h 321380"/>
                <a:gd name="connsiteX9" fmla="*/ 99806 w 99805"/>
                <a:gd name="connsiteY9" fmla="*/ 51033 h 321380"/>
                <a:gd name="connsiteX10" fmla="*/ 28908 w 99805"/>
                <a:gd name="connsiteY10" fmla="*/ 51033 h 321380"/>
                <a:gd name="connsiteX11" fmla="*/ 28908 w 99805"/>
                <a:gd name="connsiteY11" fmla="*/ 0 h 321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805" h="321380">
                  <a:moveTo>
                    <a:pt x="34238" y="321219"/>
                  </a:moveTo>
                  <a:lnTo>
                    <a:pt x="34238" y="141149"/>
                  </a:lnTo>
                  <a:lnTo>
                    <a:pt x="0" y="141149"/>
                  </a:lnTo>
                  <a:lnTo>
                    <a:pt x="5814" y="93023"/>
                  </a:lnTo>
                  <a:lnTo>
                    <a:pt x="99321" y="93023"/>
                  </a:lnTo>
                  <a:lnTo>
                    <a:pt x="99321" y="321380"/>
                  </a:lnTo>
                  <a:lnTo>
                    <a:pt x="34238" y="321380"/>
                  </a:lnTo>
                  <a:close/>
                  <a:moveTo>
                    <a:pt x="28908" y="0"/>
                  </a:moveTo>
                  <a:lnTo>
                    <a:pt x="99806" y="0"/>
                  </a:lnTo>
                  <a:lnTo>
                    <a:pt x="99806" y="51033"/>
                  </a:lnTo>
                  <a:lnTo>
                    <a:pt x="28908" y="51033"/>
                  </a:lnTo>
                  <a:lnTo>
                    <a:pt x="28908" y="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39CD8C5-AB49-9F2A-F012-6BD92894E605}"/>
                </a:ext>
              </a:extLst>
            </p:cNvPr>
            <p:cNvSpPr/>
            <p:nvPr/>
          </p:nvSpPr>
          <p:spPr>
            <a:xfrm>
              <a:off x="1974737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7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9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7DF5F16-E1A4-8B31-20B1-4376278CA092}"/>
                </a:ext>
              </a:extLst>
            </p:cNvPr>
            <p:cNvSpPr/>
            <p:nvPr/>
          </p:nvSpPr>
          <p:spPr>
            <a:xfrm>
              <a:off x="210635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B8D00E8-A6E9-1874-7B0C-7CEABA0703E5}"/>
                </a:ext>
              </a:extLst>
            </p:cNvPr>
            <p:cNvSpPr/>
            <p:nvPr/>
          </p:nvSpPr>
          <p:spPr>
            <a:xfrm>
              <a:off x="2249767" y="1694759"/>
              <a:ext cx="252582" cy="310398"/>
            </a:xfrm>
            <a:custGeom>
              <a:avLst/>
              <a:gdLst>
                <a:gd name="connsiteX0" fmla="*/ 162 w 252582"/>
                <a:gd name="connsiteY0" fmla="*/ 310237 h 310398"/>
                <a:gd name="connsiteX1" fmla="*/ 162 w 252582"/>
                <a:gd name="connsiteY1" fmla="*/ 0 h 310398"/>
                <a:gd name="connsiteX2" fmla="*/ 149062 w 252582"/>
                <a:gd name="connsiteY2" fmla="*/ 0 h 310398"/>
                <a:gd name="connsiteX3" fmla="*/ 227550 w 252582"/>
                <a:gd name="connsiteY3" fmla="*/ 28262 h 310398"/>
                <a:gd name="connsiteX4" fmla="*/ 252582 w 252582"/>
                <a:gd name="connsiteY4" fmla="*/ 104166 h 310398"/>
                <a:gd name="connsiteX5" fmla="*/ 236433 w 252582"/>
                <a:gd name="connsiteY5" fmla="*/ 158106 h 310398"/>
                <a:gd name="connsiteX6" fmla="*/ 190890 w 252582"/>
                <a:gd name="connsiteY6" fmla="*/ 190890 h 310398"/>
                <a:gd name="connsiteX7" fmla="*/ 203164 w 252582"/>
                <a:gd name="connsiteY7" fmla="*/ 204456 h 310398"/>
                <a:gd name="connsiteX8" fmla="*/ 212531 w 252582"/>
                <a:gd name="connsiteY8" fmla="*/ 223674 h 310398"/>
                <a:gd name="connsiteX9" fmla="*/ 250160 w 252582"/>
                <a:gd name="connsiteY9" fmla="*/ 310399 h 310398"/>
                <a:gd name="connsiteX10" fmla="*/ 182654 w 252582"/>
                <a:gd name="connsiteY10" fmla="*/ 310399 h 310398"/>
                <a:gd name="connsiteX11" fmla="*/ 145994 w 252582"/>
                <a:gd name="connsiteY11" fmla="*/ 227066 h 310398"/>
                <a:gd name="connsiteX12" fmla="*/ 135335 w 252582"/>
                <a:gd name="connsiteY12" fmla="*/ 212047 h 310398"/>
                <a:gd name="connsiteX13" fmla="*/ 116117 w 252582"/>
                <a:gd name="connsiteY13" fmla="*/ 207686 h 310398"/>
                <a:gd name="connsiteX14" fmla="*/ 65084 w 252582"/>
                <a:gd name="connsiteY14" fmla="*/ 207686 h 310398"/>
                <a:gd name="connsiteX15" fmla="*/ 65084 w 252582"/>
                <a:gd name="connsiteY15" fmla="*/ 310237 h 310398"/>
                <a:gd name="connsiteX16" fmla="*/ 0 w 252582"/>
                <a:gd name="connsiteY16" fmla="*/ 310237 h 310398"/>
                <a:gd name="connsiteX17" fmla="*/ 65084 w 252582"/>
                <a:gd name="connsiteY17" fmla="*/ 153746 h 310398"/>
                <a:gd name="connsiteX18" fmla="*/ 132105 w 252582"/>
                <a:gd name="connsiteY18" fmla="*/ 153746 h 310398"/>
                <a:gd name="connsiteX19" fmla="*/ 172157 w 252582"/>
                <a:gd name="connsiteY19" fmla="*/ 142441 h 310398"/>
                <a:gd name="connsiteX20" fmla="*/ 186691 w 252582"/>
                <a:gd name="connsiteY20" fmla="*/ 104166 h 310398"/>
                <a:gd name="connsiteX21" fmla="*/ 174095 w 252582"/>
                <a:gd name="connsiteY21" fmla="*/ 66053 h 310398"/>
                <a:gd name="connsiteX22" fmla="*/ 135981 w 252582"/>
                <a:gd name="connsiteY22" fmla="*/ 53940 h 310398"/>
                <a:gd name="connsiteX23" fmla="*/ 65245 w 252582"/>
                <a:gd name="connsiteY23" fmla="*/ 53940 h 310398"/>
                <a:gd name="connsiteX24" fmla="*/ 65245 w 252582"/>
                <a:gd name="connsiteY24" fmla="*/ 153584 h 310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2582" h="310398">
                  <a:moveTo>
                    <a:pt x="162" y="310237"/>
                  </a:moveTo>
                  <a:lnTo>
                    <a:pt x="162" y="0"/>
                  </a:lnTo>
                  <a:lnTo>
                    <a:pt x="149062" y="0"/>
                  </a:lnTo>
                  <a:cubicBezTo>
                    <a:pt x="184753" y="0"/>
                    <a:pt x="210916" y="9367"/>
                    <a:pt x="227550" y="28262"/>
                  </a:cubicBezTo>
                  <a:cubicBezTo>
                    <a:pt x="244184" y="46996"/>
                    <a:pt x="252582" y="72351"/>
                    <a:pt x="252582" y="104166"/>
                  </a:cubicBezTo>
                  <a:cubicBezTo>
                    <a:pt x="252582" y="124999"/>
                    <a:pt x="247253" y="143087"/>
                    <a:pt x="236433" y="158106"/>
                  </a:cubicBezTo>
                  <a:cubicBezTo>
                    <a:pt x="225612" y="173126"/>
                    <a:pt x="210432" y="184107"/>
                    <a:pt x="190890" y="190890"/>
                  </a:cubicBezTo>
                  <a:cubicBezTo>
                    <a:pt x="196058" y="195089"/>
                    <a:pt x="200096" y="199611"/>
                    <a:pt x="203164" y="204456"/>
                  </a:cubicBezTo>
                  <a:cubicBezTo>
                    <a:pt x="206233" y="209301"/>
                    <a:pt x="209301" y="215761"/>
                    <a:pt x="212531" y="223674"/>
                  </a:cubicBezTo>
                  <a:lnTo>
                    <a:pt x="250160" y="310399"/>
                  </a:lnTo>
                  <a:lnTo>
                    <a:pt x="182654" y="310399"/>
                  </a:lnTo>
                  <a:lnTo>
                    <a:pt x="145994" y="227066"/>
                  </a:lnTo>
                  <a:cubicBezTo>
                    <a:pt x="142764" y="219960"/>
                    <a:pt x="139211" y="214953"/>
                    <a:pt x="135335" y="212047"/>
                  </a:cubicBezTo>
                  <a:cubicBezTo>
                    <a:pt x="131459" y="209140"/>
                    <a:pt x="124999" y="207686"/>
                    <a:pt x="116117" y="207686"/>
                  </a:cubicBezTo>
                  <a:lnTo>
                    <a:pt x="65084" y="207686"/>
                  </a:lnTo>
                  <a:lnTo>
                    <a:pt x="65084" y="310237"/>
                  </a:lnTo>
                  <a:lnTo>
                    <a:pt x="0" y="310237"/>
                  </a:lnTo>
                  <a:close/>
                  <a:moveTo>
                    <a:pt x="65084" y="153746"/>
                  </a:moveTo>
                  <a:lnTo>
                    <a:pt x="132105" y="153746"/>
                  </a:lnTo>
                  <a:cubicBezTo>
                    <a:pt x="149062" y="153746"/>
                    <a:pt x="162467" y="150031"/>
                    <a:pt x="172157" y="142441"/>
                  </a:cubicBezTo>
                  <a:cubicBezTo>
                    <a:pt x="181846" y="134851"/>
                    <a:pt x="186691" y="122092"/>
                    <a:pt x="186691" y="104166"/>
                  </a:cubicBezTo>
                  <a:cubicBezTo>
                    <a:pt x="186691" y="86240"/>
                    <a:pt x="182492" y="74127"/>
                    <a:pt x="174095" y="66053"/>
                  </a:cubicBezTo>
                  <a:cubicBezTo>
                    <a:pt x="165697" y="57978"/>
                    <a:pt x="153100" y="53940"/>
                    <a:pt x="135981" y="53940"/>
                  </a:cubicBezTo>
                  <a:lnTo>
                    <a:pt x="65245" y="53940"/>
                  </a:lnTo>
                  <a:lnTo>
                    <a:pt x="65245" y="153584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147E10B-BC74-4BE6-8DBB-AC081A9F528E}"/>
                </a:ext>
              </a:extLst>
            </p:cNvPr>
            <p:cNvSpPr/>
            <p:nvPr/>
          </p:nvSpPr>
          <p:spPr>
            <a:xfrm>
              <a:off x="2530612" y="1772117"/>
              <a:ext cx="225450" cy="237886"/>
            </a:xfrm>
            <a:custGeom>
              <a:avLst/>
              <a:gdLst>
                <a:gd name="connsiteX0" fmla="*/ 128714 w 225450"/>
                <a:gd name="connsiteY0" fmla="*/ 237725 h 237886"/>
                <a:gd name="connsiteX1" fmla="*/ 34722 w 225450"/>
                <a:gd name="connsiteY1" fmla="*/ 208171 h 237886"/>
                <a:gd name="connsiteX2" fmla="*/ 0 w 225450"/>
                <a:gd name="connsiteY2" fmla="*/ 118378 h 237886"/>
                <a:gd name="connsiteX3" fmla="*/ 29231 w 225450"/>
                <a:gd name="connsiteY3" fmla="*/ 31977 h 237886"/>
                <a:gd name="connsiteX4" fmla="*/ 116117 w 225450"/>
                <a:gd name="connsiteY4" fmla="*/ 0 h 237886"/>
                <a:gd name="connsiteX5" fmla="*/ 197350 w 225450"/>
                <a:gd name="connsiteY5" fmla="*/ 27778 h 237886"/>
                <a:gd name="connsiteX6" fmla="*/ 225451 w 225450"/>
                <a:gd name="connsiteY6" fmla="*/ 100290 h 237886"/>
                <a:gd name="connsiteX7" fmla="*/ 225451 w 225450"/>
                <a:gd name="connsiteY7" fmla="*/ 141634 h 237886"/>
                <a:gd name="connsiteX8" fmla="*/ 60239 w 225450"/>
                <a:gd name="connsiteY8" fmla="*/ 141634 h 237886"/>
                <a:gd name="connsiteX9" fmla="*/ 85594 w 225450"/>
                <a:gd name="connsiteY9" fmla="*/ 179262 h 237886"/>
                <a:gd name="connsiteX10" fmla="*/ 142280 w 225450"/>
                <a:gd name="connsiteY10" fmla="*/ 189437 h 237886"/>
                <a:gd name="connsiteX11" fmla="*/ 179585 w 225450"/>
                <a:gd name="connsiteY11" fmla="*/ 186045 h 237886"/>
                <a:gd name="connsiteX12" fmla="*/ 212046 w 225450"/>
                <a:gd name="connsiteY12" fmla="*/ 177324 h 237886"/>
                <a:gd name="connsiteX13" fmla="*/ 212046 w 225450"/>
                <a:gd name="connsiteY13" fmla="*/ 223513 h 237886"/>
                <a:gd name="connsiteX14" fmla="*/ 174902 w 225450"/>
                <a:gd name="connsiteY14" fmla="*/ 234333 h 237886"/>
                <a:gd name="connsiteX15" fmla="*/ 128714 w 225450"/>
                <a:gd name="connsiteY15" fmla="*/ 237886 h 237886"/>
                <a:gd name="connsiteX16" fmla="*/ 60400 w 225450"/>
                <a:gd name="connsiteY16" fmla="*/ 101421 h 237886"/>
                <a:gd name="connsiteX17" fmla="*/ 168765 w 225450"/>
                <a:gd name="connsiteY17" fmla="*/ 101421 h 237886"/>
                <a:gd name="connsiteX18" fmla="*/ 168765 w 225450"/>
                <a:gd name="connsiteY18" fmla="*/ 88824 h 237886"/>
                <a:gd name="connsiteX19" fmla="*/ 157137 w 225450"/>
                <a:gd name="connsiteY19" fmla="*/ 57816 h 237886"/>
                <a:gd name="connsiteX20" fmla="*/ 118055 w 225450"/>
                <a:gd name="connsiteY20" fmla="*/ 46511 h 237886"/>
                <a:gd name="connsiteX21" fmla="*/ 72997 w 225450"/>
                <a:gd name="connsiteY21" fmla="*/ 59593 h 237886"/>
                <a:gd name="connsiteX22" fmla="*/ 60239 w 225450"/>
                <a:gd name="connsiteY22" fmla="*/ 101421 h 23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450" h="237886">
                  <a:moveTo>
                    <a:pt x="128714" y="237725"/>
                  </a:moveTo>
                  <a:cubicBezTo>
                    <a:pt x="89147" y="237725"/>
                    <a:pt x="57816" y="227873"/>
                    <a:pt x="34722" y="208171"/>
                  </a:cubicBezTo>
                  <a:cubicBezTo>
                    <a:pt x="11628" y="188468"/>
                    <a:pt x="0" y="158429"/>
                    <a:pt x="0" y="118378"/>
                  </a:cubicBezTo>
                  <a:cubicBezTo>
                    <a:pt x="0" y="82041"/>
                    <a:pt x="9690" y="53294"/>
                    <a:pt x="29231" y="31977"/>
                  </a:cubicBezTo>
                  <a:cubicBezTo>
                    <a:pt x="48772" y="10659"/>
                    <a:pt x="77680" y="0"/>
                    <a:pt x="116117" y="0"/>
                  </a:cubicBezTo>
                  <a:cubicBezTo>
                    <a:pt x="151485" y="0"/>
                    <a:pt x="178455" y="9205"/>
                    <a:pt x="197350" y="27778"/>
                  </a:cubicBezTo>
                  <a:cubicBezTo>
                    <a:pt x="216084" y="46188"/>
                    <a:pt x="225451" y="70413"/>
                    <a:pt x="225451" y="100290"/>
                  </a:cubicBezTo>
                  <a:lnTo>
                    <a:pt x="225451" y="141634"/>
                  </a:lnTo>
                  <a:lnTo>
                    <a:pt x="60239" y="141634"/>
                  </a:lnTo>
                  <a:cubicBezTo>
                    <a:pt x="63792" y="159883"/>
                    <a:pt x="72189" y="172480"/>
                    <a:pt x="85594" y="179262"/>
                  </a:cubicBezTo>
                  <a:cubicBezTo>
                    <a:pt x="98998" y="186045"/>
                    <a:pt x="117732" y="189437"/>
                    <a:pt x="142280" y="189437"/>
                  </a:cubicBezTo>
                  <a:cubicBezTo>
                    <a:pt x="154553" y="189437"/>
                    <a:pt x="166989" y="188306"/>
                    <a:pt x="179585" y="186045"/>
                  </a:cubicBezTo>
                  <a:cubicBezTo>
                    <a:pt x="192344" y="183784"/>
                    <a:pt x="203164" y="180877"/>
                    <a:pt x="212046" y="177324"/>
                  </a:cubicBezTo>
                  <a:lnTo>
                    <a:pt x="212046" y="223513"/>
                  </a:lnTo>
                  <a:cubicBezTo>
                    <a:pt x="201388" y="228358"/>
                    <a:pt x="189114" y="231911"/>
                    <a:pt x="174902" y="234333"/>
                  </a:cubicBezTo>
                  <a:cubicBezTo>
                    <a:pt x="160690" y="236756"/>
                    <a:pt x="145348" y="237886"/>
                    <a:pt x="128714" y="237886"/>
                  </a:cubicBezTo>
                  <a:moveTo>
                    <a:pt x="60400" y="101421"/>
                  </a:moveTo>
                  <a:lnTo>
                    <a:pt x="168765" y="101421"/>
                  </a:lnTo>
                  <a:lnTo>
                    <a:pt x="168765" y="88824"/>
                  </a:lnTo>
                  <a:cubicBezTo>
                    <a:pt x="168765" y="75581"/>
                    <a:pt x="164889" y="65245"/>
                    <a:pt x="157137" y="57816"/>
                  </a:cubicBezTo>
                  <a:cubicBezTo>
                    <a:pt x="149385" y="50226"/>
                    <a:pt x="136466" y="46511"/>
                    <a:pt x="118055" y="46511"/>
                  </a:cubicBezTo>
                  <a:cubicBezTo>
                    <a:pt x="96576" y="46511"/>
                    <a:pt x="81556" y="50872"/>
                    <a:pt x="72997" y="59593"/>
                  </a:cubicBezTo>
                  <a:cubicBezTo>
                    <a:pt x="64438" y="68314"/>
                    <a:pt x="60239" y="82202"/>
                    <a:pt x="60239" y="101421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9B5DE4D-53E3-58DD-69DC-91CBDCA59F3D}"/>
                </a:ext>
              </a:extLst>
            </p:cNvPr>
            <p:cNvSpPr/>
            <p:nvPr/>
          </p:nvSpPr>
          <p:spPr>
            <a:xfrm>
              <a:off x="2791753" y="1772117"/>
              <a:ext cx="224320" cy="238047"/>
            </a:xfrm>
            <a:custGeom>
              <a:avLst/>
              <a:gdLst>
                <a:gd name="connsiteX0" fmla="*/ 81395 w 224320"/>
                <a:gd name="connsiteY0" fmla="*/ 237725 h 238047"/>
                <a:gd name="connsiteX1" fmla="*/ 41182 w 224320"/>
                <a:gd name="connsiteY1" fmla="*/ 229811 h 238047"/>
                <a:gd name="connsiteX2" fmla="*/ 11305 w 224320"/>
                <a:gd name="connsiteY2" fmla="*/ 206233 h 238047"/>
                <a:gd name="connsiteX3" fmla="*/ 0 w 224320"/>
                <a:gd name="connsiteY3" fmla="*/ 166989 h 238047"/>
                <a:gd name="connsiteX4" fmla="*/ 23902 w 224320"/>
                <a:gd name="connsiteY4" fmla="*/ 113048 h 238047"/>
                <a:gd name="connsiteX5" fmla="*/ 94476 w 224320"/>
                <a:gd name="connsiteY5" fmla="*/ 92861 h 238047"/>
                <a:gd name="connsiteX6" fmla="*/ 161982 w 224320"/>
                <a:gd name="connsiteY6" fmla="*/ 92861 h 238047"/>
                <a:gd name="connsiteX7" fmla="*/ 161982 w 224320"/>
                <a:gd name="connsiteY7" fmla="*/ 86563 h 238047"/>
                <a:gd name="connsiteX8" fmla="*/ 150193 w 224320"/>
                <a:gd name="connsiteY8" fmla="*/ 56686 h 238047"/>
                <a:gd name="connsiteX9" fmla="*/ 102713 w 224320"/>
                <a:gd name="connsiteY9" fmla="*/ 47965 h 238047"/>
                <a:gd name="connsiteX10" fmla="*/ 27616 w 224320"/>
                <a:gd name="connsiteY10" fmla="*/ 60077 h 238047"/>
                <a:gd name="connsiteX11" fmla="*/ 27616 w 224320"/>
                <a:gd name="connsiteY11" fmla="*/ 14373 h 238047"/>
                <a:gd name="connsiteX12" fmla="*/ 66376 w 224320"/>
                <a:gd name="connsiteY12" fmla="*/ 4037 h 238047"/>
                <a:gd name="connsiteX13" fmla="*/ 116278 w 224320"/>
                <a:gd name="connsiteY13" fmla="*/ 0 h 238047"/>
                <a:gd name="connsiteX14" fmla="*/ 196058 w 224320"/>
                <a:gd name="connsiteY14" fmla="*/ 20995 h 238047"/>
                <a:gd name="connsiteX15" fmla="*/ 224320 w 224320"/>
                <a:gd name="connsiteY15" fmla="*/ 88178 h 238047"/>
                <a:gd name="connsiteX16" fmla="*/ 224320 w 224320"/>
                <a:gd name="connsiteY16" fmla="*/ 233203 h 238047"/>
                <a:gd name="connsiteX17" fmla="*/ 167958 w 224320"/>
                <a:gd name="connsiteY17" fmla="*/ 233203 h 238047"/>
                <a:gd name="connsiteX18" fmla="*/ 164566 w 224320"/>
                <a:gd name="connsiteY18" fmla="*/ 212531 h 238047"/>
                <a:gd name="connsiteX19" fmla="*/ 131298 w 224320"/>
                <a:gd name="connsiteY19" fmla="*/ 231265 h 238047"/>
                <a:gd name="connsiteX20" fmla="*/ 81718 w 224320"/>
                <a:gd name="connsiteY20" fmla="*/ 238048 h 238047"/>
                <a:gd name="connsiteX21" fmla="*/ 99321 w 224320"/>
                <a:gd name="connsiteY21" fmla="*/ 194928 h 238047"/>
                <a:gd name="connsiteX22" fmla="*/ 136950 w 224320"/>
                <a:gd name="connsiteY22" fmla="*/ 187660 h 238047"/>
                <a:gd name="connsiteX23" fmla="*/ 161982 w 224320"/>
                <a:gd name="connsiteY23" fmla="*/ 169411 h 238047"/>
                <a:gd name="connsiteX24" fmla="*/ 161982 w 224320"/>
                <a:gd name="connsiteY24" fmla="*/ 133236 h 238047"/>
                <a:gd name="connsiteX25" fmla="*/ 95930 w 224320"/>
                <a:gd name="connsiteY25" fmla="*/ 133236 h 238047"/>
                <a:gd name="connsiteX26" fmla="*/ 57816 w 224320"/>
                <a:gd name="connsiteY26" fmla="*/ 164566 h 238047"/>
                <a:gd name="connsiteX27" fmla="*/ 99321 w 224320"/>
                <a:gd name="connsiteY27" fmla="*/ 194928 h 238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4320" h="238047">
                  <a:moveTo>
                    <a:pt x="81395" y="237725"/>
                  </a:moveTo>
                  <a:cubicBezTo>
                    <a:pt x="67022" y="237725"/>
                    <a:pt x="53456" y="235141"/>
                    <a:pt x="41182" y="229811"/>
                  </a:cubicBezTo>
                  <a:cubicBezTo>
                    <a:pt x="28747" y="224482"/>
                    <a:pt x="18895" y="216568"/>
                    <a:pt x="11305" y="206233"/>
                  </a:cubicBezTo>
                  <a:cubicBezTo>
                    <a:pt x="3715" y="195735"/>
                    <a:pt x="0" y="182654"/>
                    <a:pt x="0" y="166989"/>
                  </a:cubicBezTo>
                  <a:cubicBezTo>
                    <a:pt x="0" y="144540"/>
                    <a:pt x="7913" y="126453"/>
                    <a:pt x="23902" y="113048"/>
                  </a:cubicBezTo>
                  <a:cubicBezTo>
                    <a:pt x="39729" y="99644"/>
                    <a:pt x="63307" y="92861"/>
                    <a:pt x="94476" y="92861"/>
                  </a:cubicBezTo>
                  <a:lnTo>
                    <a:pt x="161982" y="92861"/>
                  </a:lnTo>
                  <a:lnTo>
                    <a:pt x="161982" y="86563"/>
                  </a:lnTo>
                  <a:cubicBezTo>
                    <a:pt x="161982" y="72351"/>
                    <a:pt x="158106" y="62500"/>
                    <a:pt x="150193" y="56686"/>
                  </a:cubicBezTo>
                  <a:cubicBezTo>
                    <a:pt x="142280" y="50872"/>
                    <a:pt x="126453" y="47965"/>
                    <a:pt x="102713" y="47965"/>
                  </a:cubicBezTo>
                  <a:cubicBezTo>
                    <a:pt x="76711" y="47965"/>
                    <a:pt x="51679" y="52002"/>
                    <a:pt x="27616" y="60077"/>
                  </a:cubicBezTo>
                  <a:lnTo>
                    <a:pt x="27616" y="14373"/>
                  </a:lnTo>
                  <a:cubicBezTo>
                    <a:pt x="38275" y="10174"/>
                    <a:pt x="51195" y="6783"/>
                    <a:pt x="66376" y="4037"/>
                  </a:cubicBezTo>
                  <a:cubicBezTo>
                    <a:pt x="81556" y="1292"/>
                    <a:pt x="98191" y="0"/>
                    <a:pt x="116278" y="0"/>
                  </a:cubicBezTo>
                  <a:cubicBezTo>
                    <a:pt x="150677" y="0"/>
                    <a:pt x="177163" y="6944"/>
                    <a:pt x="196058" y="20995"/>
                  </a:cubicBezTo>
                  <a:cubicBezTo>
                    <a:pt x="214792" y="34884"/>
                    <a:pt x="224320" y="57332"/>
                    <a:pt x="224320" y="88178"/>
                  </a:cubicBezTo>
                  <a:lnTo>
                    <a:pt x="224320" y="233203"/>
                  </a:lnTo>
                  <a:lnTo>
                    <a:pt x="167958" y="233203"/>
                  </a:lnTo>
                  <a:lnTo>
                    <a:pt x="164566" y="212531"/>
                  </a:lnTo>
                  <a:cubicBezTo>
                    <a:pt x="155522" y="220606"/>
                    <a:pt x="144541" y="226743"/>
                    <a:pt x="131298" y="231265"/>
                  </a:cubicBezTo>
                  <a:cubicBezTo>
                    <a:pt x="118055" y="235787"/>
                    <a:pt x="101582" y="238048"/>
                    <a:pt x="81718" y="238048"/>
                  </a:cubicBezTo>
                  <a:moveTo>
                    <a:pt x="99321" y="194928"/>
                  </a:moveTo>
                  <a:cubicBezTo>
                    <a:pt x="113694" y="194928"/>
                    <a:pt x="126291" y="192505"/>
                    <a:pt x="136950" y="187660"/>
                  </a:cubicBezTo>
                  <a:cubicBezTo>
                    <a:pt x="147609" y="182815"/>
                    <a:pt x="155845" y="176840"/>
                    <a:pt x="161982" y="169411"/>
                  </a:cubicBezTo>
                  <a:lnTo>
                    <a:pt x="161982" y="133236"/>
                  </a:lnTo>
                  <a:lnTo>
                    <a:pt x="95930" y="133236"/>
                  </a:lnTo>
                  <a:cubicBezTo>
                    <a:pt x="70575" y="133236"/>
                    <a:pt x="57816" y="143733"/>
                    <a:pt x="57816" y="164566"/>
                  </a:cubicBezTo>
                  <a:cubicBezTo>
                    <a:pt x="57816" y="185399"/>
                    <a:pt x="71544" y="194928"/>
                    <a:pt x="99321" y="194928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8434F7B0-C126-91AD-3A0F-49E23E6CBF55}"/>
                </a:ext>
              </a:extLst>
            </p:cNvPr>
            <p:cNvSpPr/>
            <p:nvPr/>
          </p:nvSpPr>
          <p:spPr>
            <a:xfrm>
              <a:off x="306823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5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2F3E93EA-062B-09C2-E2EC-F813988959FC}"/>
                </a:ext>
              </a:extLst>
            </p:cNvPr>
            <p:cNvSpPr/>
            <p:nvPr/>
          </p:nvSpPr>
          <p:spPr>
            <a:xfrm>
              <a:off x="651749" y="1722698"/>
              <a:ext cx="500481" cy="262110"/>
            </a:xfrm>
            <a:custGeom>
              <a:avLst/>
              <a:gdLst>
                <a:gd name="connsiteX0" fmla="*/ 0 w 500481"/>
                <a:gd name="connsiteY0" fmla="*/ 0 h 262110"/>
                <a:gd name="connsiteX1" fmla="*/ 323 w 500481"/>
                <a:gd name="connsiteY1" fmla="*/ 122415 h 262110"/>
                <a:gd name="connsiteX2" fmla="*/ 499351 w 500481"/>
                <a:gd name="connsiteY2" fmla="*/ 262111 h 262110"/>
                <a:gd name="connsiteX3" fmla="*/ 500481 w 500481"/>
                <a:gd name="connsiteY3" fmla="*/ 137273 h 262110"/>
                <a:gd name="connsiteX4" fmla="*/ 0 w 500481"/>
                <a:gd name="connsiteY4" fmla="*/ 0 h 26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1" h="262110">
                  <a:moveTo>
                    <a:pt x="0" y="0"/>
                  </a:moveTo>
                  <a:lnTo>
                    <a:pt x="323" y="122415"/>
                  </a:lnTo>
                  <a:lnTo>
                    <a:pt x="499351" y="262111"/>
                  </a:lnTo>
                  <a:lnTo>
                    <a:pt x="500481" y="137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9E2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A8EBE58-DE32-EBD2-E6F9-9E607D320565}"/>
                </a:ext>
              </a:extLst>
            </p:cNvPr>
            <p:cNvSpPr/>
            <p:nvPr/>
          </p:nvSpPr>
          <p:spPr>
            <a:xfrm>
              <a:off x="891088" y="1570890"/>
              <a:ext cx="4360" cy="968"/>
            </a:xfrm>
            <a:custGeom>
              <a:avLst/>
              <a:gdLst>
                <a:gd name="connsiteX0" fmla="*/ 0 w 4360"/>
                <a:gd name="connsiteY0" fmla="*/ 969 h 968"/>
                <a:gd name="connsiteX1" fmla="*/ 4360 w 4360"/>
                <a:gd name="connsiteY1" fmla="*/ 0 h 968"/>
                <a:gd name="connsiteX2" fmla="*/ 0 w 4360"/>
                <a:gd name="connsiteY2" fmla="*/ 969 h 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60" h="968">
                  <a:moveTo>
                    <a:pt x="0" y="969"/>
                  </a:moveTo>
                  <a:cubicBezTo>
                    <a:pt x="1453" y="646"/>
                    <a:pt x="2907" y="323"/>
                    <a:pt x="4360" y="0"/>
                  </a:cubicBezTo>
                  <a:cubicBezTo>
                    <a:pt x="2907" y="323"/>
                    <a:pt x="1453" y="484"/>
                    <a:pt x="0" y="969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ED2A0EA4-F14C-B558-67AB-4C048AF6DD3A}"/>
                </a:ext>
              </a:extLst>
            </p:cNvPr>
            <p:cNvSpPr/>
            <p:nvPr/>
          </p:nvSpPr>
          <p:spPr>
            <a:xfrm>
              <a:off x="895448" y="1570191"/>
              <a:ext cx="257427" cy="218882"/>
            </a:xfrm>
            <a:custGeom>
              <a:avLst/>
              <a:gdLst>
                <a:gd name="connsiteX0" fmla="*/ 8559 w 257427"/>
                <a:gd name="connsiteY0" fmla="*/ 218075 h 218882"/>
                <a:gd name="connsiteX1" fmla="*/ 257427 w 257427"/>
                <a:gd name="connsiteY1" fmla="*/ 162035 h 218882"/>
                <a:gd name="connsiteX2" fmla="*/ 257427 w 257427"/>
                <a:gd name="connsiteY2" fmla="*/ 161712 h 218882"/>
                <a:gd name="connsiteX3" fmla="*/ 237240 w 257427"/>
                <a:gd name="connsiteY3" fmla="*/ 126829 h 218882"/>
                <a:gd name="connsiteX4" fmla="*/ 26970 w 257427"/>
                <a:gd name="connsiteY4" fmla="*/ 5383 h 218882"/>
                <a:gd name="connsiteX5" fmla="*/ 0 w 257427"/>
                <a:gd name="connsiteY5" fmla="*/ 538 h 218882"/>
                <a:gd name="connsiteX6" fmla="*/ 4683 w 257427"/>
                <a:gd name="connsiteY6" fmla="*/ 53 h 218882"/>
                <a:gd name="connsiteX7" fmla="*/ 4683 w 257427"/>
                <a:gd name="connsiteY7" fmla="*/ 218883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27" h="218882">
                  <a:moveTo>
                    <a:pt x="8559" y="218075"/>
                  </a:moveTo>
                  <a:lnTo>
                    <a:pt x="257427" y="162035"/>
                  </a:lnTo>
                  <a:lnTo>
                    <a:pt x="257427" y="161712"/>
                  </a:lnTo>
                  <a:cubicBezTo>
                    <a:pt x="257427" y="147339"/>
                    <a:pt x="249675" y="133935"/>
                    <a:pt x="237240" y="126829"/>
                  </a:cubicBezTo>
                  <a:lnTo>
                    <a:pt x="26970" y="5383"/>
                  </a:lnTo>
                  <a:cubicBezTo>
                    <a:pt x="18734" y="538"/>
                    <a:pt x="9205" y="-916"/>
                    <a:pt x="0" y="538"/>
                  </a:cubicBezTo>
                  <a:cubicBezTo>
                    <a:pt x="1615" y="376"/>
                    <a:pt x="3068" y="53"/>
                    <a:pt x="4683" y="53"/>
                  </a:cubicBezTo>
                  <a:lnTo>
                    <a:pt x="4683" y="218883"/>
                  </a:ln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D9EFE0FC-2D9D-739C-19FF-235F32931DE9}"/>
                </a:ext>
              </a:extLst>
            </p:cNvPr>
            <p:cNvSpPr/>
            <p:nvPr/>
          </p:nvSpPr>
          <p:spPr>
            <a:xfrm>
              <a:off x="886566" y="1572344"/>
              <a:ext cx="3229" cy="1130"/>
            </a:xfrm>
            <a:custGeom>
              <a:avLst/>
              <a:gdLst>
                <a:gd name="connsiteX0" fmla="*/ 0 w 3229"/>
                <a:gd name="connsiteY0" fmla="*/ 1130 h 1130"/>
                <a:gd name="connsiteX1" fmla="*/ 3230 w 3229"/>
                <a:gd name="connsiteY1" fmla="*/ 0 h 1130"/>
                <a:gd name="connsiteX2" fmla="*/ 0 w 3229"/>
                <a:gd name="connsiteY2" fmla="*/ 1130 h 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29" h="1130">
                  <a:moveTo>
                    <a:pt x="0" y="1130"/>
                  </a:moveTo>
                  <a:cubicBezTo>
                    <a:pt x="1130" y="646"/>
                    <a:pt x="2099" y="323"/>
                    <a:pt x="3230" y="0"/>
                  </a:cubicBezTo>
                  <a:cubicBezTo>
                    <a:pt x="2099" y="323"/>
                    <a:pt x="1130" y="646"/>
                    <a:pt x="0" y="113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4039ACD6-3BE7-CAC9-A265-30E823E74F73}"/>
                </a:ext>
              </a:extLst>
            </p:cNvPr>
            <p:cNvSpPr/>
            <p:nvPr/>
          </p:nvSpPr>
          <p:spPr>
            <a:xfrm>
              <a:off x="882044" y="1573313"/>
              <a:ext cx="4521" cy="2260"/>
            </a:xfrm>
            <a:custGeom>
              <a:avLst/>
              <a:gdLst>
                <a:gd name="connsiteX0" fmla="*/ 0 w 4521"/>
                <a:gd name="connsiteY0" fmla="*/ 2261 h 2260"/>
                <a:gd name="connsiteX1" fmla="*/ 4522 w 4521"/>
                <a:gd name="connsiteY1" fmla="*/ 0 h 2260"/>
                <a:gd name="connsiteX2" fmla="*/ 0 w 4521"/>
                <a:gd name="connsiteY2" fmla="*/ 2261 h 2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21" h="2260">
                  <a:moveTo>
                    <a:pt x="0" y="2261"/>
                  </a:moveTo>
                  <a:cubicBezTo>
                    <a:pt x="1453" y="1453"/>
                    <a:pt x="2907" y="646"/>
                    <a:pt x="4522" y="0"/>
                  </a:cubicBezTo>
                  <a:cubicBezTo>
                    <a:pt x="3068" y="646"/>
                    <a:pt x="1453" y="1292"/>
                    <a:pt x="0" y="2261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C01EB7C8-273A-35BE-D12C-5B6A20A50E01}"/>
                </a:ext>
              </a:extLst>
            </p:cNvPr>
            <p:cNvSpPr/>
            <p:nvPr/>
          </p:nvSpPr>
          <p:spPr>
            <a:xfrm>
              <a:off x="895448" y="1570890"/>
              <a:ext cx="161" cy="16149"/>
            </a:xfrm>
            <a:custGeom>
              <a:avLst/>
              <a:gdLst>
                <a:gd name="connsiteX0" fmla="*/ 0 w 161"/>
                <a:gd name="connsiteY0" fmla="*/ 0 h 16149"/>
                <a:gd name="connsiteX1" fmla="*/ 162 w 161"/>
                <a:gd name="connsiteY1" fmla="*/ 0 h 16149"/>
                <a:gd name="connsiteX2" fmla="*/ 0 w 161"/>
                <a:gd name="connsiteY2" fmla="*/ 0 h 1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" h="16149">
                  <a:moveTo>
                    <a:pt x="0" y="0"/>
                  </a:moveTo>
                  <a:cubicBezTo>
                    <a:pt x="0" y="0"/>
                    <a:pt x="0" y="0"/>
                    <a:pt x="162" y="0"/>
                  </a:cubicBezTo>
                  <a:cubicBezTo>
                    <a:pt x="162" y="0"/>
                    <a:pt x="162" y="0"/>
                    <a:pt x="0" y="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CF3148FC-4412-D45C-A55F-08E06DD8BF7B}"/>
                </a:ext>
              </a:extLst>
            </p:cNvPr>
            <p:cNvSpPr/>
            <p:nvPr/>
          </p:nvSpPr>
          <p:spPr>
            <a:xfrm>
              <a:off x="889796" y="1571698"/>
              <a:ext cx="1291" cy="484"/>
            </a:xfrm>
            <a:custGeom>
              <a:avLst/>
              <a:gdLst>
                <a:gd name="connsiteX0" fmla="*/ 0 w 1291"/>
                <a:gd name="connsiteY0" fmla="*/ 484 h 484"/>
                <a:gd name="connsiteX1" fmla="*/ 1292 w 1291"/>
                <a:gd name="connsiteY1" fmla="*/ 0 h 484"/>
                <a:gd name="connsiteX2" fmla="*/ 0 w 1291"/>
                <a:gd name="connsiteY2" fmla="*/ 484 h 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1" h="484">
                  <a:moveTo>
                    <a:pt x="0" y="484"/>
                  </a:moveTo>
                  <a:cubicBezTo>
                    <a:pt x="0" y="484"/>
                    <a:pt x="807" y="161"/>
                    <a:pt x="1292" y="0"/>
                  </a:cubicBezTo>
                  <a:cubicBezTo>
                    <a:pt x="807" y="0"/>
                    <a:pt x="485" y="323"/>
                    <a:pt x="0" y="484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5CA7D53-AC50-6ECD-4513-4E71839DAA1F}"/>
                </a:ext>
              </a:extLst>
            </p:cNvPr>
            <p:cNvSpPr/>
            <p:nvPr/>
          </p:nvSpPr>
          <p:spPr>
            <a:xfrm>
              <a:off x="651749" y="1570245"/>
              <a:ext cx="248544" cy="274707"/>
            </a:xfrm>
            <a:custGeom>
              <a:avLst/>
              <a:gdLst>
                <a:gd name="connsiteX0" fmla="*/ 248545 w 248544"/>
                <a:gd name="connsiteY0" fmla="*/ 0 h 274707"/>
                <a:gd name="connsiteX1" fmla="*/ 243861 w 248544"/>
                <a:gd name="connsiteY1" fmla="*/ 484 h 274707"/>
                <a:gd name="connsiteX2" fmla="*/ 243700 w 248544"/>
                <a:gd name="connsiteY2" fmla="*/ 484 h 274707"/>
                <a:gd name="connsiteX3" fmla="*/ 239339 w 248544"/>
                <a:gd name="connsiteY3" fmla="*/ 1453 h 274707"/>
                <a:gd name="connsiteX4" fmla="*/ 238048 w 248544"/>
                <a:gd name="connsiteY4" fmla="*/ 1938 h 274707"/>
                <a:gd name="connsiteX5" fmla="*/ 234818 w 248544"/>
                <a:gd name="connsiteY5" fmla="*/ 3068 h 274707"/>
                <a:gd name="connsiteX6" fmla="*/ 230296 w 248544"/>
                <a:gd name="connsiteY6" fmla="*/ 5329 h 274707"/>
                <a:gd name="connsiteX7" fmla="*/ 20187 w 248544"/>
                <a:gd name="connsiteY7" fmla="*/ 126614 h 274707"/>
                <a:gd name="connsiteX8" fmla="*/ 3068 w 248544"/>
                <a:gd name="connsiteY8" fmla="*/ 146155 h 274707"/>
                <a:gd name="connsiteX9" fmla="*/ 0 w 248544"/>
                <a:gd name="connsiteY9" fmla="*/ 161659 h 274707"/>
                <a:gd name="connsiteX10" fmla="*/ 0 w 248544"/>
                <a:gd name="connsiteY10" fmla="*/ 274708 h 274707"/>
                <a:gd name="connsiteX11" fmla="*/ 323 w 248544"/>
                <a:gd name="connsiteY11" fmla="*/ 274708 h 274707"/>
                <a:gd name="connsiteX12" fmla="*/ 248383 w 248544"/>
                <a:gd name="connsiteY12" fmla="*/ 218829 h 274707"/>
                <a:gd name="connsiteX13" fmla="*/ 248383 w 248544"/>
                <a:gd name="connsiteY13" fmla="*/ 0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248545" y="0"/>
                  </a:moveTo>
                  <a:cubicBezTo>
                    <a:pt x="246930" y="0"/>
                    <a:pt x="245476" y="323"/>
                    <a:pt x="243861" y="484"/>
                  </a:cubicBezTo>
                  <a:cubicBezTo>
                    <a:pt x="243861" y="484"/>
                    <a:pt x="243861" y="484"/>
                    <a:pt x="243700" y="484"/>
                  </a:cubicBezTo>
                  <a:cubicBezTo>
                    <a:pt x="242246" y="646"/>
                    <a:pt x="240793" y="969"/>
                    <a:pt x="239339" y="1453"/>
                  </a:cubicBezTo>
                  <a:cubicBezTo>
                    <a:pt x="238855" y="1453"/>
                    <a:pt x="238532" y="1776"/>
                    <a:pt x="238048" y="1938"/>
                  </a:cubicBezTo>
                  <a:cubicBezTo>
                    <a:pt x="236917" y="2261"/>
                    <a:pt x="235787" y="2584"/>
                    <a:pt x="234818" y="3068"/>
                  </a:cubicBezTo>
                  <a:cubicBezTo>
                    <a:pt x="233203" y="3714"/>
                    <a:pt x="231749" y="4360"/>
                    <a:pt x="230296" y="5329"/>
                  </a:cubicBezTo>
                  <a:lnTo>
                    <a:pt x="20187" y="126614"/>
                  </a:lnTo>
                  <a:cubicBezTo>
                    <a:pt x="12435" y="131136"/>
                    <a:pt x="6460" y="138081"/>
                    <a:pt x="3068" y="146155"/>
                  </a:cubicBezTo>
                  <a:cubicBezTo>
                    <a:pt x="1130" y="151000"/>
                    <a:pt x="0" y="156168"/>
                    <a:pt x="0" y="161659"/>
                  </a:cubicBezTo>
                  <a:lnTo>
                    <a:pt x="0" y="274708"/>
                  </a:lnTo>
                  <a:lnTo>
                    <a:pt x="323" y="274708"/>
                  </a:lnTo>
                  <a:cubicBezTo>
                    <a:pt x="323" y="274708"/>
                    <a:pt x="248383" y="218829"/>
                    <a:pt x="248383" y="218829"/>
                  </a:cubicBezTo>
                  <a:lnTo>
                    <a:pt x="248383" y="0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5B8579A-CA29-F80E-42BB-F2CB205A2151}"/>
                </a:ext>
              </a:extLst>
            </p:cNvPr>
            <p:cNvSpPr/>
            <p:nvPr/>
          </p:nvSpPr>
          <p:spPr>
            <a:xfrm>
              <a:off x="651749" y="1915688"/>
              <a:ext cx="257265" cy="218882"/>
            </a:xfrm>
            <a:custGeom>
              <a:avLst/>
              <a:gdLst>
                <a:gd name="connsiteX0" fmla="*/ 248868 w 257265"/>
                <a:gd name="connsiteY0" fmla="*/ 808 h 218882"/>
                <a:gd name="connsiteX1" fmla="*/ 0 w 257265"/>
                <a:gd name="connsiteY1" fmla="*/ 57009 h 218882"/>
                <a:gd name="connsiteX2" fmla="*/ 0 w 257265"/>
                <a:gd name="connsiteY2" fmla="*/ 57332 h 218882"/>
                <a:gd name="connsiteX3" fmla="*/ 20187 w 257265"/>
                <a:gd name="connsiteY3" fmla="*/ 92215 h 218882"/>
                <a:gd name="connsiteX4" fmla="*/ 230296 w 257265"/>
                <a:gd name="connsiteY4" fmla="*/ 213500 h 218882"/>
                <a:gd name="connsiteX5" fmla="*/ 257266 w 257265"/>
                <a:gd name="connsiteY5" fmla="*/ 218345 h 218882"/>
                <a:gd name="connsiteX6" fmla="*/ 252582 w 257265"/>
                <a:gd name="connsiteY6" fmla="*/ 218829 h 218882"/>
                <a:gd name="connsiteX7" fmla="*/ 252582 w 257265"/>
                <a:gd name="connsiteY7" fmla="*/ 0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265" h="218882">
                  <a:moveTo>
                    <a:pt x="248868" y="808"/>
                  </a:moveTo>
                  <a:lnTo>
                    <a:pt x="0" y="57009"/>
                  </a:lnTo>
                  <a:lnTo>
                    <a:pt x="0" y="57332"/>
                  </a:lnTo>
                  <a:cubicBezTo>
                    <a:pt x="0" y="71705"/>
                    <a:pt x="7752" y="85109"/>
                    <a:pt x="20187" y="92215"/>
                  </a:cubicBezTo>
                  <a:lnTo>
                    <a:pt x="230296" y="213500"/>
                  </a:lnTo>
                  <a:cubicBezTo>
                    <a:pt x="238532" y="218345"/>
                    <a:pt x="248060" y="219798"/>
                    <a:pt x="257266" y="218345"/>
                  </a:cubicBezTo>
                  <a:cubicBezTo>
                    <a:pt x="255651" y="218506"/>
                    <a:pt x="254197" y="218829"/>
                    <a:pt x="252582" y="218829"/>
                  </a:cubicBezTo>
                  <a:lnTo>
                    <a:pt x="252582" y="0"/>
                  </a:ln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0A6CE4A-5572-8DEC-7789-0FDB5798C4AA}"/>
                </a:ext>
              </a:extLst>
            </p:cNvPr>
            <p:cNvSpPr/>
            <p:nvPr/>
          </p:nvSpPr>
          <p:spPr>
            <a:xfrm>
              <a:off x="904331" y="1859810"/>
              <a:ext cx="248544" cy="274707"/>
            </a:xfrm>
            <a:custGeom>
              <a:avLst/>
              <a:gdLst>
                <a:gd name="connsiteX0" fmla="*/ 0 w 248544"/>
                <a:gd name="connsiteY0" fmla="*/ 274708 h 274707"/>
                <a:gd name="connsiteX1" fmla="*/ 4683 w 248544"/>
                <a:gd name="connsiteY1" fmla="*/ 274223 h 274707"/>
                <a:gd name="connsiteX2" fmla="*/ 4845 w 248544"/>
                <a:gd name="connsiteY2" fmla="*/ 274223 h 274707"/>
                <a:gd name="connsiteX3" fmla="*/ 9205 w 248544"/>
                <a:gd name="connsiteY3" fmla="*/ 273254 h 274707"/>
                <a:gd name="connsiteX4" fmla="*/ 10497 w 248544"/>
                <a:gd name="connsiteY4" fmla="*/ 272770 h 274707"/>
                <a:gd name="connsiteX5" fmla="*/ 13727 w 248544"/>
                <a:gd name="connsiteY5" fmla="*/ 271639 h 274707"/>
                <a:gd name="connsiteX6" fmla="*/ 18249 w 248544"/>
                <a:gd name="connsiteY6" fmla="*/ 269378 h 274707"/>
                <a:gd name="connsiteX7" fmla="*/ 228358 w 248544"/>
                <a:gd name="connsiteY7" fmla="*/ 148093 h 274707"/>
                <a:gd name="connsiteX8" fmla="*/ 245476 w 248544"/>
                <a:gd name="connsiteY8" fmla="*/ 128552 h 274707"/>
                <a:gd name="connsiteX9" fmla="*/ 248545 w 248544"/>
                <a:gd name="connsiteY9" fmla="*/ 113048 h 274707"/>
                <a:gd name="connsiteX10" fmla="*/ 248545 w 248544"/>
                <a:gd name="connsiteY10" fmla="*/ 0 h 274707"/>
                <a:gd name="connsiteX11" fmla="*/ 248222 w 248544"/>
                <a:gd name="connsiteY11" fmla="*/ 0 h 274707"/>
                <a:gd name="connsiteX12" fmla="*/ 161 w 248544"/>
                <a:gd name="connsiteY12" fmla="*/ 55878 h 274707"/>
                <a:gd name="connsiteX13" fmla="*/ 161 w 248544"/>
                <a:gd name="connsiteY13" fmla="*/ 274708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0" y="274708"/>
                  </a:moveTo>
                  <a:cubicBezTo>
                    <a:pt x="1615" y="274708"/>
                    <a:pt x="3068" y="274546"/>
                    <a:pt x="4683" y="274223"/>
                  </a:cubicBezTo>
                  <a:cubicBezTo>
                    <a:pt x="4683" y="274223"/>
                    <a:pt x="4683" y="274223"/>
                    <a:pt x="4845" y="274223"/>
                  </a:cubicBezTo>
                  <a:cubicBezTo>
                    <a:pt x="6298" y="273900"/>
                    <a:pt x="7752" y="273577"/>
                    <a:pt x="9205" y="273254"/>
                  </a:cubicBezTo>
                  <a:cubicBezTo>
                    <a:pt x="9690" y="273254"/>
                    <a:pt x="10013" y="272931"/>
                    <a:pt x="10497" y="272770"/>
                  </a:cubicBezTo>
                  <a:cubicBezTo>
                    <a:pt x="11628" y="272447"/>
                    <a:pt x="12758" y="272124"/>
                    <a:pt x="13727" y="271639"/>
                  </a:cubicBezTo>
                  <a:cubicBezTo>
                    <a:pt x="15181" y="270993"/>
                    <a:pt x="16796" y="270186"/>
                    <a:pt x="18249" y="269378"/>
                  </a:cubicBezTo>
                  <a:lnTo>
                    <a:pt x="228358" y="148093"/>
                  </a:lnTo>
                  <a:cubicBezTo>
                    <a:pt x="236110" y="143571"/>
                    <a:pt x="242085" y="136627"/>
                    <a:pt x="245476" y="128552"/>
                  </a:cubicBezTo>
                  <a:cubicBezTo>
                    <a:pt x="247414" y="123707"/>
                    <a:pt x="248545" y="118539"/>
                    <a:pt x="248545" y="113048"/>
                  </a:cubicBezTo>
                  <a:lnTo>
                    <a:pt x="248545" y="0"/>
                  </a:lnTo>
                  <a:lnTo>
                    <a:pt x="248222" y="0"/>
                  </a:lnTo>
                  <a:cubicBezTo>
                    <a:pt x="248222" y="0"/>
                    <a:pt x="161" y="55878"/>
                    <a:pt x="161" y="55878"/>
                  </a:cubicBezTo>
                  <a:lnTo>
                    <a:pt x="161" y="274708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27433535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81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+e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47651-6F93-970B-089B-8CFF514DD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55" y="365126"/>
            <a:ext cx="11385685" cy="935982"/>
          </a:xfrm>
        </p:spPr>
        <p:txBody>
          <a:bodyPr>
            <a:normAutofit/>
          </a:bodyPr>
          <a:lstStyle>
            <a:lvl1pPr>
              <a:defRPr sz="3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7F590-6A16-8345-5D41-7D8CE5E57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155" y="1301108"/>
            <a:ext cx="11385681" cy="4773408"/>
          </a:xfrm>
        </p:spPr>
        <p:txBody>
          <a:bodyPr/>
          <a:lstStyle>
            <a:lvl1pPr>
              <a:buClr>
                <a:schemeClr val="accent2"/>
              </a:buCl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5CFE5F7-E1CE-FF3D-9A69-CE596D591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0618" y="6356350"/>
            <a:ext cx="581737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8507997E-7BB5-4377-A20D-34ADBA0C0566}" type="slidenum">
              <a:rPr lang="en-IL" smtClean="0"/>
              <a:pPr/>
              <a:t>‹#›</a:t>
            </a:fld>
            <a:endParaRPr lang="en-IL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FD803C4-F7F5-60B7-02E7-36EA1787E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47911" y="6400413"/>
            <a:ext cx="3265737" cy="276999"/>
          </a:xfrm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 2025 SkillReal, All rights reserved. Confidential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A270657-AF49-7675-AC0B-EA5C4F3F76E1}"/>
              </a:ext>
            </a:extLst>
          </p:cNvPr>
          <p:cNvCxnSpPr/>
          <p:nvPr userDrawn="1"/>
        </p:nvCxnSpPr>
        <p:spPr>
          <a:xfrm>
            <a:off x="11408992" y="6356838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Graphic 36">
            <a:extLst>
              <a:ext uri="{FF2B5EF4-FFF2-40B4-BE49-F238E27FC236}">
                <a16:creationId xmlns:a16="http://schemas.microsoft.com/office/drawing/2014/main" id="{2E8FC35C-17EC-5F12-8D94-ACBB36710931}"/>
              </a:ext>
            </a:extLst>
          </p:cNvPr>
          <p:cNvGrpSpPr/>
          <p:nvPr userDrawn="1"/>
        </p:nvGrpSpPr>
        <p:grpSpPr>
          <a:xfrm>
            <a:off x="408847" y="6373640"/>
            <a:ext cx="1358026" cy="303772"/>
            <a:chOff x="651749" y="1570191"/>
            <a:chExt cx="2523077" cy="56437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AF50ED7-8386-4B5C-8A94-33F73CA5ECC8}"/>
                </a:ext>
              </a:extLst>
            </p:cNvPr>
            <p:cNvSpPr/>
            <p:nvPr/>
          </p:nvSpPr>
          <p:spPr>
            <a:xfrm>
              <a:off x="1310497" y="1689753"/>
              <a:ext cx="231910" cy="320088"/>
            </a:xfrm>
            <a:custGeom>
              <a:avLst/>
              <a:gdLst>
                <a:gd name="connsiteX0" fmla="*/ 106427 w 231910"/>
                <a:gd name="connsiteY0" fmla="*/ 320088 h 320088"/>
                <a:gd name="connsiteX1" fmla="*/ 50710 w 231910"/>
                <a:gd name="connsiteY1" fmla="*/ 315728 h 320088"/>
                <a:gd name="connsiteX2" fmla="*/ 6137 w 231910"/>
                <a:gd name="connsiteY2" fmla="*/ 303131 h 320088"/>
                <a:gd name="connsiteX3" fmla="*/ 6137 w 231910"/>
                <a:gd name="connsiteY3" fmla="*/ 245800 h 320088"/>
                <a:gd name="connsiteX4" fmla="*/ 51841 w 231910"/>
                <a:gd name="connsiteY4" fmla="*/ 259688 h 320088"/>
                <a:gd name="connsiteX5" fmla="*/ 99967 w 231910"/>
                <a:gd name="connsiteY5" fmla="*/ 265018 h 320088"/>
                <a:gd name="connsiteX6" fmla="*/ 149547 w 231910"/>
                <a:gd name="connsiteY6" fmla="*/ 258719 h 320088"/>
                <a:gd name="connsiteX7" fmla="*/ 165374 w 231910"/>
                <a:gd name="connsiteY7" fmla="*/ 230296 h 320088"/>
                <a:gd name="connsiteX8" fmla="*/ 158591 w 231910"/>
                <a:gd name="connsiteY8" fmla="*/ 208171 h 320088"/>
                <a:gd name="connsiteX9" fmla="*/ 135174 w 231910"/>
                <a:gd name="connsiteY9" fmla="*/ 193474 h 320088"/>
                <a:gd name="connsiteX10" fmla="*/ 88178 w 231910"/>
                <a:gd name="connsiteY10" fmla="*/ 178778 h 320088"/>
                <a:gd name="connsiteX11" fmla="*/ 19703 w 231910"/>
                <a:gd name="connsiteY11" fmla="*/ 145025 h 320088"/>
                <a:gd name="connsiteX12" fmla="*/ 0 w 231910"/>
                <a:gd name="connsiteY12" fmla="*/ 89147 h 320088"/>
                <a:gd name="connsiteX13" fmla="*/ 31331 w 231910"/>
                <a:gd name="connsiteY13" fmla="*/ 23094 h 320088"/>
                <a:gd name="connsiteX14" fmla="*/ 122415 w 231910"/>
                <a:gd name="connsiteY14" fmla="*/ 0 h 320088"/>
                <a:gd name="connsiteX15" fmla="*/ 174417 w 231910"/>
                <a:gd name="connsiteY15" fmla="*/ 3876 h 320088"/>
                <a:gd name="connsiteX16" fmla="*/ 213500 w 231910"/>
                <a:gd name="connsiteY16" fmla="*/ 13081 h 320088"/>
                <a:gd name="connsiteX17" fmla="*/ 213500 w 231910"/>
                <a:gd name="connsiteY17" fmla="*/ 70413 h 320088"/>
                <a:gd name="connsiteX18" fmla="*/ 131136 w 231910"/>
                <a:gd name="connsiteY18" fmla="*/ 55555 h 320088"/>
                <a:gd name="connsiteX19" fmla="*/ 83494 w 231910"/>
                <a:gd name="connsiteY19" fmla="*/ 62015 h 320088"/>
                <a:gd name="connsiteX20" fmla="*/ 66214 w 231910"/>
                <a:gd name="connsiteY20" fmla="*/ 89147 h 320088"/>
                <a:gd name="connsiteX21" fmla="*/ 72512 w 231910"/>
                <a:gd name="connsiteY21" fmla="*/ 108365 h 320088"/>
                <a:gd name="connsiteX22" fmla="*/ 93992 w 231910"/>
                <a:gd name="connsiteY22" fmla="*/ 121446 h 320088"/>
                <a:gd name="connsiteX23" fmla="*/ 136627 w 231910"/>
                <a:gd name="connsiteY23" fmla="*/ 134528 h 320088"/>
                <a:gd name="connsiteX24" fmla="*/ 195412 w 231910"/>
                <a:gd name="connsiteY24" fmla="*/ 158591 h 320088"/>
                <a:gd name="connsiteX25" fmla="*/ 223997 w 231910"/>
                <a:gd name="connsiteY25" fmla="*/ 190406 h 320088"/>
                <a:gd name="connsiteX26" fmla="*/ 231911 w 231910"/>
                <a:gd name="connsiteY26" fmla="*/ 230296 h 320088"/>
                <a:gd name="connsiteX27" fmla="*/ 201065 w 231910"/>
                <a:gd name="connsiteY27" fmla="*/ 295379 h 320088"/>
                <a:gd name="connsiteX28" fmla="*/ 106104 w 231910"/>
                <a:gd name="connsiteY28" fmla="*/ 319927 h 32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31910" h="320088">
                  <a:moveTo>
                    <a:pt x="106427" y="320088"/>
                  </a:moveTo>
                  <a:cubicBezTo>
                    <a:pt x="86563" y="320088"/>
                    <a:pt x="67990" y="318635"/>
                    <a:pt x="50710" y="315728"/>
                  </a:cubicBezTo>
                  <a:cubicBezTo>
                    <a:pt x="33591" y="312821"/>
                    <a:pt x="18734" y="308622"/>
                    <a:pt x="6137" y="303131"/>
                  </a:cubicBezTo>
                  <a:lnTo>
                    <a:pt x="6137" y="245800"/>
                  </a:lnTo>
                  <a:cubicBezTo>
                    <a:pt x="20349" y="251613"/>
                    <a:pt x="35529" y="256297"/>
                    <a:pt x="51841" y="259688"/>
                  </a:cubicBezTo>
                  <a:cubicBezTo>
                    <a:pt x="68152" y="263241"/>
                    <a:pt x="84302" y="265018"/>
                    <a:pt x="99967" y="265018"/>
                  </a:cubicBezTo>
                  <a:cubicBezTo>
                    <a:pt x="122415" y="265018"/>
                    <a:pt x="139049" y="262918"/>
                    <a:pt x="149547" y="258719"/>
                  </a:cubicBezTo>
                  <a:cubicBezTo>
                    <a:pt x="160206" y="254520"/>
                    <a:pt x="165374" y="244992"/>
                    <a:pt x="165374" y="230296"/>
                  </a:cubicBezTo>
                  <a:cubicBezTo>
                    <a:pt x="165374" y="220929"/>
                    <a:pt x="163113" y="213661"/>
                    <a:pt x="158591" y="208171"/>
                  </a:cubicBezTo>
                  <a:cubicBezTo>
                    <a:pt x="154069" y="202680"/>
                    <a:pt x="146317" y="197835"/>
                    <a:pt x="135174" y="193474"/>
                  </a:cubicBezTo>
                  <a:cubicBezTo>
                    <a:pt x="124030" y="189114"/>
                    <a:pt x="108365" y="184269"/>
                    <a:pt x="88178" y="178778"/>
                  </a:cubicBezTo>
                  <a:cubicBezTo>
                    <a:pt x="55717" y="169734"/>
                    <a:pt x="32946" y="158591"/>
                    <a:pt x="19703" y="145025"/>
                  </a:cubicBezTo>
                  <a:cubicBezTo>
                    <a:pt x="6460" y="131459"/>
                    <a:pt x="0" y="112887"/>
                    <a:pt x="0" y="89147"/>
                  </a:cubicBezTo>
                  <a:cubicBezTo>
                    <a:pt x="0" y="60562"/>
                    <a:pt x="10497" y="38598"/>
                    <a:pt x="31331" y="23094"/>
                  </a:cubicBezTo>
                  <a:cubicBezTo>
                    <a:pt x="52164" y="7752"/>
                    <a:pt x="82525" y="0"/>
                    <a:pt x="122415" y="0"/>
                  </a:cubicBezTo>
                  <a:cubicBezTo>
                    <a:pt x="140987" y="0"/>
                    <a:pt x="158429" y="1292"/>
                    <a:pt x="174417" y="3876"/>
                  </a:cubicBezTo>
                  <a:cubicBezTo>
                    <a:pt x="190406" y="6460"/>
                    <a:pt x="203487" y="9528"/>
                    <a:pt x="213500" y="13081"/>
                  </a:cubicBezTo>
                  <a:lnTo>
                    <a:pt x="213500" y="70413"/>
                  </a:lnTo>
                  <a:cubicBezTo>
                    <a:pt x="187176" y="60400"/>
                    <a:pt x="159721" y="55555"/>
                    <a:pt x="131136" y="55555"/>
                  </a:cubicBezTo>
                  <a:cubicBezTo>
                    <a:pt x="110949" y="55555"/>
                    <a:pt x="94961" y="57655"/>
                    <a:pt x="83494" y="62015"/>
                  </a:cubicBezTo>
                  <a:cubicBezTo>
                    <a:pt x="71866" y="66376"/>
                    <a:pt x="66214" y="75419"/>
                    <a:pt x="66214" y="89147"/>
                  </a:cubicBezTo>
                  <a:cubicBezTo>
                    <a:pt x="66214" y="97222"/>
                    <a:pt x="68313" y="103682"/>
                    <a:pt x="72512" y="108365"/>
                  </a:cubicBezTo>
                  <a:cubicBezTo>
                    <a:pt x="76711" y="113210"/>
                    <a:pt x="83817" y="117570"/>
                    <a:pt x="93992" y="121446"/>
                  </a:cubicBezTo>
                  <a:cubicBezTo>
                    <a:pt x="104166" y="125322"/>
                    <a:pt x="118378" y="129683"/>
                    <a:pt x="136627" y="134528"/>
                  </a:cubicBezTo>
                  <a:cubicBezTo>
                    <a:pt x="161982" y="141311"/>
                    <a:pt x="181523" y="149224"/>
                    <a:pt x="195412" y="158591"/>
                  </a:cubicBezTo>
                  <a:cubicBezTo>
                    <a:pt x="209139" y="167958"/>
                    <a:pt x="218829" y="178455"/>
                    <a:pt x="223997" y="190406"/>
                  </a:cubicBezTo>
                  <a:cubicBezTo>
                    <a:pt x="229327" y="202195"/>
                    <a:pt x="231911" y="215599"/>
                    <a:pt x="231911" y="230296"/>
                  </a:cubicBezTo>
                  <a:cubicBezTo>
                    <a:pt x="231911" y="257266"/>
                    <a:pt x="221575" y="278907"/>
                    <a:pt x="201065" y="295379"/>
                  </a:cubicBezTo>
                  <a:cubicBezTo>
                    <a:pt x="180554" y="311691"/>
                    <a:pt x="148901" y="319927"/>
                    <a:pt x="106104" y="319927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090EAF-5D31-B119-42D2-0B3495E1F80F}"/>
                </a:ext>
              </a:extLst>
            </p:cNvPr>
            <p:cNvSpPr/>
            <p:nvPr/>
          </p:nvSpPr>
          <p:spPr>
            <a:xfrm>
              <a:off x="1587950" y="1680386"/>
              <a:ext cx="229811" cy="324610"/>
            </a:xfrm>
            <a:custGeom>
              <a:avLst/>
              <a:gdLst>
                <a:gd name="connsiteX0" fmla="*/ 0 w 229811"/>
                <a:gd name="connsiteY0" fmla="*/ 324610 h 324610"/>
                <a:gd name="connsiteX1" fmla="*/ 0 w 229811"/>
                <a:gd name="connsiteY1" fmla="*/ 0 h 324610"/>
                <a:gd name="connsiteX2" fmla="*/ 65084 w 229811"/>
                <a:gd name="connsiteY2" fmla="*/ 0 h 324610"/>
                <a:gd name="connsiteX3" fmla="*/ 65084 w 229811"/>
                <a:gd name="connsiteY3" fmla="*/ 178616 h 324610"/>
                <a:gd name="connsiteX4" fmla="*/ 150354 w 229811"/>
                <a:gd name="connsiteY4" fmla="*/ 96253 h 324610"/>
                <a:gd name="connsiteX5" fmla="*/ 224482 w 229811"/>
                <a:gd name="connsiteY5" fmla="*/ 96253 h 324610"/>
                <a:gd name="connsiteX6" fmla="*/ 132590 w 229811"/>
                <a:gd name="connsiteY6" fmla="*/ 189760 h 324610"/>
                <a:gd name="connsiteX7" fmla="*/ 229811 w 229811"/>
                <a:gd name="connsiteY7" fmla="*/ 324610 h 324610"/>
                <a:gd name="connsiteX8" fmla="*/ 161013 w 229811"/>
                <a:gd name="connsiteY8" fmla="*/ 324610 h 324610"/>
                <a:gd name="connsiteX9" fmla="*/ 91569 w 229811"/>
                <a:gd name="connsiteY9" fmla="*/ 223997 h 324610"/>
                <a:gd name="connsiteX10" fmla="*/ 65084 w 229811"/>
                <a:gd name="connsiteY10" fmla="*/ 249514 h 324610"/>
                <a:gd name="connsiteX11" fmla="*/ 65084 w 229811"/>
                <a:gd name="connsiteY11" fmla="*/ 324610 h 324610"/>
                <a:gd name="connsiteX12" fmla="*/ 0 w 229811"/>
                <a:gd name="connsiteY12" fmla="*/ 324610 h 32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9811" h="324610">
                  <a:moveTo>
                    <a:pt x="0" y="324610"/>
                  </a:moveTo>
                  <a:lnTo>
                    <a:pt x="0" y="0"/>
                  </a:lnTo>
                  <a:lnTo>
                    <a:pt x="65084" y="0"/>
                  </a:lnTo>
                  <a:lnTo>
                    <a:pt x="65084" y="178616"/>
                  </a:lnTo>
                  <a:lnTo>
                    <a:pt x="150354" y="96253"/>
                  </a:lnTo>
                  <a:lnTo>
                    <a:pt x="224482" y="96253"/>
                  </a:lnTo>
                  <a:lnTo>
                    <a:pt x="132590" y="189760"/>
                  </a:lnTo>
                  <a:lnTo>
                    <a:pt x="229811" y="324610"/>
                  </a:lnTo>
                  <a:lnTo>
                    <a:pt x="161013" y="324610"/>
                  </a:lnTo>
                  <a:lnTo>
                    <a:pt x="91569" y="223997"/>
                  </a:lnTo>
                  <a:lnTo>
                    <a:pt x="65084" y="249514"/>
                  </a:lnTo>
                  <a:lnTo>
                    <a:pt x="65084" y="324610"/>
                  </a:lnTo>
                  <a:lnTo>
                    <a:pt x="0" y="32461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CACAAF2-F64A-5C94-441C-1F43A1D5AC80}"/>
                </a:ext>
              </a:extLst>
            </p:cNvPr>
            <p:cNvSpPr/>
            <p:nvPr/>
          </p:nvSpPr>
          <p:spPr>
            <a:xfrm>
              <a:off x="1820184" y="1683777"/>
              <a:ext cx="99805" cy="321380"/>
            </a:xfrm>
            <a:custGeom>
              <a:avLst/>
              <a:gdLst>
                <a:gd name="connsiteX0" fmla="*/ 34238 w 99805"/>
                <a:gd name="connsiteY0" fmla="*/ 321219 h 321380"/>
                <a:gd name="connsiteX1" fmla="*/ 34238 w 99805"/>
                <a:gd name="connsiteY1" fmla="*/ 141149 h 321380"/>
                <a:gd name="connsiteX2" fmla="*/ 0 w 99805"/>
                <a:gd name="connsiteY2" fmla="*/ 141149 h 321380"/>
                <a:gd name="connsiteX3" fmla="*/ 5814 w 99805"/>
                <a:gd name="connsiteY3" fmla="*/ 93023 h 321380"/>
                <a:gd name="connsiteX4" fmla="*/ 99321 w 99805"/>
                <a:gd name="connsiteY4" fmla="*/ 93023 h 321380"/>
                <a:gd name="connsiteX5" fmla="*/ 99321 w 99805"/>
                <a:gd name="connsiteY5" fmla="*/ 321380 h 321380"/>
                <a:gd name="connsiteX6" fmla="*/ 34238 w 99805"/>
                <a:gd name="connsiteY6" fmla="*/ 321380 h 321380"/>
                <a:gd name="connsiteX7" fmla="*/ 28908 w 99805"/>
                <a:gd name="connsiteY7" fmla="*/ 0 h 321380"/>
                <a:gd name="connsiteX8" fmla="*/ 99806 w 99805"/>
                <a:gd name="connsiteY8" fmla="*/ 0 h 321380"/>
                <a:gd name="connsiteX9" fmla="*/ 99806 w 99805"/>
                <a:gd name="connsiteY9" fmla="*/ 51033 h 321380"/>
                <a:gd name="connsiteX10" fmla="*/ 28908 w 99805"/>
                <a:gd name="connsiteY10" fmla="*/ 51033 h 321380"/>
                <a:gd name="connsiteX11" fmla="*/ 28908 w 99805"/>
                <a:gd name="connsiteY11" fmla="*/ 0 h 321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805" h="321380">
                  <a:moveTo>
                    <a:pt x="34238" y="321219"/>
                  </a:moveTo>
                  <a:lnTo>
                    <a:pt x="34238" y="141149"/>
                  </a:lnTo>
                  <a:lnTo>
                    <a:pt x="0" y="141149"/>
                  </a:lnTo>
                  <a:lnTo>
                    <a:pt x="5814" y="93023"/>
                  </a:lnTo>
                  <a:lnTo>
                    <a:pt x="99321" y="93023"/>
                  </a:lnTo>
                  <a:lnTo>
                    <a:pt x="99321" y="321380"/>
                  </a:lnTo>
                  <a:lnTo>
                    <a:pt x="34238" y="321380"/>
                  </a:lnTo>
                  <a:close/>
                  <a:moveTo>
                    <a:pt x="28908" y="0"/>
                  </a:moveTo>
                  <a:lnTo>
                    <a:pt x="99806" y="0"/>
                  </a:lnTo>
                  <a:lnTo>
                    <a:pt x="99806" y="51033"/>
                  </a:lnTo>
                  <a:lnTo>
                    <a:pt x="28908" y="51033"/>
                  </a:lnTo>
                  <a:lnTo>
                    <a:pt x="28908" y="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399FACF-FB8C-8622-AC96-6F8FEDE9323D}"/>
                </a:ext>
              </a:extLst>
            </p:cNvPr>
            <p:cNvSpPr/>
            <p:nvPr/>
          </p:nvSpPr>
          <p:spPr>
            <a:xfrm>
              <a:off x="1974737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7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9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6F5EAB-2739-7427-5724-ED215EB327A3}"/>
                </a:ext>
              </a:extLst>
            </p:cNvPr>
            <p:cNvSpPr/>
            <p:nvPr/>
          </p:nvSpPr>
          <p:spPr>
            <a:xfrm>
              <a:off x="210635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0D7DF74-5944-17A1-4161-DDC04536FF65}"/>
                </a:ext>
              </a:extLst>
            </p:cNvPr>
            <p:cNvSpPr/>
            <p:nvPr/>
          </p:nvSpPr>
          <p:spPr>
            <a:xfrm>
              <a:off x="2249767" y="1694759"/>
              <a:ext cx="252582" cy="310398"/>
            </a:xfrm>
            <a:custGeom>
              <a:avLst/>
              <a:gdLst>
                <a:gd name="connsiteX0" fmla="*/ 162 w 252582"/>
                <a:gd name="connsiteY0" fmla="*/ 310237 h 310398"/>
                <a:gd name="connsiteX1" fmla="*/ 162 w 252582"/>
                <a:gd name="connsiteY1" fmla="*/ 0 h 310398"/>
                <a:gd name="connsiteX2" fmla="*/ 149062 w 252582"/>
                <a:gd name="connsiteY2" fmla="*/ 0 h 310398"/>
                <a:gd name="connsiteX3" fmla="*/ 227550 w 252582"/>
                <a:gd name="connsiteY3" fmla="*/ 28262 h 310398"/>
                <a:gd name="connsiteX4" fmla="*/ 252582 w 252582"/>
                <a:gd name="connsiteY4" fmla="*/ 104166 h 310398"/>
                <a:gd name="connsiteX5" fmla="*/ 236433 w 252582"/>
                <a:gd name="connsiteY5" fmla="*/ 158106 h 310398"/>
                <a:gd name="connsiteX6" fmla="*/ 190890 w 252582"/>
                <a:gd name="connsiteY6" fmla="*/ 190890 h 310398"/>
                <a:gd name="connsiteX7" fmla="*/ 203164 w 252582"/>
                <a:gd name="connsiteY7" fmla="*/ 204456 h 310398"/>
                <a:gd name="connsiteX8" fmla="*/ 212531 w 252582"/>
                <a:gd name="connsiteY8" fmla="*/ 223674 h 310398"/>
                <a:gd name="connsiteX9" fmla="*/ 250160 w 252582"/>
                <a:gd name="connsiteY9" fmla="*/ 310399 h 310398"/>
                <a:gd name="connsiteX10" fmla="*/ 182654 w 252582"/>
                <a:gd name="connsiteY10" fmla="*/ 310399 h 310398"/>
                <a:gd name="connsiteX11" fmla="*/ 145994 w 252582"/>
                <a:gd name="connsiteY11" fmla="*/ 227066 h 310398"/>
                <a:gd name="connsiteX12" fmla="*/ 135335 w 252582"/>
                <a:gd name="connsiteY12" fmla="*/ 212047 h 310398"/>
                <a:gd name="connsiteX13" fmla="*/ 116117 w 252582"/>
                <a:gd name="connsiteY13" fmla="*/ 207686 h 310398"/>
                <a:gd name="connsiteX14" fmla="*/ 65084 w 252582"/>
                <a:gd name="connsiteY14" fmla="*/ 207686 h 310398"/>
                <a:gd name="connsiteX15" fmla="*/ 65084 w 252582"/>
                <a:gd name="connsiteY15" fmla="*/ 310237 h 310398"/>
                <a:gd name="connsiteX16" fmla="*/ 0 w 252582"/>
                <a:gd name="connsiteY16" fmla="*/ 310237 h 310398"/>
                <a:gd name="connsiteX17" fmla="*/ 65084 w 252582"/>
                <a:gd name="connsiteY17" fmla="*/ 153746 h 310398"/>
                <a:gd name="connsiteX18" fmla="*/ 132105 w 252582"/>
                <a:gd name="connsiteY18" fmla="*/ 153746 h 310398"/>
                <a:gd name="connsiteX19" fmla="*/ 172157 w 252582"/>
                <a:gd name="connsiteY19" fmla="*/ 142441 h 310398"/>
                <a:gd name="connsiteX20" fmla="*/ 186691 w 252582"/>
                <a:gd name="connsiteY20" fmla="*/ 104166 h 310398"/>
                <a:gd name="connsiteX21" fmla="*/ 174095 w 252582"/>
                <a:gd name="connsiteY21" fmla="*/ 66053 h 310398"/>
                <a:gd name="connsiteX22" fmla="*/ 135981 w 252582"/>
                <a:gd name="connsiteY22" fmla="*/ 53940 h 310398"/>
                <a:gd name="connsiteX23" fmla="*/ 65245 w 252582"/>
                <a:gd name="connsiteY23" fmla="*/ 53940 h 310398"/>
                <a:gd name="connsiteX24" fmla="*/ 65245 w 252582"/>
                <a:gd name="connsiteY24" fmla="*/ 153584 h 310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2582" h="310398">
                  <a:moveTo>
                    <a:pt x="162" y="310237"/>
                  </a:moveTo>
                  <a:lnTo>
                    <a:pt x="162" y="0"/>
                  </a:lnTo>
                  <a:lnTo>
                    <a:pt x="149062" y="0"/>
                  </a:lnTo>
                  <a:cubicBezTo>
                    <a:pt x="184753" y="0"/>
                    <a:pt x="210916" y="9367"/>
                    <a:pt x="227550" y="28262"/>
                  </a:cubicBezTo>
                  <a:cubicBezTo>
                    <a:pt x="244184" y="46996"/>
                    <a:pt x="252582" y="72351"/>
                    <a:pt x="252582" y="104166"/>
                  </a:cubicBezTo>
                  <a:cubicBezTo>
                    <a:pt x="252582" y="124999"/>
                    <a:pt x="247253" y="143087"/>
                    <a:pt x="236433" y="158106"/>
                  </a:cubicBezTo>
                  <a:cubicBezTo>
                    <a:pt x="225612" y="173126"/>
                    <a:pt x="210432" y="184107"/>
                    <a:pt x="190890" y="190890"/>
                  </a:cubicBezTo>
                  <a:cubicBezTo>
                    <a:pt x="196058" y="195089"/>
                    <a:pt x="200096" y="199611"/>
                    <a:pt x="203164" y="204456"/>
                  </a:cubicBezTo>
                  <a:cubicBezTo>
                    <a:pt x="206233" y="209301"/>
                    <a:pt x="209301" y="215761"/>
                    <a:pt x="212531" y="223674"/>
                  </a:cubicBezTo>
                  <a:lnTo>
                    <a:pt x="250160" y="310399"/>
                  </a:lnTo>
                  <a:lnTo>
                    <a:pt x="182654" y="310399"/>
                  </a:lnTo>
                  <a:lnTo>
                    <a:pt x="145994" y="227066"/>
                  </a:lnTo>
                  <a:cubicBezTo>
                    <a:pt x="142764" y="219960"/>
                    <a:pt x="139211" y="214953"/>
                    <a:pt x="135335" y="212047"/>
                  </a:cubicBezTo>
                  <a:cubicBezTo>
                    <a:pt x="131459" y="209140"/>
                    <a:pt x="124999" y="207686"/>
                    <a:pt x="116117" y="207686"/>
                  </a:cubicBezTo>
                  <a:lnTo>
                    <a:pt x="65084" y="207686"/>
                  </a:lnTo>
                  <a:lnTo>
                    <a:pt x="65084" y="310237"/>
                  </a:lnTo>
                  <a:lnTo>
                    <a:pt x="0" y="310237"/>
                  </a:lnTo>
                  <a:close/>
                  <a:moveTo>
                    <a:pt x="65084" y="153746"/>
                  </a:moveTo>
                  <a:lnTo>
                    <a:pt x="132105" y="153746"/>
                  </a:lnTo>
                  <a:cubicBezTo>
                    <a:pt x="149062" y="153746"/>
                    <a:pt x="162467" y="150031"/>
                    <a:pt x="172157" y="142441"/>
                  </a:cubicBezTo>
                  <a:cubicBezTo>
                    <a:pt x="181846" y="134851"/>
                    <a:pt x="186691" y="122092"/>
                    <a:pt x="186691" y="104166"/>
                  </a:cubicBezTo>
                  <a:cubicBezTo>
                    <a:pt x="186691" y="86240"/>
                    <a:pt x="182492" y="74127"/>
                    <a:pt x="174095" y="66053"/>
                  </a:cubicBezTo>
                  <a:cubicBezTo>
                    <a:pt x="165697" y="57978"/>
                    <a:pt x="153100" y="53940"/>
                    <a:pt x="135981" y="53940"/>
                  </a:cubicBezTo>
                  <a:lnTo>
                    <a:pt x="65245" y="53940"/>
                  </a:lnTo>
                  <a:lnTo>
                    <a:pt x="65245" y="153584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E7D08C3-1775-571F-465A-E4EAEF6A78D3}"/>
                </a:ext>
              </a:extLst>
            </p:cNvPr>
            <p:cNvSpPr/>
            <p:nvPr/>
          </p:nvSpPr>
          <p:spPr>
            <a:xfrm>
              <a:off x="2530612" y="1772117"/>
              <a:ext cx="225450" cy="237886"/>
            </a:xfrm>
            <a:custGeom>
              <a:avLst/>
              <a:gdLst>
                <a:gd name="connsiteX0" fmla="*/ 128714 w 225450"/>
                <a:gd name="connsiteY0" fmla="*/ 237725 h 237886"/>
                <a:gd name="connsiteX1" fmla="*/ 34722 w 225450"/>
                <a:gd name="connsiteY1" fmla="*/ 208171 h 237886"/>
                <a:gd name="connsiteX2" fmla="*/ 0 w 225450"/>
                <a:gd name="connsiteY2" fmla="*/ 118378 h 237886"/>
                <a:gd name="connsiteX3" fmla="*/ 29231 w 225450"/>
                <a:gd name="connsiteY3" fmla="*/ 31977 h 237886"/>
                <a:gd name="connsiteX4" fmla="*/ 116117 w 225450"/>
                <a:gd name="connsiteY4" fmla="*/ 0 h 237886"/>
                <a:gd name="connsiteX5" fmla="*/ 197350 w 225450"/>
                <a:gd name="connsiteY5" fmla="*/ 27778 h 237886"/>
                <a:gd name="connsiteX6" fmla="*/ 225451 w 225450"/>
                <a:gd name="connsiteY6" fmla="*/ 100290 h 237886"/>
                <a:gd name="connsiteX7" fmla="*/ 225451 w 225450"/>
                <a:gd name="connsiteY7" fmla="*/ 141634 h 237886"/>
                <a:gd name="connsiteX8" fmla="*/ 60239 w 225450"/>
                <a:gd name="connsiteY8" fmla="*/ 141634 h 237886"/>
                <a:gd name="connsiteX9" fmla="*/ 85594 w 225450"/>
                <a:gd name="connsiteY9" fmla="*/ 179262 h 237886"/>
                <a:gd name="connsiteX10" fmla="*/ 142280 w 225450"/>
                <a:gd name="connsiteY10" fmla="*/ 189437 h 237886"/>
                <a:gd name="connsiteX11" fmla="*/ 179585 w 225450"/>
                <a:gd name="connsiteY11" fmla="*/ 186045 h 237886"/>
                <a:gd name="connsiteX12" fmla="*/ 212046 w 225450"/>
                <a:gd name="connsiteY12" fmla="*/ 177324 h 237886"/>
                <a:gd name="connsiteX13" fmla="*/ 212046 w 225450"/>
                <a:gd name="connsiteY13" fmla="*/ 223513 h 237886"/>
                <a:gd name="connsiteX14" fmla="*/ 174902 w 225450"/>
                <a:gd name="connsiteY14" fmla="*/ 234333 h 237886"/>
                <a:gd name="connsiteX15" fmla="*/ 128714 w 225450"/>
                <a:gd name="connsiteY15" fmla="*/ 237886 h 237886"/>
                <a:gd name="connsiteX16" fmla="*/ 60400 w 225450"/>
                <a:gd name="connsiteY16" fmla="*/ 101421 h 237886"/>
                <a:gd name="connsiteX17" fmla="*/ 168765 w 225450"/>
                <a:gd name="connsiteY17" fmla="*/ 101421 h 237886"/>
                <a:gd name="connsiteX18" fmla="*/ 168765 w 225450"/>
                <a:gd name="connsiteY18" fmla="*/ 88824 h 237886"/>
                <a:gd name="connsiteX19" fmla="*/ 157137 w 225450"/>
                <a:gd name="connsiteY19" fmla="*/ 57816 h 237886"/>
                <a:gd name="connsiteX20" fmla="*/ 118055 w 225450"/>
                <a:gd name="connsiteY20" fmla="*/ 46511 h 237886"/>
                <a:gd name="connsiteX21" fmla="*/ 72997 w 225450"/>
                <a:gd name="connsiteY21" fmla="*/ 59593 h 237886"/>
                <a:gd name="connsiteX22" fmla="*/ 60239 w 225450"/>
                <a:gd name="connsiteY22" fmla="*/ 101421 h 23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450" h="237886">
                  <a:moveTo>
                    <a:pt x="128714" y="237725"/>
                  </a:moveTo>
                  <a:cubicBezTo>
                    <a:pt x="89147" y="237725"/>
                    <a:pt x="57816" y="227873"/>
                    <a:pt x="34722" y="208171"/>
                  </a:cubicBezTo>
                  <a:cubicBezTo>
                    <a:pt x="11628" y="188468"/>
                    <a:pt x="0" y="158429"/>
                    <a:pt x="0" y="118378"/>
                  </a:cubicBezTo>
                  <a:cubicBezTo>
                    <a:pt x="0" y="82041"/>
                    <a:pt x="9690" y="53294"/>
                    <a:pt x="29231" y="31977"/>
                  </a:cubicBezTo>
                  <a:cubicBezTo>
                    <a:pt x="48772" y="10659"/>
                    <a:pt x="77680" y="0"/>
                    <a:pt x="116117" y="0"/>
                  </a:cubicBezTo>
                  <a:cubicBezTo>
                    <a:pt x="151485" y="0"/>
                    <a:pt x="178455" y="9205"/>
                    <a:pt x="197350" y="27778"/>
                  </a:cubicBezTo>
                  <a:cubicBezTo>
                    <a:pt x="216084" y="46188"/>
                    <a:pt x="225451" y="70413"/>
                    <a:pt x="225451" y="100290"/>
                  </a:cubicBezTo>
                  <a:lnTo>
                    <a:pt x="225451" y="141634"/>
                  </a:lnTo>
                  <a:lnTo>
                    <a:pt x="60239" y="141634"/>
                  </a:lnTo>
                  <a:cubicBezTo>
                    <a:pt x="63792" y="159883"/>
                    <a:pt x="72189" y="172480"/>
                    <a:pt x="85594" y="179262"/>
                  </a:cubicBezTo>
                  <a:cubicBezTo>
                    <a:pt x="98998" y="186045"/>
                    <a:pt x="117732" y="189437"/>
                    <a:pt x="142280" y="189437"/>
                  </a:cubicBezTo>
                  <a:cubicBezTo>
                    <a:pt x="154553" y="189437"/>
                    <a:pt x="166989" y="188306"/>
                    <a:pt x="179585" y="186045"/>
                  </a:cubicBezTo>
                  <a:cubicBezTo>
                    <a:pt x="192344" y="183784"/>
                    <a:pt x="203164" y="180877"/>
                    <a:pt x="212046" y="177324"/>
                  </a:cubicBezTo>
                  <a:lnTo>
                    <a:pt x="212046" y="223513"/>
                  </a:lnTo>
                  <a:cubicBezTo>
                    <a:pt x="201388" y="228358"/>
                    <a:pt x="189114" y="231911"/>
                    <a:pt x="174902" y="234333"/>
                  </a:cubicBezTo>
                  <a:cubicBezTo>
                    <a:pt x="160690" y="236756"/>
                    <a:pt x="145348" y="237886"/>
                    <a:pt x="128714" y="237886"/>
                  </a:cubicBezTo>
                  <a:moveTo>
                    <a:pt x="60400" y="101421"/>
                  </a:moveTo>
                  <a:lnTo>
                    <a:pt x="168765" y="101421"/>
                  </a:lnTo>
                  <a:lnTo>
                    <a:pt x="168765" y="88824"/>
                  </a:lnTo>
                  <a:cubicBezTo>
                    <a:pt x="168765" y="75581"/>
                    <a:pt x="164889" y="65245"/>
                    <a:pt x="157137" y="57816"/>
                  </a:cubicBezTo>
                  <a:cubicBezTo>
                    <a:pt x="149385" y="50226"/>
                    <a:pt x="136466" y="46511"/>
                    <a:pt x="118055" y="46511"/>
                  </a:cubicBezTo>
                  <a:cubicBezTo>
                    <a:pt x="96576" y="46511"/>
                    <a:pt x="81556" y="50872"/>
                    <a:pt x="72997" y="59593"/>
                  </a:cubicBezTo>
                  <a:cubicBezTo>
                    <a:pt x="64438" y="68314"/>
                    <a:pt x="60239" y="82202"/>
                    <a:pt x="60239" y="101421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03D7CA1-CC85-92CD-5CCE-0B19D57B4476}"/>
                </a:ext>
              </a:extLst>
            </p:cNvPr>
            <p:cNvSpPr/>
            <p:nvPr/>
          </p:nvSpPr>
          <p:spPr>
            <a:xfrm>
              <a:off x="2791753" y="1772117"/>
              <a:ext cx="224320" cy="238047"/>
            </a:xfrm>
            <a:custGeom>
              <a:avLst/>
              <a:gdLst>
                <a:gd name="connsiteX0" fmla="*/ 81395 w 224320"/>
                <a:gd name="connsiteY0" fmla="*/ 237725 h 238047"/>
                <a:gd name="connsiteX1" fmla="*/ 41182 w 224320"/>
                <a:gd name="connsiteY1" fmla="*/ 229811 h 238047"/>
                <a:gd name="connsiteX2" fmla="*/ 11305 w 224320"/>
                <a:gd name="connsiteY2" fmla="*/ 206233 h 238047"/>
                <a:gd name="connsiteX3" fmla="*/ 0 w 224320"/>
                <a:gd name="connsiteY3" fmla="*/ 166989 h 238047"/>
                <a:gd name="connsiteX4" fmla="*/ 23902 w 224320"/>
                <a:gd name="connsiteY4" fmla="*/ 113048 h 238047"/>
                <a:gd name="connsiteX5" fmla="*/ 94476 w 224320"/>
                <a:gd name="connsiteY5" fmla="*/ 92861 h 238047"/>
                <a:gd name="connsiteX6" fmla="*/ 161982 w 224320"/>
                <a:gd name="connsiteY6" fmla="*/ 92861 h 238047"/>
                <a:gd name="connsiteX7" fmla="*/ 161982 w 224320"/>
                <a:gd name="connsiteY7" fmla="*/ 86563 h 238047"/>
                <a:gd name="connsiteX8" fmla="*/ 150193 w 224320"/>
                <a:gd name="connsiteY8" fmla="*/ 56686 h 238047"/>
                <a:gd name="connsiteX9" fmla="*/ 102713 w 224320"/>
                <a:gd name="connsiteY9" fmla="*/ 47965 h 238047"/>
                <a:gd name="connsiteX10" fmla="*/ 27616 w 224320"/>
                <a:gd name="connsiteY10" fmla="*/ 60077 h 238047"/>
                <a:gd name="connsiteX11" fmla="*/ 27616 w 224320"/>
                <a:gd name="connsiteY11" fmla="*/ 14373 h 238047"/>
                <a:gd name="connsiteX12" fmla="*/ 66376 w 224320"/>
                <a:gd name="connsiteY12" fmla="*/ 4037 h 238047"/>
                <a:gd name="connsiteX13" fmla="*/ 116278 w 224320"/>
                <a:gd name="connsiteY13" fmla="*/ 0 h 238047"/>
                <a:gd name="connsiteX14" fmla="*/ 196058 w 224320"/>
                <a:gd name="connsiteY14" fmla="*/ 20995 h 238047"/>
                <a:gd name="connsiteX15" fmla="*/ 224320 w 224320"/>
                <a:gd name="connsiteY15" fmla="*/ 88178 h 238047"/>
                <a:gd name="connsiteX16" fmla="*/ 224320 w 224320"/>
                <a:gd name="connsiteY16" fmla="*/ 233203 h 238047"/>
                <a:gd name="connsiteX17" fmla="*/ 167958 w 224320"/>
                <a:gd name="connsiteY17" fmla="*/ 233203 h 238047"/>
                <a:gd name="connsiteX18" fmla="*/ 164566 w 224320"/>
                <a:gd name="connsiteY18" fmla="*/ 212531 h 238047"/>
                <a:gd name="connsiteX19" fmla="*/ 131298 w 224320"/>
                <a:gd name="connsiteY19" fmla="*/ 231265 h 238047"/>
                <a:gd name="connsiteX20" fmla="*/ 81718 w 224320"/>
                <a:gd name="connsiteY20" fmla="*/ 238048 h 238047"/>
                <a:gd name="connsiteX21" fmla="*/ 99321 w 224320"/>
                <a:gd name="connsiteY21" fmla="*/ 194928 h 238047"/>
                <a:gd name="connsiteX22" fmla="*/ 136950 w 224320"/>
                <a:gd name="connsiteY22" fmla="*/ 187660 h 238047"/>
                <a:gd name="connsiteX23" fmla="*/ 161982 w 224320"/>
                <a:gd name="connsiteY23" fmla="*/ 169411 h 238047"/>
                <a:gd name="connsiteX24" fmla="*/ 161982 w 224320"/>
                <a:gd name="connsiteY24" fmla="*/ 133236 h 238047"/>
                <a:gd name="connsiteX25" fmla="*/ 95930 w 224320"/>
                <a:gd name="connsiteY25" fmla="*/ 133236 h 238047"/>
                <a:gd name="connsiteX26" fmla="*/ 57816 w 224320"/>
                <a:gd name="connsiteY26" fmla="*/ 164566 h 238047"/>
                <a:gd name="connsiteX27" fmla="*/ 99321 w 224320"/>
                <a:gd name="connsiteY27" fmla="*/ 194928 h 238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4320" h="238047">
                  <a:moveTo>
                    <a:pt x="81395" y="237725"/>
                  </a:moveTo>
                  <a:cubicBezTo>
                    <a:pt x="67022" y="237725"/>
                    <a:pt x="53456" y="235141"/>
                    <a:pt x="41182" y="229811"/>
                  </a:cubicBezTo>
                  <a:cubicBezTo>
                    <a:pt x="28747" y="224482"/>
                    <a:pt x="18895" y="216568"/>
                    <a:pt x="11305" y="206233"/>
                  </a:cubicBezTo>
                  <a:cubicBezTo>
                    <a:pt x="3715" y="195735"/>
                    <a:pt x="0" y="182654"/>
                    <a:pt x="0" y="166989"/>
                  </a:cubicBezTo>
                  <a:cubicBezTo>
                    <a:pt x="0" y="144540"/>
                    <a:pt x="7913" y="126453"/>
                    <a:pt x="23902" y="113048"/>
                  </a:cubicBezTo>
                  <a:cubicBezTo>
                    <a:pt x="39729" y="99644"/>
                    <a:pt x="63307" y="92861"/>
                    <a:pt x="94476" y="92861"/>
                  </a:cubicBezTo>
                  <a:lnTo>
                    <a:pt x="161982" y="92861"/>
                  </a:lnTo>
                  <a:lnTo>
                    <a:pt x="161982" y="86563"/>
                  </a:lnTo>
                  <a:cubicBezTo>
                    <a:pt x="161982" y="72351"/>
                    <a:pt x="158106" y="62500"/>
                    <a:pt x="150193" y="56686"/>
                  </a:cubicBezTo>
                  <a:cubicBezTo>
                    <a:pt x="142280" y="50872"/>
                    <a:pt x="126453" y="47965"/>
                    <a:pt x="102713" y="47965"/>
                  </a:cubicBezTo>
                  <a:cubicBezTo>
                    <a:pt x="76711" y="47965"/>
                    <a:pt x="51679" y="52002"/>
                    <a:pt x="27616" y="60077"/>
                  </a:cubicBezTo>
                  <a:lnTo>
                    <a:pt x="27616" y="14373"/>
                  </a:lnTo>
                  <a:cubicBezTo>
                    <a:pt x="38275" y="10174"/>
                    <a:pt x="51195" y="6783"/>
                    <a:pt x="66376" y="4037"/>
                  </a:cubicBezTo>
                  <a:cubicBezTo>
                    <a:pt x="81556" y="1292"/>
                    <a:pt x="98191" y="0"/>
                    <a:pt x="116278" y="0"/>
                  </a:cubicBezTo>
                  <a:cubicBezTo>
                    <a:pt x="150677" y="0"/>
                    <a:pt x="177163" y="6944"/>
                    <a:pt x="196058" y="20995"/>
                  </a:cubicBezTo>
                  <a:cubicBezTo>
                    <a:pt x="214792" y="34884"/>
                    <a:pt x="224320" y="57332"/>
                    <a:pt x="224320" y="88178"/>
                  </a:cubicBezTo>
                  <a:lnTo>
                    <a:pt x="224320" y="233203"/>
                  </a:lnTo>
                  <a:lnTo>
                    <a:pt x="167958" y="233203"/>
                  </a:lnTo>
                  <a:lnTo>
                    <a:pt x="164566" y="212531"/>
                  </a:lnTo>
                  <a:cubicBezTo>
                    <a:pt x="155522" y="220606"/>
                    <a:pt x="144541" y="226743"/>
                    <a:pt x="131298" y="231265"/>
                  </a:cubicBezTo>
                  <a:cubicBezTo>
                    <a:pt x="118055" y="235787"/>
                    <a:pt x="101582" y="238048"/>
                    <a:pt x="81718" y="238048"/>
                  </a:cubicBezTo>
                  <a:moveTo>
                    <a:pt x="99321" y="194928"/>
                  </a:moveTo>
                  <a:cubicBezTo>
                    <a:pt x="113694" y="194928"/>
                    <a:pt x="126291" y="192505"/>
                    <a:pt x="136950" y="187660"/>
                  </a:cubicBezTo>
                  <a:cubicBezTo>
                    <a:pt x="147609" y="182815"/>
                    <a:pt x="155845" y="176840"/>
                    <a:pt x="161982" y="169411"/>
                  </a:cubicBezTo>
                  <a:lnTo>
                    <a:pt x="161982" y="133236"/>
                  </a:lnTo>
                  <a:lnTo>
                    <a:pt x="95930" y="133236"/>
                  </a:lnTo>
                  <a:cubicBezTo>
                    <a:pt x="70575" y="133236"/>
                    <a:pt x="57816" y="143733"/>
                    <a:pt x="57816" y="164566"/>
                  </a:cubicBezTo>
                  <a:cubicBezTo>
                    <a:pt x="57816" y="185399"/>
                    <a:pt x="71544" y="194928"/>
                    <a:pt x="99321" y="194928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C4797B1-BD84-90D7-88C8-AD318FD231B8}"/>
                </a:ext>
              </a:extLst>
            </p:cNvPr>
            <p:cNvSpPr/>
            <p:nvPr/>
          </p:nvSpPr>
          <p:spPr>
            <a:xfrm>
              <a:off x="306823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5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A91AA90-3869-FE45-2C44-3EDEFB9ED9F0}"/>
                </a:ext>
              </a:extLst>
            </p:cNvPr>
            <p:cNvSpPr/>
            <p:nvPr/>
          </p:nvSpPr>
          <p:spPr>
            <a:xfrm>
              <a:off x="651749" y="1722698"/>
              <a:ext cx="500481" cy="262110"/>
            </a:xfrm>
            <a:custGeom>
              <a:avLst/>
              <a:gdLst>
                <a:gd name="connsiteX0" fmla="*/ 0 w 500481"/>
                <a:gd name="connsiteY0" fmla="*/ 0 h 262110"/>
                <a:gd name="connsiteX1" fmla="*/ 323 w 500481"/>
                <a:gd name="connsiteY1" fmla="*/ 122415 h 262110"/>
                <a:gd name="connsiteX2" fmla="*/ 499351 w 500481"/>
                <a:gd name="connsiteY2" fmla="*/ 262111 h 262110"/>
                <a:gd name="connsiteX3" fmla="*/ 500481 w 500481"/>
                <a:gd name="connsiteY3" fmla="*/ 137273 h 262110"/>
                <a:gd name="connsiteX4" fmla="*/ 0 w 500481"/>
                <a:gd name="connsiteY4" fmla="*/ 0 h 26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1" h="262110">
                  <a:moveTo>
                    <a:pt x="0" y="0"/>
                  </a:moveTo>
                  <a:lnTo>
                    <a:pt x="323" y="122415"/>
                  </a:lnTo>
                  <a:lnTo>
                    <a:pt x="499351" y="262111"/>
                  </a:lnTo>
                  <a:lnTo>
                    <a:pt x="500481" y="137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9E2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D3AE246-DC56-415A-476D-380D68703FA7}"/>
                </a:ext>
              </a:extLst>
            </p:cNvPr>
            <p:cNvSpPr/>
            <p:nvPr/>
          </p:nvSpPr>
          <p:spPr>
            <a:xfrm>
              <a:off x="891088" y="1570890"/>
              <a:ext cx="4360" cy="968"/>
            </a:xfrm>
            <a:custGeom>
              <a:avLst/>
              <a:gdLst>
                <a:gd name="connsiteX0" fmla="*/ 0 w 4360"/>
                <a:gd name="connsiteY0" fmla="*/ 969 h 968"/>
                <a:gd name="connsiteX1" fmla="*/ 4360 w 4360"/>
                <a:gd name="connsiteY1" fmla="*/ 0 h 968"/>
                <a:gd name="connsiteX2" fmla="*/ 0 w 4360"/>
                <a:gd name="connsiteY2" fmla="*/ 969 h 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60" h="968">
                  <a:moveTo>
                    <a:pt x="0" y="969"/>
                  </a:moveTo>
                  <a:cubicBezTo>
                    <a:pt x="1453" y="646"/>
                    <a:pt x="2907" y="323"/>
                    <a:pt x="4360" y="0"/>
                  </a:cubicBezTo>
                  <a:cubicBezTo>
                    <a:pt x="2907" y="323"/>
                    <a:pt x="1453" y="484"/>
                    <a:pt x="0" y="969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90A6F0B-2AF4-0E40-4316-0B93F0CB8914}"/>
                </a:ext>
              </a:extLst>
            </p:cNvPr>
            <p:cNvSpPr/>
            <p:nvPr/>
          </p:nvSpPr>
          <p:spPr>
            <a:xfrm>
              <a:off x="895448" y="1570191"/>
              <a:ext cx="257427" cy="218882"/>
            </a:xfrm>
            <a:custGeom>
              <a:avLst/>
              <a:gdLst>
                <a:gd name="connsiteX0" fmla="*/ 8559 w 257427"/>
                <a:gd name="connsiteY0" fmla="*/ 218075 h 218882"/>
                <a:gd name="connsiteX1" fmla="*/ 257427 w 257427"/>
                <a:gd name="connsiteY1" fmla="*/ 162035 h 218882"/>
                <a:gd name="connsiteX2" fmla="*/ 257427 w 257427"/>
                <a:gd name="connsiteY2" fmla="*/ 161712 h 218882"/>
                <a:gd name="connsiteX3" fmla="*/ 237240 w 257427"/>
                <a:gd name="connsiteY3" fmla="*/ 126829 h 218882"/>
                <a:gd name="connsiteX4" fmla="*/ 26970 w 257427"/>
                <a:gd name="connsiteY4" fmla="*/ 5383 h 218882"/>
                <a:gd name="connsiteX5" fmla="*/ 0 w 257427"/>
                <a:gd name="connsiteY5" fmla="*/ 538 h 218882"/>
                <a:gd name="connsiteX6" fmla="*/ 4683 w 257427"/>
                <a:gd name="connsiteY6" fmla="*/ 53 h 218882"/>
                <a:gd name="connsiteX7" fmla="*/ 4683 w 257427"/>
                <a:gd name="connsiteY7" fmla="*/ 218883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27" h="218882">
                  <a:moveTo>
                    <a:pt x="8559" y="218075"/>
                  </a:moveTo>
                  <a:lnTo>
                    <a:pt x="257427" y="162035"/>
                  </a:lnTo>
                  <a:lnTo>
                    <a:pt x="257427" y="161712"/>
                  </a:lnTo>
                  <a:cubicBezTo>
                    <a:pt x="257427" y="147339"/>
                    <a:pt x="249675" y="133935"/>
                    <a:pt x="237240" y="126829"/>
                  </a:cubicBezTo>
                  <a:lnTo>
                    <a:pt x="26970" y="5383"/>
                  </a:lnTo>
                  <a:cubicBezTo>
                    <a:pt x="18734" y="538"/>
                    <a:pt x="9205" y="-916"/>
                    <a:pt x="0" y="538"/>
                  </a:cubicBezTo>
                  <a:cubicBezTo>
                    <a:pt x="1615" y="376"/>
                    <a:pt x="3068" y="53"/>
                    <a:pt x="4683" y="53"/>
                  </a:cubicBezTo>
                  <a:lnTo>
                    <a:pt x="4683" y="218883"/>
                  </a:ln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33986B4-A656-C40F-1A74-0F79A6C0B1D9}"/>
                </a:ext>
              </a:extLst>
            </p:cNvPr>
            <p:cNvSpPr/>
            <p:nvPr/>
          </p:nvSpPr>
          <p:spPr>
            <a:xfrm>
              <a:off x="886566" y="1572344"/>
              <a:ext cx="3229" cy="1130"/>
            </a:xfrm>
            <a:custGeom>
              <a:avLst/>
              <a:gdLst>
                <a:gd name="connsiteX0" fmla="*/ 0 w 3229"/>
                <a:gd name="connsiteY0" fmla="*/ 1130 h 1130"/>
                <a:gd name="connsiteX1" fmla="*/ 3230 w 3229"/>
                <a:gd name="connsiteY1" fmla="*/ 0 h 1130"/>
                <a:gd name="connsiteX2" fmla="*/ 0 w 3229"/>
                <a:gd name="connsiteY2" fmla="*/ 1130 h 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29" h="1130">
                  <a:moveTo>
                    <a:pt x="0" y="1130"/>
                  </a:moveTo>
                  <a:cubicBezTo>
                    <a:pt x="1130" y="646"/>
                    <a:pt x="2099" y="323"/>
                    <a:pt x="3230" y="0"/>
                  </a:cubicBezTo>
                  <a:cubicBezTo>
                    <a:pt x="2099" y="323"/>
                    <a:pt x="1130" y="646"/>
                    <a:pt x="0" y="113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58FC202-AA98-5014-A299-42AD406CA6F4}"/>
                </a:ext>
              </a:extLst>
            </p:cNvPr>
            <p:cNvSpPr/>
            <p:nvPr/>
          </p:nvSpPr>
          <p:spPr>
            <a:xfrm>
              <a:off x="882044" y="1573313"/>
              <a:ext cx="4521" cy="2260"/>
            </a:xfrm>
            <a:custGeom>
              <a:avLst/>
              <a:gdLst>
                <a:gd name="connsiteX0" fmla="*/ 0 w 4521"/>
                <a:gd name="connsiteY0" fmla="*/ 2261 h 2260"/>
                <a:gd name="connsiteX1" fmla="*/ 4522 w 4521"/>
                <a:gd name="connsiteY1" fmla="*/ 0 h 2260"/>
                <a:gd name="connsiteX2" fmla="*/ 0 w 4521"/>
                <a:gd name="connsiteY2" fmla="*/ 2261 h 2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21" h="2260">
                  <a:moveTo>
                    <a:pt x="0" y="2261"/>
                  </a:moveTo>
                  <a:cubicBezTo>
                    <a:pt x="1453" y="1453"/>
                    <a:pt x="2907" y="646"/>
                    <a:pt x="4522" y="0"/>
                  </a:cubicBezTo>
                  <a:cubicBezTo>
                    <a:pt x="3068" y="646"/>
                    <a:pt x="1453" y="1292"/>
                    <a:pt x="0" y="2261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8E1074-DCCA-65C9-DD67-39691ACD8528}"/>
                </a:ext>
              </a:extLst>
            </p:cNvPr>
            <p:cNvSpPr/>
            <p:nvPr/>
          </p:nvSpPr>
          <p:spPr>
            <a:xfrm>
              <a:off x="895448" y="1570890"/>
              <a:ext cx="161" cy="16149"/>
            </a:xfrm>
            <a:custGeom>
              <a:avLst/>
              <a:gdLst>
                <a:gd name="connsiteX0" fmla="*/ 0 w 161"/>
                <a:gd name="connsiteY0" fmla="*/ 0 h 16149"/>
                <a:gd name="connsiteX1" fmla="*/ 162 w 161"/>
                <a:gd name="connsiteY1" fmla="*/ 0 h 16149"/>
                <a:gd name="connsiteX2" fmla="*/ 0 w 161"/>
                <a:gd name="connsiteY2" fmla="*/ 0 h 1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" h="16149">
                  <a:moveTo>
                    <a:pt x="0" y="0"/>
                  </a:moveTo>
                  <a:cubicBezTo>
                    <a:pt x="0" y="0"/>
                    <a:pt x="0" y="0"/>
                    <a:pt x="162" y="0"/>
                  </a:cubicBezTo>
                  <a:cubicBezTo>
                    <a:pt x="162" y="0"/>
                    <a:pt x="162" y="0"/>
                    <a:pt x="0" y="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513B5CC0-1628-A354-5148-2346500C8F15}"/>
                </a:ext>
              </a:extLst>
            </p:cNvPr>
            <p:cNvSpPr/>
            <p:nvPr/>
          </p:nvSpPr>
          <p:spPr>
            <a:xfrm>
              <a:off x="889796" y="1571698"/>
              <a:ext cx="1291" cy="484"/>
            </a:xfrm>
            <a:custGeom>
              <a:avLst/>
              <a:gdLst>
                <a:gd name="connsiteX0" fmla="*/ 0 w 1291"/>
                <a:gd name="connsiteY0" fmla="*/ 484 h 484"/>
                <a:gd name="connsiteX1" fmla="*/ 1292 w 1291"/>
                <a:gd name="connsiteY1" fmla="*/ 0 h 484"/>
                <a:gd name="connsiteX2" fmla="*/ 0 w 1291"/>
                <a:gd name="connsiteY2" fmla="*/ 484 h 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1" h="484">
                  <a:moveTo>
                    <a:pt x="0" y="484"/>
                  </a:moveTo>
                  <a:cubicBezTo>
                    <a:pt x="0" y="484"/>
                    <a:pt x="807" y="161"/>
                    <a:pt x="1292" y="0"/>
                  </a:cubicBezTo>
                  <a:cubicBezTo>
                    <a:pt x="807" y="0"/>
                    <a:pt x="485" y="323"/>
                    <a:pt x="0" y="484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3F7E3D7-873D-A816-3EA6-D275C1CEC14C}"/>
                </a:ext>
              </a:extLst>
            </p:cNvPr>
            <p:cNvSpPr/>
            <p:nvPr/>
          </p:nvSpPr>
          <p:spPr>
            <a:xfrm>
              <a:off x="651749" y="1570245"/>
              <a:ext cx="248544" cy="274707"/>
            </a:xfrm>
            <a:custGeom>
              <a:avLst/>
              <a:gdLst>
                <a:gd name="connsiteX0" fmla="*/ 248545 w 248544"/>
                <a:gd name="connsiteY0" fmla="*/ 0 h 274707"/>
                <a:gd name="connsiteX1" fmla="*/ 243861 w 248544"/>
                <a:gd name="connsiteY1" fmla="*/ 484 h 274707"/>
                <a:gd name="connsiteX2" fmla="*/ 243700 w 248544"/>
                <a:gd name="connsiteY2" fmla="*/ 484 h 274707"/>
                <a:gd name="connsiteX3" fmla="*/ 239339 w 248544"/>
                <a:gd name="connsiteY3" fmla="*/ 1453 h 274707"/>
                <a:gd name="connsiteX4" fmla="*/ 238048 w 248544"/>
                <a:gd name="connsiteY4" fmla="*/ 1938 h 274707"/>
                <a:gd name="connsiteX5" fmla="*/ 234818 w 248544"/>
                <a:gd name="connsiteY5" fmla="*/ 3068 h 274707"/>
                <a:gd name="connsiteX6" fmla="*/ 230296 w 248544"/>
                <a:gd name="connsiteY6" fmla="*/ 5329 h 274707"/>
                <a:gd name="connsiteX7" fmla="*/ 20187 w 248544"/>
                <a:gd name="connsiteY7" fmla="*/ 126614 h 274707"/>
                <a:gd name="connsiteX8" fmla="*/ 3068 w 248544"/>
                <a:gd name="connsiteY8" fmla="*/ 146155 h 274707"/>
                <a:gd name="connsiteX9" fmla="*/ 0 w 248544"/>
                <a:gd name="connsiteY9" fmla="*/ 161659 h 274707"/>
                <a:gd name="connsiteX10" fmla="*/ 0 w 248544"/>
                <a:gd name="connsiteY10" fmla="*/ 274708 h 274707"/>
                <a:gd name="connsiteX11" fmla="*/ 323 w 248544"/>
                <a:gd name="connsiteY11" fmla="*/ 274708 h 274707"/>
                <a:gd name="connsiteX12" fmla="*/ 248383 w 248544"/>
                <a:gd name="connsiteY12" fmla="*/ 218829 h 274707"/>
                <a:gd name="connsiteX13" fmla="*/ 248383 w 248544"/>
                <a:gd name="connsiteY13" fmla="*/ 0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248545" y="0"/>
                  </a:moveTo>
                  <a:cubicBezTo>
                    <a:pt x="246930" y="0"/>
                    <a:pt x="245476" y="323"/>
                    <a:pt x="243861" y="484"/>
                  </a:cubicBezTo>
                  <a:cubicBezTo>
                    <a:pt x="243861" y="484"/>
                    <a:pt x="243861" y="484"/>
                    <a:pt x="243700" y="484"/>
                  </a:cubicBezTo>
                  <a:cubicBezTo>
                    <a:pt x="242246" y="646"/>
                    <a:pt x="240793" y="969"/>
                    <a:pt x="239339" y="1453"/>
                  </a:cubicBezTo>
                  <a:cubicBezTo>
                    <a:pt x="238855" y="1453"/>
                    <a:pt x="238532" y="1776"/>
                    <a:pt x="238048" y="1938"/>
                  </a:cubicBezTo>
                  <a:cubicBezTo>
                    <a:pt x="236917" y="2261"/>
                    <a:pt x="235787" y="2584"/>
                    <a:pt x="234818" y="3068"/>
                  </a:cubicBezTo>
                  <a:cubicBezTo>
                    <a:pt x="233203" y="3714"/>
                    <a:pt x="231749" y="4360"/>
                    <a:pt x="230296" y="5329"/>
                  </a:cubicBezTo>
                  <a:lnTo>
                    <a:pt x="20187" y="126614"/>
                  </a:lnTo>
                  <a:cubicBezTo>
                    <a:pt x="12435" y="131136"/>
                    <a:pt x="6460" y="138081"/>
                    <a:pt x="3068" y="146155"/>
                  </a:cubicBezTo>
                  <a:cubicBezTo>
                    <a:pt x="1130" y="151000"/>
                    <a:pt x="0" y="156168"/>
                    <a:pt x="0" y="161659"/>
                  </a:cubicBezTo>
                  <a:lnTo>
                    <a:pt x="0" y="274708"/>
                  </a:lnTo>
                  <a:lnTo>
                    <a:pt x="323" y="274708"/>
                  </a:lnTo>
                  <a:cubicBezTo>
                    <a:pt x="323" y="274708"/>
                    <a:pt x="248383" y="218829"/>
                    <a:pt x="248383" y="218829"/>
                  </a:cubicBezTo>
                  <a:lnTo>
                    <a:pt x="248383" y="0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A925692-12DD-1A89-1ADD-D5C321924364}"/>
                </a:ext>
              </a:extLst>
            </p:cNvPr>
            <p:cNvSpPr/>
            <p:nvPr/>
          </p:nvSpPr>
          <p:spPr>
            <a:xfrm>
              <a:off x="651749" y="1915688"/>
              <a:ext cx="257265" cy="218882"/>
            </a:xfrm>
            <a:custGeom>
              <a:avLst/>
              <a:gdLst>
                <a:gd name="connsiteX0" fmla="*/ 248868 w 257265"/>
                <a:gd name="connsiteY0" fmla="*/ 808 h 218882"/>
                <a:gd name="connsiteX1" fmla="*/ 0 w 257265"/>
                <a:gd name="connsiteY1" fmla="*/ 57009 h 218882"/>
                <a:gd name="connsiteX2" fmla="*/ 0 w 257265"/>
                <a:gd name="connsiteY2" fmla="*/ 57332 h 218882"/>
                <a:gd name="connsiteX3" fmla="*/ 20187 w 257265"/>
                <a:gd name="connsiteY3" fmla="*/ 92215 h 218882"/>
                <a:gd name="connsiteX4" fmla="*/ 230296 w 257265"/>
                <a:gd name="connsiteY4" fmla="*/ 213500 h 218882"/>
                <a:gd name="connsiteX5" fmla="*/ 257266 w 257265"/>
                <a:gd name="connsiteY5" fmla="*/ 218345 h 218882"/>
                <a:gd name="connsiteX6" fmla="*/ 252582 w 257265"/>
                <a:gd name="connsiteY6" fmla="*/ 218829 h 218882"/>
                <a:gd name="connsiteX7" fmla="*/ 252582 w 257265"/>
                <a:gd name="connsiteY7" fmla="*/ 0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265" h="218882">
                  <a:moveTo>
                    <a:pt x="248868" y="808"/>
                  </a:moveTo>
                  <a:lnTo>
                    <a:pt x="0" y="57009"/>
                  </a:lnTo>
                  <a:lnTo>
                    <a:pt x="0" y="57332"/>
                  </a:lnTo>
                  <a:cubicBezTo>
                    <a:pt x="0" y="71705"/>
                    <a:pt x="7752" y="85109"/>
                    <a:pt x="20187" y="92215"/>
                  </a:cubicBezTo>
                  <a:lnTo>
                    <a:pt x="230296" y="213500"/>
                  </a:lnTo>
                  <a:cubicBezTo>
                    <a:pt x="238532" y="218345"/>
                    <a:pt x="248060" y="219798"/>
                    <a:pt x="257266" y="218345"/>
                  </a:cubicBezTo>
                  <a:cubicBezTo>
                    <a:pt x="255651" y="218506"/>
                    <a:pt x="254197" y="218829"/>
                    <a:pt x="252582" y="218829"/>
                  </a:cubicBezTo>
                  <a:lnTo>
                    <a:pt x="252582" y="0"/>
                  </a:ln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ABB6BD3-8B9A-2FE3-017D-5C41EA6E429E}"/>
                </a:ext>
              </a:extLst>
            </p:cNvPr>
            <p:cNvSpPr/>
            <p:nvPr/>
          </p:nvSpPr>
          <p:spPr>
            <a:xfrm>
              <a:off x="904331" y="1859810"/>
              <a:ext cx="248544" cy="274707"/>
            </a:xfrm>
            <a:custGeom>
              <a:avLst/>
              <a:gdLst>
                <a:gd name="connsiteX0" fmla="*/ 0 w 248544"/>
                <a:gd name="connsiteY0" fmla="*/ 274708 h 274707"/>
                <a:gd name="connsiteX1" fmla="*/ 4683 w 248544"/>
                <a:gd name="connsiteY1" fmla="*/ 274223 h 274707"/>
                <a:gd name="connsiteX2" fmla="*/ 4845 w 248544"/>
                <a:gd name="connsiteY2" fmla="*/ 274223 h 274707"/>
                <a:gd name="connsiteX3" fmla="*/ 9205 w 248544"/>
                <a:gd name="connsiteY3" fmla="*/ 273254 h 274707"/>
                <a:gd name="connsiteX4" fmla="*/ 10497 w 248544"/>
                <a:gd name="connsiteY4" fmla="*/ 272770 h 274707"/>
                <a:gd name="connsiteX5" fmla="*/ 13727 w 248544"/>
                <a:gd name="connsiteY5" fmla="*/ 271639 h 274707"/>
                <a:gd name="connsiteX6" fmla="*/ 18249 w 248544"/>
                <a:gd name="connsiteY6" fmla="*/ 269378 h 274707"/>
                <a:gd name="connsiteX7" fmla="*/ 228358 w 248544"/>
                <a:gd name="connsiteY7" fmla="*/ 148093 h 274707"/>
                <a:gd name="connsiteX8" fmla="*/ 245476 w 248544"/>
                <a:gd name="connsiteY8" fmla="*/ 128552 h 274707"/>
                <a:gd name="connsiteX9" fmla="*/ 248545 w 248544"/>
                <a:gd name="connsiteY9" fmla="*/ 113048 h 274707"/>
                <a:gd name="connsiteX10" fmla="*/ 248545 w 248544"/>
                <a:gd name="connsiteY10" fmla="*/ 0 h 274707"/>
                <a:gd name="connsiteX11" fmla="*/ 248222 w 248544"/>
                <a:gd name="connsiteY11" fmla="*/ 0 h 274707"/>
                <a:gd name="connsiteX12" fmla="*/ 161 w 248544"/>
                <a:gd name="connsiteY12" fmla="*/ 55878 h 274707"/>
                <a:gd name="connsiteX13" fmla="*/ 161 w 248544"/>
                <a:gd name="connsiteY13" fmla="*/ 274708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0" y="274708"/>
                  </a:moveTo>
                  <a:cubicBezTo>
                    <a:pt x="1615" y="274708"/>
                    <a:pt x="3068" y="274546"/>
                    <a:pt x="4683" y="274223"/>
                  </a:cubicBezTo>
                  <a:cubicBezTo>
                    <a:pt x="4683" y="274223"/>
                    <a:pt x="4683" y="274223"/>
                    <a:pt x="4845" y="274223"/>
                  </a:cubicBezTo>
                  <a:cubicBezTo>
                    <a:pt x="6298" y="273900"/>
                    <a:pt x="7752" y="273577"/>
                    <a:pt x="9205" y="273254"/>
                  </a:cubicBezTo>
                  <a:cubicBezTo>
                    <a:pt x="9690" y="273254"/>
                    <a:pt x="10013" y="272931"/>
                    <a:pt x="10497" y="272770"/>
                  </a:cubicBezTo>
                  <a:cubicBezTo>
                    <a:pt x="11628" y="272447"/>
                    <a:pt x="12758" y="272124"/>
                    <a:pt x="13727" y="271639"/>
                  </a:cubicBezTo>
                  <a:cubicBezTo>
                    <a:pt x="15181" y="270993"/>
                    <a:pt x="16796" y="270186"/>
                    <a:pt x="18249" y="269378"/>
                  </a:cubicBezTo>
                  <a:lnTo>
                    <a:pt x="228358" y="148093"/>
                  </a:lnTo>
                  <a:cubicBezTo>
                    <a:pt x="236110" y="143571"/>
                    <a:pt x="242085" y="136627"/>
                    <a:pt x="245476" y="128552"/>
                  </a:cubicBezTo>
                  <a:cubicBezTo>
                    <a:pt x="247414" y="123707"/>
                    <a:pt x="248545" y="118539"/>
                    <a:pt x="248545" y="113048"/>
                  </a:cubicBezTo>
                  <a:lnTo>
                    <a:pt x="248545" y="0"/>
                  </a:lnTo>
                  <a:lnTo>
                    <a:pt x="248222" y="0"/>
                  </a:lnTo>
                  <a:cubicBezTo>
                    <a:pt x="248222" y="0"/>
                    <a:pt x="161" y="55878"/>
                    <a:pt x="161" y="55878"/>
                  </a:cubicBezTo>
                  <a:lnTo>
                    <a:pt x="161" y="274708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D29758F-DFD6-8270-2B50-2462ACB32F9E}"/>
              </a:ext>
            </a:extLst>
          </p:cNvPr>
          <p:cNvCxnSpPr/>
          <p:nvPr userDrawn="1"/>
        </p:nvCxnSpPr>
        <p:spPr>
          <a:xfrm>
            <a:off x="1882855" y="6356838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2981785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raphic 30">
            <a:extLst>
              <a:ext uri="{FF2B5EF4-FFF2-40B4-BE49-F238E27FC236}">
                <a16:creationId xmlns:a16="http://schemas.microsoft.com/office/drawing/2014/main" id="{F182D20E-67A0-A3F3-FD77-099A7A0CAE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31607" y="5105467"/>
            <a:ext cx="2895285" cy="28817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347651-6F93-970B-089B-8CFF514DD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55" y="365126"/>
            <a:ext cx="11385685" cy="935982"/>
          </a:xfrm>
        </p:spPr>
        <p:txBody>
          <a:bodyPr>
            <a:normAutofit/>
          </a:bodyPr>
          <a:lstStyle>
            <a:lvl1pPr>
              <a:defRPr sz="3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7F590-6A16-8345-5D41-7D8CE5E57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155" y="1301108"/>
            <a:ext cx="11385681" cy="4773408"/>
          </a:xfrm>
        </p:spPr>
        <p:txBody>
          <a:bodyPr/>
          <a:lstStyle>
            <a:lvl1pPr>
              <a:buClr>
                <a:schemeClr val="accent2"/>
              </a:buCl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ABB233-075C-700F-908F-4F9197AAB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4097" y="6356350"/>
            <a:ext cx="581737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8507997E-7BB5-4377-A20D-34ADBA0C0566}" type="slidenum">
              <a:rPr lang="en-IL" smtClean="0"/>
              <a:pPr/>
              <a:t>‹#›</a:t>
            </a:fld>
            <a:endParaRPr lang="en-I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A172F66-6E1F-E239-4988-D3A007B0A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47911" y="6400413"/>
            <a:ext cx="3265737" cy="276999"/>
          </a:xfrm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 2025 SkillReal, All rights reserved. Confidential </a:t>
            </a:r>
          </a:p>
        </p:txBody>
      </p:sp>
      <p:grpSp>
        <p:nvGrpSpPr>
          <p:cNvPr id="4" name="Graphic 36">
            <a:extLst>
              <a:ext uri="{FF2B5EF4-FFF2-40B4-BE49-F238E27FC236}">
                <a16:creationId xmlns:a16="http://schemas.microsoft.com/office/drawing/2014/main" id="{DAE6F63D-7435-2948-B4F1-028B01F36BD9}"/>
              </a:ext>
            </a:extLst>
          </p:cNvPr>
          <p:cNvGrpSpPr/>
          <p:nvPr userDrawn="1"/>
        </p:nvGrpSpPr>
        <p:grpSpPr>
          <a:xfrm>
            <a:off x="408847" y="6373640"/>
            <a:ext cx="1358026" cy="303772"/>
            <a:chOff x="651749" y="1570191"/>
            <a:chExt cx="2523077" cy="564379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A1C9676-2DA6-CC03-D887-53E762BAFB7E}"/>
                </a:ext>
              </a:extLst>
            </p:cNvPr>
            <p:cNvSpPr/>
            <p:nvPr/>
          </p:nvSpPr>
          <p:spPr>
            <a:xfrm>
              <a:off x="1310497" y="1689753"/>
              <a:ext cx="231910" cy="320088"/>
            </a:xfrm>
            <a:custGeom>
              <a:avLst/>
              <a:gdLst>
                <a:gd name="connsiteX0" fmla="*/ 106427 w 231910"/>
                <a:gd name="connsiteY0" fmla="*/ 320088 h 320088"/>
                <a:gd name="connsiteX1" fmla="*/ 50710 w 231910"/>
                <a:gd name="connsiteY1" fmla="*/ 315728 h 320088"/>
                <a:gd name="connsiteX2" fmla="*/ 6137 w 231910"/>
                <a:gd name="connsiteY2" fmla="*/ 303131 h 320088"/>
                <a:gd name="connsiteX3" fmla="*/ 6137 w 231910"/>
                <a:gd name="connsiteY3" fmla="*/ 245800 h 320088"/>
                <a:gd name="connsiteX4" fmla="*/ 51841 w 231910"/>
                <a:gd name="connsiteY4" fmla="*/ 259688 h 320088"/>
                <a:gd name="connsiteX5" fmla="*/ 99967 w 231910"/>
                <a:gd name="connsiteY5" fmla="*/ 265018 h 320088"/>
                <a:gd name="connsiteX6" fmla="*/ 149547 w 231910"/>
                <a:gd name="connsiteY6" fmla="*/ 258719 h 320088"/>
                <a:gd name="connsiteX7" fmla="*/ 165374 w 231910"/>
                <a:gd name="connsiteY7" fmla="*/ 230296 h 320088"/>
                <a:gd name="connsiteX8" fmla="*/ 158591 w 231910"/>
                <a:gd name="connsiteY8" fmla="*/ 208171 h 320088"/>
                <a:gd name="connsiteX9" fmla="*/ 135174 w 231910"/>
                <a:gd name="connsiteY9" fmla="*/ 193474 h 320088"/>
                <a:gd name="connsiteX10" fmla="*/ 88178 w 231910"/>
                <a:gd name="connsiteY10" fmla="*/ 178778 h 320088"/>
                <a:gd name="connsiteX11" fmla="*/ 19703 w 231910"/>
                <a:gd name="connsiteY11" fmla="*/ 145025 h 320088"/>
                <a:gd name="connsiteX12" fmla="*/ 0 w 231910"/>
                <a:gd name="connsiteY12" fmla="*/ 89147 h 320088"/>
                <a:gd name="connsiteX13" fmla="*/ 31331 w 231910"/>
                <a:gd name="connsiteY13" fmla="*/ 23094 h 320088"/>
                <a:gd name="connsiteX14" fmla="*/ 122415 w 231910"/>
                <a:gd name="connsiteY14" fmla="*/ 0 h 320088"/>
                <a:gd name="connsiteX15" fmla="*/ 174417 w 231910"/>
                <a:gd name="connsiteY15" fmla="*/ 3876 h 320088"/>
                <a:gd name="connsiteX16" fmla="*/ 213500 w 231910"/>
                <a:gd name="connsiteY16" fmla="*/ 13081 h 320088"/>
                <a:gd name="connsiteX17" fmla="*/ 213500 w 231910"/>
                <a:gd name="connsiteY17" fmla="*/ 70413 h 320088"/>
                <a:gd name="connsiteX18" fmla="*/ 131136 w 231910"/>
                <a:gd name="connsiteY18" fmla="*/ 55555 h 320088"/>
                <a:gd name="connsiteX19" fmla="*/ 83494 w 231910"/>
                <a:gd name="connsiteY19" fmla="*/ 62015 h 320088"/>
                <a:gd name="connsiteX20" fmla="*/ 66214 w 231910"/>
                <a:gd name="connsiteY20" fmla="*/ 89147 h 320088"/>
                <a:gd name="connsiteX21" fmla="*/ 72512 w 231910"/>
                <a:gd name="connsiteY21" fmla="*/ 108365 h 320088"/>
                <a:gd name="connsiteX22" fmla="*/ 93992 w 231910"/>
                <a:gd name="connsiteY22" fmla="*/ 121446 h 320088"/>
                <a:gd name="connsiteX23" fmla="*/ 136627 w 231910"/>
                <a:gd name="connsiteY23" fmla="*/ 134528 h 320088"/>
                <a:gd name="connsiteX24" fmla="*/ 195412 w 231910"/>
                <a:gd name="connsiteY24" fmla="*/ 158591 h 320088"/>
                <a:gd name="connsiteX25" fmla="*/ 223997 w 231910"/>
                <a:gd name="connsiteY25" fmla="*/ 190406 h 320088"/>
                <a:gd name="connsiteX26" fmla="*/ 231911 w 231910"/>
                <a:gd name="connsiteY26" fmla="*/ 230296 h 320088"/>
                <a:gd name="connsiteX27" fmla="*/ 201065 w 231910"/>
                <a:gd name="connsiteY27" fmla="*/ 295379 h 320088"/>
                <a:gd name="connsiteX28" fmla="*/ 106104 w 231910"/>
                <a:gd name="connsiteY28" fmla="*/ 319927 h 32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31910" h="320088">
                  <a:moveTo>
                    <a:pt x="106427" y="320088"/>
                  </a:moveTo>
                  <a:cubicBezTo>
                    <a:pt x="86563" y="320088"/>
                    <a:pt x="67990" y="318635"/>
                    <a:pt x="50710" y="315728"/>
                  </a:cubicBezTo>
                  <a:cubicBezTo>
                    <a:pt x="33591" y="312821"/>
                    <a:pt x="18734" y="308622"/>
                    <a:pt x="6137" y="303131"/>
                  </a:cubicBezTo>
                  <a:lnTo>
                    <a:pt x="6137" y="245800"/>
                  </a:lnTo>
                  <a:cubicBezTo>
                    <a:pt x="20349" y="251613"/>
                    <a:pt x="35529" y="256297"/>
                    <a:pt x="51841" y="259688"/>
                  </a:cubicBezTo>
                  <a:cubicBezTo>
                    <a:pt x="68152" y="263241"/>
                    <a:pt x="84302" y="265018"/>
                    <a:pt x="99967" y="265018"/>
                  </a:cubicBezTo>
                  <a:cubicBezTo>
                    <a:pt x="122415" y="265018"/>
                    <a:pt x="139049" y="262918"/>
                    <a:pt x="149547" y="258719"/>
                  </a:cubicBezTo>
                  <a:cubicBezTo>
                    <a:pt x="160206" y="254520"/>
                    <a:pt x="165374" y="244992"/>
                    <a:pt x="165374" y="230296"/>
                  </a:cubicBezTo>
                  <a:cubicBezTo>
                    <a:pt x="165374" y="220929"/>
                    <a:pt x="163113" y="213661"/>
                    <a:pt x="158591" y="208171"/>
                  </a:cubicBezTo>
                  <a:cubicBezTo>
                    <a:pt x="154069" y="202680"/>
                    <a:pt x="146317" y="197835"/>
                    <a:pt x="135174" y="193474"/>
                  </a:cubicBezTo>
                  <a:cubicBezTo>
                    <a:pt x="124030" y="189114"/>
                    <a:pt x="108365" y="184269"/>
                    <a:pt x="88178" y="178778"/>
                  </a:cubicBezTo>
                  <a:cubicBezTo>
                    <a:pt x="55717" y="169734"/>
                    <a:pt x="32946" y="158591"/>
                    <a:pt x="19703" y="145025"/>
                  </a:cubicBezTo>
                  <a:cubicBezTo>
                    <a:pt x="6460" y="131459"/>
                    <a:pt x="0" y="112887"/>
                    <a:pt x="0" y="89147"/>
                  </a:cubicBezTo>
                  <a:cubicBezTo>
                    <a:pt x="0" y="60562"/>
                    <a:pt x="10497" y="38598"/>
                    <a:pt x="31331" y="23094"/>
                  </a:cubicBezTo>
                  <a:cubicBezTo>
                    <a:pt x="52164" y="7752"/>
                    <a:pt x="82525" y="0"/>
                    <a:pt x="122415" y="0"/>
                  </a:cubicBezTo>
                  <a:cubicBezTo>
                    <a:pt x="140987" y="0"/>
                    <a:pt x="158429" y="1292"/>
                    <a:pt x="174417" y="3876"/>
                  </a:cubicBezTo>
                  <a:cubicBezTo>
                    <a:pt x="190406" y="6460"/>
                    <a:pt x="203487" y="9528"/>
                    <a:pt x="213500" y="13081"/>
                  </a:cubicBezTo>
                  <a:lnTo>
                    <a:pt x="213500" y="70413"/>
                  </a:lnTo>
                  <a:cubicBezTo>
                    <a:pt x="187176" y="60400"/>
                    <a:pt x="159721" y="55555"/>
                    <a:pt x="131136" y="55555"/>
                  </a:cubicBezTo>
                  <a:cubicBezTo>
                    <a:pt x="110949" y="55555"/>
                    <a:pt x="94961" y="57655"/>
                    <a:pt x="83494" y="62015"/>
                  </a:cubicBezTo>
                  <a:cubicBezTo>
                    <a:pt x="71866" y="66376"/>
                    <a:pt x="66214" y="75419"/>
                    <a:pt x="66214" y="89147"/>
                  </a:cubicBezTo>
                  <a:cubicBezTo>
                    <a:pt x="66214" y="97222"/>
                    <a:pt x="68313" y="103682"/>
                    <a:pt x="72512" y="108365"/>
                  </a:cubicBezTo>
                  <a:cubicBezTo>
                    <a:pt x="76711" y="113210"/>
                    <a:pt x="83817" y="117570"/>
                    <a:pt x="93992" y="121446"/>
                  </a:cubicBezTo>
                  <a:cubicBezTo>
                    <a:pt x="104166" y="125322"/>
                    <a:pt x="118378" y="129683"/>
                    <a:pt x="136627" y="134528"/>
                  </a:cubicBezTo>
                  <a:cubicBezTo>
                    <a:pt x="161982" y="141311"/>
                    <a:pt x="181523" y="149224"/>
                    <a:pt x="195412" y="158591"/>
                  </a:cubicBezTo>
                  <a:cubicBezTo>
                    <a:pt x="209139" y="167958"/>
                    <a:pt x="218829" y="178455"/>
                    <a:pt x="223997" y="190406"/>
                  </a:cubicBezTo>
                  <a:cubicBezTo>
                    <a:pt x="229327" y="202195"/>
                    <a:pt x="231911" y="215599"/>
                    <a:pt x="231911" y="230296"/>
                  </a:cubicBezTo>
                  <a:cubicBezTo>
                    <a:pt x="231911" y="257266"/>
                    <a:pt x="221575" y="278907"/>
                    <a:pt x="201065" y="295379"/>
                  </a:cubicBezTo>
                  <a:cubicBezTo>
                    <a:pt x="180554" y="311691"/>
                    <a:pt x="148901" y="319927"/>
                    <a:pt x="106104" y="319927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5144F53-C8BA-5FE4-E9CC-1B5D54402782}"/>
                </a:ext>
              </a:extLst>
            </p:cNvPr>
            <p:cNvSpPr/>
            <p:nvPr/>
          </p:nvSpPr>
          <p:spPr>
            <a:xfrm>
              <a:off x="1587950" y="1680386"/>
              <a:ext cx="229811" cy="324610"/>
            </a:xfrm>
            <a:custGeom>
              <a:avLst/>
              <a:gdLst>
                <a:gd name="connsiteX0" fmla="*/ 0 w 229811"/>
                <a:gd name="connsiteY0" fmla="*/ 324610 h 324610"/>
                <a:gd name="connsiteX1" fmla="*/ 0 w 229811"/>
                <a:gd name="connsiteY1" fmla="*/ 0 h 324610"/>
                <a:gd name="connsiteX2" fmla="*/ 65084 w 229811"/>
                <a:gd name="connsiteY2" fmla="*/ 0 h 324610"/>
                <a:gd name="connsiteX3" fmla="*/ 65084 w 229811"/>
                <a:gd name="connsiteY3" fmla="*/ 178616 h 324610"/>
                <a:gd name="connsiteX4" fmla="*/ 150354 w 229811"/>
                <a:gd name="connsiteY4" fmla="*/ 96253 h 324610"/>
                <a:gd name="connsiteX5" fmla="*/ 224482 w 229811"/>
                <a:gd name="connsiteY5" fmla="*/ 96253 h 324610"/>
                <a:gd name="connsiteX6" fmla="*/ 132590 w 229811"/>
                <a:gd name="connsiteY6" fmla="*/ 189760 h 324610"/>
                <a:gd name="connsiteX7" fmla="*/ 229811 w 229811"/>
                <a:gd name="connsiteY7" fmla="*/ 324610 h 324610"/>
                <a:gd name="connsiteX8" fmla="*/ 161013 w 229811"/>
                <a:gd name="connsiteY8" fmla="*/ 324610 h 324610"/>
                <a:gd name="connsiteX9" fmla="*/ 91569 w 229811"/>
                <a:gd name="connsiteY9" fmla="*/ 223997 h 324610"/>
                <a:gd name="connsiteX10" fmla="*/ 65084 w 229811"/>
                <a:gd name="connsiteY10" fmla="*/ 249514 h 324610"/>
                <a:gd name="connsiteX11" fmla="*/ 65084 w 229811"/>
                <a:gd name="connsiteY11" fmla="*/ 324610 h 324610"/>
                <a:gd name="connsiteX12" fmla="*/ 0 w 229811"/>
                <a:gd name="connsiteY12" fmla="*/ 324610 h 32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9811" h="324610">
                  <a:moveTo>
                    <a:pt x="0" y="324610"/>
                  </a:moveTo>
                  <a:lnTo>
                    <a:pt x="0" y="0"/>
                  </a:lnTo>
                  <a:lnTo>
                    <a:pt x="65084" y="0"/>
                  </a:lnTo>
                  <a:lnTo>
                    <a:pt x="65084" y="178616"/>
                  </a:lnTo>
                  <a:lnTo>
                    <a:pt x="150354" y="96253"/>
                  </a:lnTo>
                  <a:lnTo>
                    <a:pt x="224482" y="96253"/>
                  </a:lnTo>
                  <a:lnTo>
                    <a:pt x="132590" y="189760"/>
                  </a:lnTo>
                  <a:lnTo>
                    <a:pt x="229811" y="324610"/>
                  </a:lnTo>
                  <a:lnTo>
                    <a:pt x="161013" y="324610"/>
                  </a:lnTo>
                  <a:lnTo>
                    <a:pt x="91569" y="223997"/>
                  </a:lnTo>
                  <a:lnTo>
                    <a:pt x="65084" y="249514"/>
                  </a:lnTo>
                  <a:lnTo>
                    <a:pt x="65084" y="324610"/>
                  </a:lnTo>
                  <a:lnTo>
                    <a:pt x="0" y="32461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243AD6B9-190D-2DC2-911E-825D4BE6285D}"/>
                </a:ext>
              </a:extLst>
            </p:cNvPr>
            <p:cNvSpPr/>
            <p:nvPr/>
          </p:nvSpPr>
          <p:spPr>
            <a:xfrm>
              <a:off x="1820184" y="1683777"/>
              <a:ext cx="99805" cy="321380"/>
            </a:xfrm>
            <a:custGeom>
              <a:avLst/>
              <a:gdLst>
                <a:gd name="connsiteX0" fmla="*/ 34238 w 99805"/>
                <a:gd name="connsiteY0" fmla="*/ 321219 h 321380"/>
                <a:gd name="connsiteX1" fmla="*/ 34238 w 99805"/>
                <a:gd name="connsiteY1" fmla="*/ 141149 h 321380"/>
                <a:gd name="connsiteX2" fmla="*/ 0 w 99805"/>
                <a:gd name="connsiteY2" fmla="*/ 141149 h 321380"/>
                <a:gd name="connsiteX3" fmla="*/ 5814 w 99805"/>
                <a:gd name="connsiteY3" fmla="*/ 93023 h 321380"/>
                <a:gd name="connsiteX4" fmla="*/ 99321 w 99805"/>
                <a:gd name="connsiteY4" fmla="*/ 93023 h 321380"/>
                <a:gd name="connsiteX5" fmla="*/ 99321 w 99805"/>
                <a:gd name="connsiteY5" fmla="*/ 321380 h 321380"/>
                <a:gd name="connsiteX6" fmla="*/ 34238 w 99805"/>
                <a:gd name="connsiteY6" fmla="*/ 321380 h 321380"/>
                <a:gd name="connsiteX7" fmla="*/ 28908 w 99805"/>
                <a:gd name="connsiteY7" fmla="*/ 0 h 321380"/>
                <a:gd name="connsiteX8" fmla="*/ 99806 w 99805"/>
                <a:gd name="connsiteY8" fmla="*/ 0 h 321380"/>
                <a:gd name="connsiteX9" fmla="*/ 99806 w 99805"/>
                <a:gd name="connsiteY9" fmla="*/ 51033 h 321380"/>
                <a:gd name="connsiteX10" fmla="*/ 28908 w 99805"/>
                <a:gd name="connsiteY10" fmla="*/ 51033 h 321380"/>
                <a:gd name="connsiteX11" fmla="*/ 28908 w 99805"/>
                <a:gd name="connsiteY11" fmla="*/ 0 h 321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805" h="321380">
                  <a:moveTo>
                    <a:pt x="34238" y="321219"/>
                  </a:moveTo>
                  <a:lnTo>
                    <a:pt x="34238" y="141149"/>
                  </a:lnTo>
                  <a:lnTo>
                    <a:pt x="0" y="141149"/>
                  </a:lnTo>
                  <a:lnTo>
                    <a:pt x="5814" y="93023"/>
                  </a:lnTo>
                  <a:lnTo>
                    <a:pt x="99321" y="93023"/>
                  </a:lnTo>
                  <a:lnTo>
                    <a:pt x="99321" y="321380"/>
                  </a:lnTo>
                  <a:lnTo>
                    <a:pt x="34238" y="321380"/>
                  </a:lnTo>
                  <a:close/>
                  <a:moveTo>
                    <a:pt x="28908" y="0"/>
                  </a:moveTo>
                  <a:lnTo>
                    <a:pt x="99806" y="0"/>
                  </a:lnTo>
                  <a:lnTo>
                    <a:pt x="99806" y="51033"/>
                  </a:lnTo>
                  <a:lnTo>
                    <a:pt x="28908" y="51033"/>
                  </a:lnTo>
                  <a:lnTo>
                    <a:pt x="28908" y="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31609D0-DAFF-8B6B-7440-EF3A5A032958}"/>
                </a:ext>
              </a:extLst>
            </p:cNvPr>
            <p:cNvSpPr/>
            <p:nvPr/>
          </p:nvSpPr>
          <p:spPr>
            <a:xfrm>
              <a:off x="1974737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7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9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377594D-6681-241C-C68E-3032764B4220}"/>
                </a:ext>
              </a:extLst>
            </p:cNvPr>
            <p:cNvSpPr/>
            <p:nvPr/>
          </p:nvSpPr>
          <p:spPr>
            <a:xfrm>
              <a:off x="210635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AF94684-C9F3-E741-6B10-0AC326AB4427}"/>
                </a:ext>
              </a:extLst>
            </p:cNvPr>
            <p:cNvSpPr/>
            <p:nvPr/>
          </p:nvSpPr>
          <p:spPr>
            <a:xfrm>
              <a:off x="2249767" y="1694759"/>
              <a:ext cx="252582" cy="310398"/>
            </a:xfrm>
            <a:custGeom>
              <a:avLst/>
              <a:gdLst>
                <a:gd name="connsiteX0" fmla="*/ 162 w 252582"/>
                <a:gd name="connsiteY0" fmla="*/ 310237 h 310398"/>
                <a:gd name="connsiteX1" fmla="*/ 162 w 252582"/>
                <a:gd name="connsiteY1" fmla="*/ 0 h 310398"/>
                <a:gd name="connsiteX2" fmla="*/ 149062 w 252582"/>
                <a:gd name="connsiteY2" fmla="*/ 0 h 310398"/>
                <a:gd name="connsiteX3" fmla="*/ 227550 w 252582"/>
                <a:gd name="connsiteY3" fmla="*/ 28262 h 310398"/>
                <a:gd name="connsiteX4" fmla="*/ 252582 w 252582"/>
                <a:gd name="connsiteY4" fmla="*/ 104166 h 310398"/>
                <a:gd name="connsiteX5" fmla="*/ 236433 w 252582"/>
                <a:gd name="connsiteY5" fmla="*/ 158106 h 310398"/>
                <a:gd name="connsiteX6" fmla="*/ 190890 w 252582"/>
                <a:gd name="connsiteY6" fmla="*/ 190890 h 310398"/>
                <a:gd name="connsiteX7" fmla="*/ 203164 w 252582"/>
                <a:gd name="connsiteY7" fmla="*/ 204456 h 310398"/>
                <a:gd name="connsiteX8" fmla="*/ 212531 w 252582"/>
                <a:gd name="connsiteY8" fmla="*/ 223674 h 310398"/>
                <a:gd name="connsiteX9" fmla="*/ 250160 w 252582"/>
                <a:gd name="connsiteY9" fmla="*/ 310399 h 310398"/>
                <a:gd name="connsiteX10" fmla="*/ 182654 w 252582"/>
                <a:gd name="connsiteY10" fmla="*/ 310399 h 310398"/>
                <a:gd name="connsiteX11" fmla="*/ 145994 w 252582"/>
                <a:gd name="connsiteY11" fmla="*/ 227066 h 310398"/>
                <a:gd name="connsiteX12" fmla="*/ 135335 w 252582"/>
                <a:gd name="connsiteY12" fmla="*/ 212047 h 310398"/>
                <a:gd name="connsiteX13" fmla="*/ 116117 w 252582"/>
                <a:gd name="connsiteY13" fmla="*/ 207686 h 310398"/>
                <a:gd name="connsiteX14" fmla="*/ 65084 w 252582"/>
                <a:gd name="connsiteY14" fmla="*/ 207686 h 310398"/>
                <a:gd name="connsiteX15" fmla="*/ 65084 w 252582"/>
                <a:gd name="connsiteY15" fmla="*/ 310237 h 310398"/>
                <a:gd name="connsiteX16" fmla="*/ 0 w 252582"/>
                <a:gd name="connsiteY16" fmla="*/ 310237 h 310398"/>
                <a:gd name="connsiteX17" fmla="*/ 65084 w 252582"/>
                <a:gd name="connsiteY17" fmla="*/ 153746 h 310398"/>
                <a:gd name="connsiteX18" fmla="*/ 132105 w 252582"/>
                <a:gd name="connsiteY18" fmla="*/ 153746 h 310398"/>
                <a:gd name="connsiteX19" fmla="*/ 172157 w 252582"/>
                <a:gd name="connsiteY19" fmla="*/ 142441 h 310398"/>
                <a:gd name="connsiteX20" fmla="*/ 186691 w 252582"/>
                <a:gd name="connsiteY20" fmla="*/ 104166 h 310398"/>
                <a:gd name="connsiteX21" fmla="*/ 174095 w 252582"/>
                <a:gd name="connsiteY21" fmla="*/ 66053 h 310398"/>
                <a:gd name="connsiteX22" fmla="*/ 135981 w 252582"/>
                <a:gd name="connsiteY22" fmla="*/ 53940 h 310398"/>
                <a:gd name="connsiteX23" fmla="*/ 65245 w 252582"/>
                <a:gd name="connsiteY23" fmla="*/ 53940 h 310398"/>
                <a:gd name="connsiteX24" fmla="*/ 65245 w 252582"/>
                <a:gd name="connsiteY24" fmla="*/ 153584 h 310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2582" h="310398">
                  <a:moveTo>
                    <a:pt x="162" y="310237"/>
                  </a:moveTo>
                  <a:lnTo>
                    <a:pt x="162" y="0"/>
                  </a:lnTo>
                  <a:lnTo>
                    <a:pt x="149062" y="0"/>
                  </a:lnTo>
                  <a:cubicBezTo>
                    <a:pt x="184753" y="0"/>
                    <a:pt x="210916" y="9367"/>
                    <a:pt x="227550" y="28262"/>
                  </a:cubicBezTo>
                  <a:cubicBezTo>
                    <a:pt x="244184" y="46996"/>
                    <a:pt x="252582" y="72351"/>
                    <a:pt x="252582" y="104166"/>
                  </a:cubicBezTo>
                  <a:cubicBezTo>
                    <a:pt x="252582" y="124999"/>
                    <a:pt x="247253" y="143087"/>
                    <a:pt x="236433" y="158106"/>
                  </a:cubicBezTo>
                  <a:cubicBezTo>
                    <a:pt x="225612" y="173126"/>
                    <a:pt x="210432" y="184107"/>
                    <a:pt x="190890" y="190890"/>
                  </a:cubicBezTo>
                  <a:cubicBezTo>
                    <a:pt x="196058" y="195089"/>
                    <a:pt x="200096" y="199611"/>
                    <a:pt x="203164" y="204456"/>
                  </a:cubicBezTo>
                  <a:cubicBezTo>
                    <a:pt x="206233" y="209301"/>
                    <a:pt x="209301" y="215761"/>
                    <a:pt x="212531" y="223674"/>
                  </a:cubicBezTo>
                  <a:lnTo>
                    <a:pt x="250160" y="310399"/>
                  </a:lnTo>
                  <a:lnTo>
                    <a:pt x="182654" y="310399"/>
                  </a:lnTo>
                  <a:lnTo>
                    <a:pt x="145994" y="227066"/>
                  </a:lnTo>
                  <a:cubicBezTo>
                    <a:pt x="142764" y="219960"/>
                    <a:pt x="139211" y="214953"/>
                    <a:pt x="135335" y="212047"/>
                  </a:cubicBezTo>
                  <a:cubicBezTo>
                    <a:pt x="131459" y="209140"/>
                    <a:pt x="124999" y="207686"/>
                    <a:pt x="116117" y="207686"/>
                  </a:cubicBezTo>
                  <a:lnTo>
                    <a:pt x="65084" y="207686"/>
                  </a:lnTo>
                  <a:lnTo>
                    <a:pt x="65084" y="310237"/>
                  </a:lnTo>
                  <a:lnTo>
                    <a:pt x="0" y="310237"/>
                  </a:lnTo>
                  <a:close/>
                  <a:moveTo>
                    <a:pt x="65084" y="153746"/>
                  </a:moveTo>
                  <a:lnTo>
                    <a:pt x="132105" y="153746"/>
                  </a:lnTo>
                  <a:cubicBezTo>
                    <a:pt x="149062" y="153746"/>
                    <a:pt x="162467" y="150031"/>
                    <a:pt x="172157" y="142441"/>
                  </a:cubicBezTo>
                  <a:cubicBezTo>
                    <a:pt x="181846" y="134851"/>
                    <a:pt x="186691" y="122092"/>
                    <a:pt x="186691" y="104166"/>
                  </a:cubicBezTo>
                  <a:cubicBezTo>
                    <a:pt x="186691" y="86240"/>
                    <a:pt x="182492" y="74127"/>
                    <a:pt x="174095" y="66053"/>
                  </a:cubicBezTo>
                  <a:cubicBezTo>
                    <a:pt x="165697" y="57978"/>
                    <a:pt x="153100" y="53940"/>
                    <a:pt x="135981" y="53940"/>
                  </a:cubicBezTo>
                  <a:lnTo>
                    <a:pt x="65245" y="53940"/>
                  </a:lnTo>
                  <a:lnTo>
                    <a:pt x="65245" y="153584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00C9CA3-6DE6-C64E-8A43-B72DBC2B455B}"/>
                </a:ext>
              </a:extLst>
            </p:cNvPr>
            <p:cNvSpPr/>
            <p:nvPr/>
          </p:nvSpPr>
          <p:spPr>
            <a:xfrm>
              <a:off x="2530612" y="1772117"/>
              <a:ext cx="225450" cy="237886"/>
            </a:xfrm>
            <a:custGeom>
              <a:avLst/>
              <a:gdLst>
                <a:gd name="connsiteX0" fmla="*/ 128714 w 225450"/>
                <a:gd name="connsiteY0" fmla="*/ 237725 h 237886"/>
                <a:gd name="connsiteX1" fmla="*/ 34722 w 225450"/>
                <a:gd name="connsiteY1" fmla="*/ 208171 h 237886"/>
                <a:gd name="connsiteX2" fmla="*/ 0 w 225450"/>
                <a:gd name="connsiteY2" fmla="*/ 118378 h 237886"/>
                <a:gd name="connsiteX3" fmla="*/ 29231 w 225450"/>
                <a:gd name="connsiteY3" fmla="*/ 31977 h 237886"/>
                <a:gd name="connsiteX4" fmla="*/ 116117 w 225450"/>
                <a:gd name="connsiteY4" fmla="*/ 0 h 237886"/>
                <a:gd name="connsiteX5" fmla="*/ 197350 w 225450"/>
                <a:gd name="connsiteY5" fmla="*/ 27778 h 237886"/>
                <a:gd name="connsiteX6" fmla="*/ 225451 w 225450"/>
                <a:gd name="connsiteY6" fmla="*/ 100290 h 237886"/>
                <a:gd name="connsiteX7" fmla="*/ 225451 w 225450"/>
                <a:gd name="connsiteY7" fmla="*/ 141634 h 237886"/>
                <a:gd name="connsiteX8" fmla="*/ 60239 w 225450"/>
                <a:gd name="connsiteY8" fmla="*/ 141634 h 237886"/>
                <a:gd name="connsiteX9" fmla="*/ 85594 w 225450"/>
                <a:gd name="connsiteY9" fmla="*/ 179262 h 237886"/>
                <a:gd name="connsiteX10" fmla="*/ 142280 w 225450"/>
                <a:gd name="connsiteY10" fmla="*/ 189437 h 237886"/>
                <a:gd name="connsiteX11" fmla="*/ 179585 w 225450"/>
                <a:gd name="connsiteY11" fmla="*/ 186045 h 237886"/>
                <a:gd name="connsiteX12" fmla="*/ 212046 w 225450"/>
                <a:gd name="connsiteY12" fmla="*/ 177324 h 237886"/>
                <a:gd name="connsiteX13" fmla="*/ 212046 w 225450"/>
                <a:gd name="connsiteY13" fmla="*/ 223513 h 237886"/>
                <a:gd name="connsiteX14" fmla="*/ 174902 w 225450"/>
                <a:gd name="connsiteY14" fmla="*/ 234333 h 237886"/>
                <a:gd name="connsiteX15" fmla="*/ 128714 w 225450"/>
                <a:gd name="connsiteY15" fmla="*/ 237886 h 237886"/>
                <a:gd name="connsiteX16" fmla="*/ 60400 w 225450"/>
                <a:gd name="connsiteY16" fmla="*/ 101421 h 237886"/>
                <a:gd name="connsiteX17" fmla="*/ 168765 w 225450"/>
                <a:gd name="connsiteY17" fmla="*/ 101421 h 237886"/>
                <a:gd name="connsiteX18" fmla="*/ 168765 w 225450"/>
                <a:gd name="connsiteY18" fmla="*/ 88824 h 237886"/>
                <a:gd name="connsiteX19" fmla="*/ 157137 w 225450"/>
                <a:gd name="connsiteY19" fmla="*/ 57816 h 237886"/>
                <a:gd name="connsiteX20" fmla="*/ 118055 w 225450"/>
                <a:gd name="connsiteY20" fmla="*/ 46511 h 237886"/>
                <a:gd name="connsiteX21" fmla="*/ 72997 w 225450"/>
                <a:gd name="connsiteY21" fmla="*/ 59593 h 237886"/>
                <a:gd name="connsiteX22" fmla="*/ 60239 w 225450"/>
                <a:gd name="connsiteY22" fmla="*/ 101421 h 23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450" h="237886">
                  <a:moveTo>
                    <a:pt x="128714" y="237725"/>
                  </a:moveTo>
                  <a:cubicBezTo>
                    <a:pt x="89147" y="237725"/>
                    <a:pt x="57816" y="227873"/>
                    <a:pt x="34722" y="208171"/>
                  </a:cubicBezTo>
                  <a:cubicBezTo>
                    <a:pt x="11628" y="188468"/>
                    <a:pt x="0" y="158429"/>
                    <a:pt x="0" y="118378"/>
                  </a:cubicBezTo>
                  <a:cubicBezTo>
                    <a:pt x="0" y="82041"/>
                    <a:pt x="9690" y="53294"/>
                    <a:pt x="29231" y="31977"/>
                  </a:cubicBezTo>
                  <a:cubicBezTo>
                    <a:pt x="48772" y="10659"/>
                    <a:pt x="77680" y="0"/>
                    <a:pt x="116117" y="0"/>
                  </a:cubicBezTo>
                  <a:cubicBezTo>
                    <a:pt x="151485" y="0"/>
                    <a:pt x="178455" y="9205"/>
                    <a:pt x="197350" y="27778"/>
                  </a:cubicBezTo>
                  <a:cubicBezTo>
                    <a:pt x="216084" y="46188"/>
                    <a:pt x="225451" y="70413"/>
                    <a:pt x="225451" y="100290"/>
                  </a:cubicBezTo>
                  <a:lnTo>
                    <a:pt x="225451" y="141634"/>
                  </a:lnTo>
                  <a:lnTo>
                    <a:pt x="60239" y="141634"/>
                  </a:lnTo>
                  <a:cubicBezTo>
                    <a:pt x="63792" y="159883"/>
                    <a:pt x="72189" y="172480"/>
                    <a:pt x="85594" y="179262"/>
                  </a:cubicBezTo>
                  <a:cubicBezTo>
                    <a:pt x="98998" y="186045"/>
                    <a:pt x="117732" y="189437"/>
                    <a:pt x="142280" y="189437"/>
                  </a:cubicBezTo>
                  <a:cubicBezTo>
                    <a:pt x="154553" y="189437"/>
                    <a:pt x="166989" y="188306"/>
                    <a:pt x="179585" y="186045"/>
                  </a:cubicBezTo>
                  <a:cubicBezTo>
                    <a:pt x="192344" y="183784"/>
                    <a:pt x="203164" y="180877"/>
                    <a:pt x="212046" y="177324"/>
                  </a:cubicBezTo>
                  <a:lnTo>
                    <a:pt x="212046" y="223513"/>
                  </a:lnTo>
                  <a:cubicBezTo>
                    <a:pt x="201388" y="228358"/>
                    <a:pt x="189114" y="231911"/>
                    <a:pt x="174902" y="234333"/>
                  </a:cubicBezTo>
                  <a:cubicBezTo>
                    <a:pt x="160690" y="236756"/>
                    <a:pt x="145348" y="237886"/>
                    <a:pt x="128714" y="237886"/>
                  </a:cubicBezTo>
                  <a:moveTo>
                    <a:pt x="60400" y="101421"/>
                  </a:moveTo>
                  <a:lnTo>
                    <a:pt x="168765" y="101421"/>
                  </a:lnTo>
                  <a:lnTo>
                    <a:pt x="168765" y="88824"/>
                  </a:lnTo>
                  <a:cubicBezTo>
                    <a:pt x="168765" y="75581"/>
                    <a:pt x="164889" y="65245"/>
                    <a:pt x="157137" y="57816"/>
                  </a:cubicBezTo>
                  <a:cubicBezTo>
                    <a:pt x="149385" y="50226"/>
                    <a:pt x="136466" y="46511"/>
                    <a:pt x="118055" y="46511"/>
                  </a:cubicBezTo>
                  <a:cubicBezTo>
                    <a:pt x="96576" y="46511"/>
                    <a:pt x="81556" y="50872"/>
                    <a:pt x="72997" y="59593"/>
                  </a:cubicBezTo>
                  <a:cubicBezTo>
                    <a:pt x="64438" y="68314"/>
                    <a:pt x="60239" y="82202"/>
                    <a:pt x="60239" y="101421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AAC1F34-E682-1F68-AB50-A7A4220F2F20}"/>
                </a:ext>
              </a:extLst>
            </p:cNvPr>
            <p:cNvSpPr/>
            <p:nvPr/>
          </p:nvSpPr>
          <p:spPr>
            <a:xfrm>
              <a:off x="2791753" y="1772117"/>
              <a:ext cx="224320" cy="238047"/>
            </a:xfrm>
            <a:custGeom>
              <a:avLst/>
              <a:gdLst>
                <a:gd name="connsiteX0" fmla="*/ 81395 w 224320"/>
                <a:gd name="connsiteY0" fmla="*/ 237725 h 238047"/>
                <a:gd name="connsiteX1" fmla="*/ 41182 w 224320"/>
                <a:gd name="connsiteY1" fmla="*/ 229811 h 238047"/>
                <a:gd name="connsiteX2" fmla="*/ 11305 w 224320"/>
                <a:gd name="connsiteY2" fmla="*/ 206233 h 238047"/>
                <a:gd name="connsiteX3" fmla="*/ 0 w 224320"/>
                <a:gd name="connsiteY3" fmla="*/ 166989 h 238047"/>
                <a:gd name="connsiteX4" fmla="*/ 23902 w 224320"/>
                <a:gd name="connsiteY4" fmla="*/ 113048 h 238047"/>
                <a:gd name="connsiteX5" fmla="*/ 94476 w 224320"/>
                <a:gd name="connsiteY5" fmla="*/ 92861 h 238047"/>
                <a:gd name="connsiteX6" fmla="*/ 161982 w 224320"/>
                <a:gd name="connsiteY6" fmla="*/ 92861 h 238047"/>
                <a:gd name="connsiteX7" fmla="*/ 161982 w 224320"/>
                <a:gd name="connsiteY7" fmla="*/ 86563 h 238047"/>
                <a:gd name="connsiteX8" fmla="*/ 150193 w 224320"/>
                <a:gd name="connsiteY8" fmla="*/ 56686 h 238047"/>
                <a:gd name="connsiteX9" fmla="*/ 102713 w 224320"/>
                <a:gd name="connsiteY9" fmla="*/ 47965 h 238047"/>
                <a:gd name="connsiteX10" fmla="*/ 27616 w 224320"/>
                <a:gd name="connsiteY10" fmla="*/ 60077 h 238047"/>
                <a:gd name="connsiteX11" fmla="*/ 27616 w 224320"/>
                <a:gd name="connsiteY11" fmla="*/ 14373 h 238047"/>
                <a:gd name="connsiteX12" fmla="*/ 66376 w 224320"/>
                <a:gd name="connsiteY12" fmla="*/ 4037 h 238047"/>
                <a:gd name="connsiteX13" fmla="*/ 116278 w 224320"/>
                <a:gd name="connsiteY13" fmla="*/ 0 h 238047"/>
                <a:gd name="connsiteX14" fmla="*/ 196058 w 224320"/>
                <a:gd name="connsiteY14" fmla="*/ 20995 h 238047"/>
                <a:gd name="connsiteX15" fmla="*/ 224320 w 224320"/>
                <a:gd name="connsiteY15" fmla="*/ 88178 h 238047"/>
                <a:gd name="connsiteX16" fmla="*/ 224320 w 224320"/>
                <a:gd name="connsiteY16" fmla="*/ 233203 h 238047"/>
                <a:gd name="connsiteX17" fmla="*/ 167958 w 224320"/>
                <a:gd name="connsiteY17" fmla="*/ 233203 h 238047"/>
                <a:gd name="connsiteX18" fmla="*/ 164566 w 224320"/>
                <a:gd name="connsiteY18" fmla="*/ 212531 h 238047"/>
                <a:gd name="connsiteX19" fmla="*/ 131298 w 224320"/>
                <a:gd name="connsiteY19" fmla="*/ 231265 h 238047"/>
                <a:gd name="connsiteX20" fmla="*/ 81718 w 224320"/>
                <a:gd name="connsiteY20" fmla="*/ 238048 h 238047"/>
                <a:gd name="connsiteX21" fmla="*/ 99321 w 224320"/>
                <a:gd name="connsiteY21" fmla="*/ 194928 h 238047"/>
                <a:gd name="connsiteX22" fmla="*/ 136950 w 224320"/>
                <a:gd name="connsiteY22" fmla="*/ 187660 h 238047"/>
                <a:gd name="connsiteX23" fmla="*/ 161982 w 224320"/>
                <a:gd name="connsiteY23" fmla="*/ 169411 h 238047"/>
                <a:gd name="connsiteX24" fmla="*/ 161982 w 224320"/>
                <a:gd name="connsiteY24" fmla="*/ 133236 h 238047"/>
                <a:gd name="connsiteX25" fmla="*/ 95930 w 224320"/>
                <a:gd name="connsiteY25" fmla="*/ 133236 h 238047"/>
                <a:gd name="connsiteX26" fmla="*/ 57816 w 224320"/>
                <a:gd name="connsiteY26" fmla="*/ 164566 h 238047"/>
                <a:gd name="connsiteX27" fmla="*/ 99321 w 224320"/>
                <a:gd name="connsiteY27" fmla="*/ 194928 h 238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4320" h="238047">
                  <a:moveTo>
                    <a:pt x="81395" y="237725"/>
                  </a:moveTo>
                  <a:cubicBezTo>
                    <a:pt x="67022" y="237725"/>
                    <a:pt x="53456" y="235141"/>
                    <a:pt x="41182" y="229811"/>
                  </a:cubicBezTo>
                  <a:cubicBezTo>
                    <a:pt x="28747" y="224482"/>
                    <a:pt x="18895" y="216568"/>
                    <a:pt x="11305" y="206233"/>
                  </a:cubicBezTo>
                  <a:cubicBezTo>
                    <a:pt x="3715" y="195735"/>
                    <a:pt x="0" y="182654"/>
                    <a:pt x="0" y="166989"/>
                  </a:cubicBezTo>
                  <a:cubicBezTo>
                    <a:pt x="0" y="144540"/>
                    <a:pt x="7913" y="126453"/>
                    <a:pt x="23902" y="113048"/>
                  </a:cubicBezTo>
                  <a:cubicBezTo>
                    <a:pt x="39729" y="99644"/>
                    <a:pt x="63307" y="92861"/>
                    <a:pt x="94476" y="92861"/>
                  </a:cubicBezTo>
                  <a:lnTo>
                    <a:pt x="161982" y="92861"/>
                  </a:lnTo>
                  <a:lnTo>
                    <a:pt x="161982" y="86563"/>
                  </a:lnTo>
                  <a:cubicBezTo>
                    <a:pt x="161982" y="72351"/>
                    <a:pt x="158106" y="62500"/>
                    <a:pt x="150193" y="56686"/>
                  </a:cubicBezTo>
                  <a:cubicBezTo>
                    <a:pt x="142280" y="50872"/>
                    <a:pt x="126453" y="47965"/>
                    <a:pt x="102713" y="47965"/>
                  </a:cubicBezTo>
                  <a:cubicBezTo>
                    <a:pt x="76711" y="47965"/>
                    <a:pt x="51679" y="52002"/>
                    <a:pt x="27616" y="60077"/>
                  </a:cubicBezTo>
                  <a:lnTo>
                    <a:pt x="27616" y="14373"/>
                  </a:lnTo>
                  <a:cubicBezTo>
                    <a:pt x="38275" y="10174"/>
                    <a:pt x="51195" y="6783"/>
                    <a:pt x="66376" y="4037"/>
                  </a:cubicBezTo>
                  <a:cubicBezTo>
                    <a:pt x="81556" y="1292"/>
                    <a:pt x="98191" y="0"/>
                    <a:pt x="116278" y="0"/>
                  </a:cubicBezTo>
                  <a:cubicBezTo>
                    <a:pt x="150677" y="0"/>
                    <a:pt x="177163" y="6944"/>
                    <a:pt x="196058" y="20995"/>
                  </a:cubicBezTo>
                  <a:cubicBezTo>
                    <a:pt x="214792" y="34884"/>
                    <a:pt x="224320" y="57332"/>
                    <a:pt x="224320" y="88178"/>
                  </a:cubicBezTo>
                  <a:lnTo>
                    <a:pt x="224320" y="233203"/>
                  </a:lnTo>
                  <a:lnTo>
                    <a:pt x="167958" y="233203"/>
                  </a:lnTo>
                  <a:lnTo>
                    <a:pt x="164566" y="212531"/>
                  </a:lnTo>
                  <a:cubicBezTo>
                    <a:pt x="155522" y="220606"/>
                    <a:pt x="144541" y="226743"/>
                    <a:pt x="131298" y="231265"/>
                  </a:cubicBezTo>
                  <a:cubicBezTo>
                    <a:pt x="118055" y="235787"/>
                    <a:pt x="101582" y="238048"/>
                    <a:pt x="81718" y="238048"/>
                  </a:cubicBezTo>
                  <a:moveTo>
                    <a:pt x="99321" y="194928"/>
                  </a:moveTo>
                  <a:cubicBezTo>
                    <a:pt x="113694" y="194928"/>
                    <a:pt x="126291" y="192505"/>
                    <a:pt x="136950" y="187660"/>
                  </a:cubicBezTo>
                  <a:cubicBezTo>
                    <a:pt x="147609" y="182815"/>
                    <a:pt x="155845" y="176840"/>
                    <a:pt x="161982" y="169411"/>
                  </a:cubicBezTo>
                  <a:lnTo>
                    <a:pt x="161982" y="133236"/>
                  </a:lnTo>
                  <a:lnTo>
                    <a:pt x="95930" y="133236"/>
                  </a:lnTo>
                  <a:cubicBezTo>
                    <a:pt x="70575" y="133236"/>
                    <a:pt x="57816" y="143733"/>
                    <a:pt x="57816" y="164566"/>
                  </a:cubicBezTo>
                  <a:cubicBezTo>
                    <a:pt x="57816" y="185399"/>
                    <a:pt x="71544" y="194928"/>
                    <a:pt x="99321" y="194928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987E76B-398C-B767-2AF2-65221F0FF93E}"/>
                </a:ext>
              </a:extLst>
            </p:cNvPr>
            <p:cNvSpPr/>
            <p:nvPr/>
          </p:nvSpPr>
          <p:spPr>
            <a:xfrm>
              <a:off x="306823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5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4835B3C-AAF0-D3E7-7851-21D164D751B1}"/>
                </a:ext>
              </a:extLst>
            </p:cNvPr>
            <p:cNvSpPr/>
            <p:nvPr/>
          </p:nvSpPr>
          <p:spPr>
            <a:xfrm>
              <a:off x="651749" y="1722698"/>
              <a:ext cx="500481" cy="262110"/>
            </a:xfrm>
            <a:custGeom>
              <a:avLst/>
              <a:gdLst>
                <a:gd name="connsiteX0" fmla="*/ 0 w 500481"/>
                <a:gd name="connsiteY0" fmla="*/ 0 h 262110"/>
                <a:gd name="connsiteX1" fmla="*/ 323 w 500481"/>
                <a:gd name="connsiteY1" fmla="*/ 122415 h 262110"/>
                <a:gd name="connsiteX2" fmla="*/ 499351 w 500481"/>
                <a:gd name="connsiteY2" fmla="*/ 262111 h 262110"/>
                <a:gd name="connsiteX3" fmla="*/ 500481 w 500481"/>
                <a:gd name="connsiteY3" fmla="*/ 137273 h 262110"/>
                <a:gd name="connsiteX4" fmla="*/ 0 w 500481"/>
                <a:gd name="connsiteY4" fmla="*/ 0 h 26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1" h="262110">
                  <a:moveTo>
                    <a:pt x="0" y="0"/>
                  </a:moveTo>
                  <a:lnTo>
                    <a:pt x="323" y="122415"/>
                  </a:lnTo>
                  <a:lnTo>
                    <a:pt x="499351" y="262111"/>
                  </a:lnTo>
                  <a:lnTo>
                    <a:pt x="500481" y="137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9E2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2137BD5-C0CA-FBFE-17F5-34B599E28401}"/>
                </a:ext>
              </a:extLst>
            </p:cNvPr>
            <p:cNvSpPr/>
            <p:nvPr/>
          </p:nvSpPr>
          <p:spPr>
            <a:xfrm>
              <a:off x="891088" y="1570890"/>
              <a:ext cx="4360" cy="968"/>
            </a:xfrm>
            <a:custGeom>
              <a:avLst/>
              <a:gdLst>
                <a:gd name="connsiteX0" fmla="*/ 0 w 4360"/>
                <a:gd name="connsiteY0" fmla="*/ 969 h 968"/>
                <a:gd name="connsiteX1" fmla="*/ 4360 w 4360"/>
                <a:gd name="connsiteY1" fmla="*/ 0 h 968"/>
                <a:gd name="connsiteX2" fmla="*/ 0 w 4360"/>
                <a:gd name="connsiteY2" fmla="*/ 969 h 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60" h="968">
                  <a:moveTo>
                    <a:pt x="0" y="969"/>
                  </a:moveTo>
                  <a:cubicBezTo>
                    <a:pt x="1453" y="646"/>
                    <a:pt x="2907" y="323"/>
                    <a:pt x="4360" y="0"/>
                  </a:cubicBezTo>
                  <a:cubicBezTo>
                    <a:pt x="2907" y="323"/>
                    <a:pt x="1453" y="484"/>
                    <a:pt x="0" y="969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5B3144-4C33-8B7B-31D8-C9311F38BE87}"/>
                </a:ext>
              </a:extLst>
            </p:cNvPr>
            <p:cNvSpPr/>
            <p:nvPr/>
          </p:nvSpPr>
          <p:spPr>
            <a:xfrm>
              <a:off x="895448" y="1570191"/>
              <a:ext cx="257427" cy="218882"/>
            </a:xfrm>
            <a:custGeom>
              <a:avLst/>
              <a:gdLst>
                <a:gd name="connsiteX0" fmla="*/ 8559 w 257427"/>
                <a:gd name="connsiteY0" fmla="*/ 218075 h 218882"/>
                <a:gd name="connsiteX1" fmla="*/ 257427 w 257427"/>
                <a:gd name="connsiteY1" fmla="*/ 162035 h 218882"/>
                <a:gd name="connsiteX2" fmla="*/ 257427 w 257427"/>
                <a:gd name="connsiteY2" fmla="*/ 161712 h 218882"/>
                <a:gd name="connsiteX3" fmla="*/ 237240 w 257427"/>
                <a:gd name="connsiteY3" fmla="*/ 126829 h 218882"/>
                <a:gd name="connsiteX4" fmla="*/ 26970 w 257427"/>
                <a:gd name="connsiteY4" fmla="*/ 5383 h 218882"/>
                <a:gd name="connsiteX5" fmla="*/ 0 w 257427"/>
                <a:gd name="connsiteY5" fmla="*/ 538 h 218882"/>
                <a:gd name="connsiteX6" fmla="*/ 4683 w 257427"/>
                <a:gd name="connsiteY6" fmla="*/ 53 h 218882"/>
                <a:gd name="connsiteX7" fmla="*/ 4683 w 257427"/>
                <a:gd name="connsiteY7" fmla="*/ 218883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27" h="218882">
                  <a:moveTo>
                    <a:pt x="8559" y="218075"/>
                  </a:moveTo>
                  <a:lnTo>
                    <a:pt x="257427" y="162035"/>
                  </a:lnTo>
                  <a:lnTo>
                    <a:pt x="257427" y="161712"/>
                  </a:lnTo>
                  <a:cubicBezTo>
                    <a:pt x="257427" y="147339"/>
                    <a:pt x="249675" y="133935"/>
                    <a:pt x="237240" y="126829"/>
                  </a:cubicBezTo>
                  <a:lnTo>
                    <a:pt x="26970" y="5383"/>
                  </a:lnTo>
                  <a:cubicBezTo>
                    <a:pt x="18734" y="538"/>
                    <a:pt x="9205" y="-916"/>
                    <a:pt x="0" y="538"/>
                  </a:cubicBezTo>
                  <a:cubicBezTo>
                    <a:pt x="1615" y="376"/>
                    <a:pt x="3068" y="53"/>
                    <a:pt x="4683" y="53"/>
                  </a:cubicBezTo>
                  <a:lnTo>
                    <a:pt x="4683" y="218883"/>
                  </a:ln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412A883-4C82-CC34-FBC3-D9B109FCFB91}"/>
                </a:ext>
              </a:extLst>
            </p:cNvPr>
            <p:cNvSpPr/>
            <p:nvPr/>
          </p:nvSpPr>
          <p:spPr>
            <a:xfrm>
              <a:off x="886566" y="1572344"/>
              <a:ext cx="3229" cy="1130"/>
            </a:xfrm>
            <a:custGeom>
              <a:avLst/>
              <a:gdLst>
                <a:gd name="connsiteX0" fmla="*/ 0 w 3229"/>
                <a:gd name="connsiteY0" fmla="*/ 1130 h 1130"/>
                <a:gd name="connsiteX1" fmla="*/ 3230 w 3229"/>
                <a:gd name="connsiteY1" fmla="*/ 0 h 1130"/>
                <a:gd name="connsiteX2" fmla="*/ 0 w 3229"/>
                <a:gd name="connsiteY2" fmla="*/ 1130 h 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29" h="1130">
                  <a:moveTo>
                    <a:pt x="0" y="1130"/>
                  </a:moveTo>
                  <a:cubicBezTo>
                    <a:pt x="1130" y="646"/>
                    <a:pt x="2099" y="323"/>
                    <a:pt x="3230" y="0"/>
                  </a:cubicBezTo>
                  <a:cubicBezTo>
                    <a:pt x="2099" y="323"/>
                    <a:pt x="1130" y="646"/>
                    <a:pt x="0" y="113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D3EE83A-209C-820D-71B9-ACAD7F021CBC}"/>
                </a:ext>
              </a:extLst>
            </p:cNvPr>
            <p:cNvSpPr/>
            <p:nvPr/>
          </p:nvSpPr>
          <p:spPr>
            <a:xfrm>
              <a:off x="882044" y="1573313"/>
              <a:ext cx="4521" cy="2260"/>
            </a:xfrm>
            <a:custGeom>
              <a:avLst/>
              <a:gdLst>
                <a:gd name="connsiteX0" fmla="*/ 0 w 4521"/>
                <a:gd name="connsiteY0" fmla="*/ 2261 h 2260"/>
                <a:gd name="connsiteX1" fmla="*/ 4522 w 4521"/>
                <a:gd name="connsiteY1" fmla="*/ 0 h 2260"/>
                <a:gd name="connsiteX2" fmla="*/ 0 w 4521"/>
                <a:gd name="connsiteY2" fmla="*/ 2261 h 2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21" h="2260">
                  <a:moveTo>
                    <a:pt x="0" y="2261"/>
                  </a:moveTo>
                  <a:cubicBezTo>
                    <a:pt x="1453" y="1453"/>
                    <a:pt x="2907" y="646"/>
                    <a:pt x="4522" y="0"/>
                  </a:cubicBezTo>
                  <a:cubicBezTo>
                    <a:pt x="3068" y="646"/>
                    <a:pt x="1453" y="1292"/>
                    <a:pt x="0" y="2261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E18D580-C32F-0500-2C34-0ABB27365906}"/>
                </a:ext>
              </a:extLst>
            </p:cNvPr>
            <p:cNvSpPr/>
            <p:nvPr/>
          </p:nvSpPr>
          <p:spPr>
            <a:xfrm>
              <a:off x="895448" y="1570890"/>
              <a:ext cx="161" cy="16149"/>
            </a:xfrm>
            <a:custGeom>
              <a:avLst/>
              <a:gdLst>
                <a:gd name="connsiteX0" fmla="*/ 0 w 161"/>
                <a:gd name="connsiteY0" fmla="*/ 0 h 16149"/>
                <a:gd name="connsiteX1" fmla="*/ 162 w 161"/>
                <a:gd name="connsiteY1" fmla="*/ 0 h 16149"/>
                <a:gd name="connsiteX2" fmla="*/ 0 w 161"/>
                <a:gd name="connsiteY2" fmla="*/ 0 h 1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" h="16149">
                  <a:moveTo>
                    <a:pt x="0" y="0"/>
                  </a:moveTo>
                  <a:cubicBezTo>
                    <a:pt x="0" y="0"/>
                    <a:pt x="0" y="0"/>
                    <a:pt x="162" y="0"/>
                  </a:cubicBezTo>
                  <a:cubicBezTo>
                    <a:pt x="162" y="0"/>
                    <a:pt x="162" y="0"/>
                    <a:pt x="0" y="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C1EA094-26D6-A685-7605-DCE8272603A4}"/>
                </a:ext>
              </a:extLst>
            </p:cNvPr>
            <p:cNvSpPr/>
            <p:nvPr/>
          </p:nvSpPr>
          <p:spPr>
            <a:xfrm>
              <a:off x="889796" y="1571698"/>
              <a:ext cx="1291" cy="484"/>
            </a:xfrm>
            <a:custGeom>
              <a:avLst/>
              <a:gdLst>
                <a:gd name="connsiteX0" fmla="*/ 0 w 1291"/>
                <a:gd name="connsiteY0" fmla="*/ 484 h 484"/>
                <a:gd name="connsiteX1" fmla="*/ 1292 w 1291"/>
                <a:gd name="connsiteY1" fmla="*/ 0 h 484"/>
                <a:gd name="connsiteX2" fmla="*/ 0 w 1291"/>
                <a:gd name="connsiteY2" fmla="*/ 484 h 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1" h="484">
                  <a:moveTo>
                    <a:pt x="0" y="484"/>
                  </a:moveTo>
                  <a:cubicBezTo>
                    <a:pt x="0" y="484"/>
                    <a:pt x="807" y="161"/>
                    <a:pt x="1292" y="0"/>
                  </a:cubicBezTo>
                  <a:cubicBezTo>
                    <a:pt x="807" y="0"/>
                    <a:pt x="485" y="323"/>
                    <a:pt x="0" y="484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AB62E37-67CB-1284-E385-3C454C7A78F6}"/>
                </a:ext>
              </a:extLst>
            </p:cNvPr>
            <p:cNvSpPr/>
            <p:nvPr/>
          </p:nvSpPr>
          <p:spPr>
            <a:xfrm>
              <a:off x="651749" y="1570245"/>
              <a:ext cx="248544" cy="274707"/>
            </a:xfrm>
            <a:custGeom>
              <a:avLst/>
              <a:gdLst>
                <a:gd name="connsiteX0" fmla="*/ 248545 w 248544"/>
                <a:gd name="connsiteY0" fmla="*/ 0 h 274707"/>
                <a:gd name="connsiteX1" fmla="*/ 243861 w 248544"/>
                <a:gd name="connsiteY1" fmla="*/ 484 h 274707"/>
                <a:gd name="connsiteX2" fmla="*/ 243700 w 248544"/>
                <a:gd name="connsiteY2" fmla="*/ 484 h 274707"/>
                <a:gd name="connsiteX3" fmla="*/ 239339 w 248544"/>
                <a:gd name="connsiteY3" fmla="*/ 1453 h 274707"/>
                <a:gd name="connsiteX4" fmla="*/ 238048 w 248544"/>
                <a:gd name="connsiteY4" fmla="*/ 1938 h 274707"/>
                <a:gd name="connsiteX5" fmla="*/ 234818 w 248544"/>
                <a:gd name="connsiteY5" fmla="*/ 3068 h 274707"/>
                <a:gd name="connsiteX6" fmla="*/ 230296 w 248544"/>
                <a:gd name="connsiteY6" fmla="*/ 5329 h 274707"/>
                <a:gd name="connsiteX7" fmla="*/ 20187 w 248544"/>
                <a:gd name="connsiteY7" fmla="*/ 126614 h 274707"/>
                <a:gd name="connsiteX8" fmla="*/ 3068 w 248544"/>
                <a:gd name="connsiteY8" fmla="*/ 146155 h 274707"/>
                <a:gd name="connsiteX9" fmla="*/ 0 w 248544"/>
                <a:gd name="connsiteY9" fmla="*/ 161659 h 274707"/>
                <a:gd name="connsiteX10" fmla="*/ 0 w 248544"/>
                <a:gd name="connsiteY10" fmla="*/ 274708 h 274707"/>
                <a:gd name="connsiteX11" fmla="*/ 323 w 248544"/>
                <a:gd name="connsiteY11" fmla="*/ 274708 h 274707"/>
                <a:gd name="connsiteX12" fmla="*/ 248383 w 248544"/>
                <a:gd name="connsiteY12" fmla="*/ 218829 h 274707"/>
                <a:gd name="connsiteX13" fmla="*/ 248383 w 248544"/>
                <a:gd name="connsiteY13" fmla="*/ 0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248545" y="0"/>
                  </a:moveTo>
                  <a:cubicBezTo>
                    <a:pt x="246930" y="0"/>
                    <a:pt x="245476" y="323"/>
                    <a:pt x="243861" y="484"/>
                  </a:cubicBezTo>
                  <a:cubicBezTo>
                    <a:pt x="243861" y="484"/>
                    <a:pt x="243861" y="484"/>
                    <a:pt x="243700" y="484"/>
                  </a:cubicBezTo>
                  <a:cubicBezTo>
                    <a:pt x="242246" y="646"/>
                    <a:pt x="240793" y="969"/>
                    <a:pt x="239339" y="1453"/>
                  </a:cubicBezTo>
                  <a:cubicBezTo>
                    <a:pt x="238855" y="1453"/>
                    <a:pt x="238532" y="1776"/>
                    <a:pt x="238048" y="1938"/>
                  </a:cubicBezTo>
                  <a:cubicBezTo>
                    <a:pt x="236917" y="2261"/>
                    <a:pt x="235787" y="2584"/>
                    <a:pt x="234818" y="3068"/>
                  </a:cubicBezTo>
                  <a:cubicBezTo>
                    <a:pt x="233203" y="3714"/>
                    <a:pt x="231749" y="4360"/>
                    <a:pt x="230296" y="5329"/>
                  </a:cubicBezTo>
                  <a:lnTo>
                    <a:pt x="20187" y="126614"/>
                  </a:lnTo>
                  <a:cubicBezTo>
                    <a:pt x="12435" y="131136"/>
                    <a:pt x="6460" y="138081"/>
                    <a:pt x="3068" y="146155"/>
                  </a:cubicBezTo>
                  <a:cubicBezTo>
                    <a:pt x="1130" y="151000"/>
                    <a:pt x="0" y="156168"/>
                    <a:pt x="0" y="161659"/>
                  </a:cubicBezTo>
                  <a:lnTo>
                    <a:pt x="0" y="274708"/>
                  </a:lnTo>
                  <a:lnTo>
                    <a:pt x="323" y="274708"/>
                  </a:lnTo>
                  <a:cubicBezTo>
                    <a:pt x="323" y="274708"/>
                    <a:pt x="248383" y="218829"/>
                    <a:pt x="248383" y="218829"/>
                  </a:cubicBezTo>
                  <a:lnTo>
                    <a:pt x="248383" y="0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B941B59-A3B0-2DF2-2466-271370E91DED}"/>
                </a:ext>
              </a:extLst>
            </p:cNvPr>
            <p:cNvSpPr/>
            <p:nvPr/>
          </p:nvSpPr>
          <p:spPr>
            <a:xfrm>
              <a:off x="651749" y="1915688"/>
              <a:ext cx="257265" cy="218882"/>
            </a:xfrm>
            <a:custGeom>
              <a:avLst/>
              <a:gdLst>
                <a:gd name="connsiteX0" fmla="*/ 248868 w 257265"/>
                <a:gd name="connsiteY0" fmla="*/ 808 h 218882"/>
                <a:gd name="connsiteX1" fmla="*/ 0 w 257265"/>
                <a:gd name="connsiteY1" fmla="*/ 57009 h 218882"/>
                <a:gd name="connsiteX2" fmla="*/ 0 w 257265"/>
                <a:gd name="connsiteY2" fmla="*/ 57332 h 218882"/>
                <a:gd name="connsiteX3" fmla="*/ 20187 w 257265"/>
                <a:gd name="connsiteY3" fmla="*/ 92215 h 218882"/>
                <a:gd name="connsiteX4" fmla="*/ 230296 w 257265"/>
                <a:gd name="connsiteY4" fmla="*/ 213500 h 218882"/>
                <a:gd name="connsiteX5" fmla="*/ 257266 w 257265"/>
                <a:gd name="connsiteY5" fmla="*/ 218345 h 218882"/>
                <a:gd name="connsiteX6" fmla="*/ 252582 w 257265"/>
                <a:gd name="connsiteY6" fmla="*/ 218829 h 218882"/>
                <a:gd name="connsiteX7" fmla="*/ 252582 w 257265"/>
                <a:gd name="connsiteY7" fmla="*/ 0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265" h="218882">
                  <a:moveTo>
                    <a:pt x="248868" y="808"/>
                  </a:moveTo>
                  <a:lnTo>
                    <a:pt x="0" y="57009"/>
                  </a:lnTo>
                  <a:lnTo>
                    <a:pt x="0" y="57332"/>
                  </a:lnTo>
                  <a:cubicBezTo>
                    <a:pt x="0" y="71705"/>
                    <a:pt x="7752" y="85109"/>
                    <a:pt x="20187" y="92215"/>
                  </a:cubicBezTo>
                  <a:lnTo>
                    <a:pt x="230296" y="213500"/>
                  </a:lnTo>
                  <a:cubicBezTo>
                    <a:pt x="238532" y="218345"/>
                    <a:pt x="248060" y="219798"/>
                    <a:pt x="257266" y="218345"/>
                  </a:cubicBezTo>
                  <a:cubicBezTo>
                    <a:pt x="255651" y="218506"/>
                    <a:pt x="254197" y="218829"/>
                    <a:pt x="252582" y="218829"/>
                  </a:cubicBezTo>
                  <a:lnTo>
                    <a:pt x="252582" y="0"/>
                  </a:ln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D6F26A8-FDA7-1896-3E4B-681E91D4EB1B}"/>
                </a:ext>
              </a:extLst>
            </p:cNvPr>
            <p:cNvSpPr/>
            <p:nvPr/>
          </p:nvSpPr>
          <p:spPr>
            <a:xfrm>
              <a:off x="904331" y="1859810"/>
              <a:ext cx="248544" cy="274707"/>
            </a:xfrm>
            <a:custGeom>
              <a:avLst/>
              <a:gdLst>
                <a:gd name="connsiteX0" fmla="*/ 0 w 248544"/>
                <a:gd name="connsiteY0" fmla="*/ 274708 h 274707"/>
                <a:gd name="connsiteX1" fmla="*/ 4683 w 248544"/>
                <a:gd name="connsiteY1" fmla="*/ 274223 h 274707"/>
                <a:gd name="connsiteX2" fmla="*/ 4845 w 248544"/>
                <a:gd name="connsiteY2" fmla="*/ 274223 h 274707"/>
                <a:gd name="connsiteX3" fmla="*/ 9205 w 248544"/>
                <a:gd name="connsiteY3" fmla="*/ 273254 h 274707"/>
                <a:gd name="connsiteX4" fmla="*/ 10497 w 248544"/>
                <a:gd name="connsiteY4" fmla="*/ 272770 h 274707"/>
                <a:gd name="connsiteX5" fmla="*/ 13727 w 248544"/>
                <a:gd name="connsiteY5" fmla="*/ 271639 h 274707"/>
                <a:gd name="connsiteX6" fmla="*/ 18249 w 248544"/>
                <a:gd name="connsiteY6" fmla="*/ 269378 h 274707"/>
                <a:gd name="connsiteX7" fmla="*/ 228358 w 248544"/>
                <a:gd name="connsiteY7" fmla="*/ 148093 h 274707"/>
                <a:gd name="connsiteX8" fmla="*/ 245476 w 248544"/>
                <a:gd name="connsiteY8" fmla="*/ 128552 h 274707"/>
                <a:gd name="connsiteX9" fmla="*/ 248545 w 248544"/>
                <a:gd name="connsiteY9" fmla="*/ 113048 h 274707"/>
                <a:gd name="connsiteX10" fmla="*/ 248545 w 248544"/>
                <a:gd name="connsiteY10" fmla="*/ 0 h 274707"/>
                <a:gd name="connsiteX11" fmla="*/ 248222 w 248544"/>
                <a:gd name="connsiteY11" fmla="*/ 0 h 274707"/>
                <a:gd name="connsiteX12" fmla="*/ 161 w 248544"/>
                <a:gd name="connsiteY12" fmla="*/ 55878 h 274707"/>
                <a:gd name="connsiteX13" fmla="*/ 161 w 248544"/>
                <a:gd name="connsiteY13" fmla="*/ 274708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0" y="274708"/>
                  </a:moveTo>
                  <a:cubicBezTo>
                    <a:pt x="1615" y="274708"/>
                    <a:pt x="3068" y="274546"/>
                    <a:pt x="4683" y="274223"/>
                  </a:cubicBezTo>
                  <a:cubicBezTo>
                    <a:pt x="4683" y="274223"/>
                    <a:pt x="4683" y="274223"/>
                    <a:pt x="4845" y="274223"/>
                  </a:cubicBezTo>
                  <a:cubicBezTo>
                    <a:pt x="6298" y="273900"/>
                    <a:pt x="7752" y="273577"/>
                    <a:pt x="9205" y="273254"/>
                  </a:cubicBezTo>
                  <a:cubicBezTo>
                    <a:pt x="9690" y="273254"/>
                    <a:pt x="10013" y="272931"/>
                    <a:pt x="10497" y="272770"/>
                  </a:cubicBezTo>
                  <a:cubicBezTo>
                    <a:pt x="11628" y="272447"/>
                    <a:pt x="12758" y="272124"/>
                    <a:pt x="13727" y="271639"/>
                  </a:cubicBezTo>
                  <a:cubicBezTo>
                    <a:pt x="15181" y="270993"/>
                    <a:pt x="16796" y="270186"/>
                    <a:pt x="18249" y="269378"/>
                  </a:cubicBezTo>
                  <a:lnTo>
                    <a:pt x="228358" y="148093"/>
                  </a:lnTo>
                  <a:cubicBezTo>
                    <a:pt x="236110" y="143571"/>
                    <a:pt x="242085" y="136627"/>
                    <a:pt x="245476" y="128552"/>
                  </a:cubicBezTo>
                  <a:cubicBezTo>
                    <a:pt x="247414" y="123707"/>
                    <a:pt x="248545" y="118539"/>
                    <a:pt x="248545" y="113048"/>
                  </a:cubicBezTo>
                  <a:lnTo>
                    <a:pt x="248545" y="0"/>
                  </a:lnTo>
                  <a:lnTo>
                    <a:pt x="248222" y="0"/>
                  </a:lnTo>
                  <a:cubicBezTo>
                    <a:pt x="248222" y="0"/>
                    <a:pt x="161" y="55878"/>
                    <a:pt x="161" y="55878"/>
                  </a:cubicBezTo>
                  <a:lnTo>
                    <a:pt x="161" y="274708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0066200-E42F-0E52-3410-CFDBA67F0E98}"/>
              </a:ext>
            </a:extLst>
          </p:cNvPr>
          <p:cNvCxnSpPr/>
          <p:nvPr userDrawn="1"/>
        </p:nvCxnSpPr>
        <p:spPr>
          <a:xfrm>
            <a:off x="1882855" y="6356838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8986454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raphic 30">
            <a:extLst>
              <a:ext uri="{FF2B5EF4-FFF2-40B4-BE49-F238E27FC236}">
                <a16:creationId xmlns:a16="http://schemas.microsoft.com/office/drawing/2014/main" id="{F182D20E-67A0-A3F3-FD77-099A7A0CAE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31607" y="5105467"/>
            <a:ext cx="2895285" cy="28817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347651-6F93-970B-089B-8CFF514DD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55" y="365126"/>
            <a:ext cx="11385685" cy="935982"/>
          </a:xfrm>
        </p:spPr>
        <p:txBody>
          <a:bodyPr>
            <a:normAutofit/>
          </a:bodyPr>
          <a:lstStyle>
            <a:lvl1pPr>
              <a:defRPr sz="3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ABB233-075C-700F-908F-4F9197AAB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4097" y="6356350"/>
            <a:ext cx="581737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8507997E-7BB5-4377-A20D-34ADBA0C0566}" type="slidenum">
              <a:rPr lang="en-IL" smtClean="0"/>
              <a:pPr/>
              <a:t>‹#›</a:t>
            </a:fld>
            <a:endParaRPr lang="en-I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A172F66-6E1F-E239-4988-D3A007B0A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47911" y="6400413"/>
            <a:ext cx="3265737" cy="276999"/>
          </a:xfrm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 2025 SkillReal, All rights reserved. Confidential </a:t>
            </a:r>
          </a:p>
        </p:txBody>
      </p:sp>
      <p:grpSp>
        <p:nvGrpSpPr>
          <p:cNvPr id="4" name="Graphic 36">
            <a:extLst>
              <a:ext uri="{FF2B5EF4-FFF2-40B4-BE49-F238E27FC236}">
                <a16:creationId xmlns:a16="http://schemas.microsoft.com/office/drawing/2014/main" id="{DAE6F63D-7435-2948-B4F1-028B01F36BD9}"/>
              </a:ext>
            </a:extLst>
          </p:cNvPr>
          <p:cNvGrpSpPr/>
          <p:nvPr userDrawn="1"/>
        </p:nvGrpSpPr>
        <p:grpSpPr>
          <a:xfrm>
            <a:off x="408847" y="6373640"/>
            <a:ext cx="1358026" cy="303772"/>
            <a:chOff x="651749" y="1570191"/>
            <a:chExt cx="2523077" cy="564379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A1C9676-2DA6-CC03-D887-53E762BAFB7E}"/>
                </a:ext>
              </a:extLst>
            </p:cNvPr>
            <p:cNvSpPr/>
            <p:nvPr/>
          </p:nvSpPr>
          <p:spPr>
            <a:xfrm>
              <a:off x="1310497" y="1689753"/>
              <a:ext cx="231910" cy="320088"/>
            </a:xfrm>
            <a:custGeom>
              <a:avLst/>
              <a:gdLst>
                <a:gd name="connsiteX0" fmla="*/ 106427 w 231910"/>
                <a:gd name="connsiteY0" fmla="*/ 320088 h 320088"/>
                <a:gd name="connsiteX1" fmla="*/ 50710 w 231910"/>
                <a:gd name="connsiteY1" fmla="*/ 315728 h 320088"/>
                <a:gd name="connsiteX2" fmla="*/ 6137 w 231910"/>
                <a:gd name="connsiteY2" fmla="*/ 303131 h 320088"/>
                <a:gd name="connsiteX3" fmla="*/ 6137 w 231910"/>
                <a:gd name="connsiteY3" fmla="*/ 245800 h 320088"/>
                <a:gd name="connsiteX4" fmla="*/ 51841 w 231910"/>
                <a:gd name="connsiteY4" fmla="*/ 259688 h 320088"/>
                <a:gd name="connsiteX5" fmla="*/ 99967 w 231910"/>
                <a:gd name="connsiteY5" fmla="*/ 265018 h 320088"/>
                <a:gd name="connsiteX6" fmla="*/ 149547 w 231910"/>
                <a:gd name="connsiteY6" fmla="*/ 258719 h 320088"/>
                <a:gd name="connsiteX7" fmla="*/ 165374 w 231910"/>
                <a:gd name="connsiteY7" fmla="*/ 230296 h 320088"/>
                <a:gd name="connsiteX8" fmla="*/ 158591 w 231910"/>
                <a:gd name="connsiteY8" fmla="*/ 208171 h 320088"/>
                <a:gd name="connsiteX9" fmla="*/ 135174 w 231910"/>
                <a:gd name="connsiteY9" fmla="*/ 193474 h 320088"/>
                <a:gd name="connsiteX10" fmla="*/ 88178 w 231910"/>
                <a:gd name="connsiteY10" fmla="*/ 178778 h 320088"/>
                <a:gd name="connsiteX11" fmla="*/ 19703 w 231910"/>
                <a:gd name="connsiteY11" fmla="*/ 145025 h 320088"/>
                <a:gd name="connsiteX12" fmla="*/ 0 w 231910"/>
                <a:gd name="connsiteY12" fmla="*/ 89147 h 320088"/>
                <a:gd name="connsiteX13" fmla="*/ 31331 w 231910"/>
                <a:gd name="connsiteY13" fmla="*/ 23094 h 320088"/>
                <a:gd name="connsiteX14" fmla="*/ 122415 w 231910"/>
                <a:gd name="connsiteY14" fmla="*/ 0 h 320088"/>
                <a:gd name="connsiteX15" fmla="*/ 174417 w 231910"/>
                <a:gd name="connsiteY15" fmla="*/ 3876 h 320088"/>
                <a:gd name="connsiteX16" fmla="*/ 213500 w 231910"/>
                <a:gd name="connsiteY16" fmla="*/ 13081 h 320088"/>
                <a:gd name="connsiteX17" fmla="*/ 213500 w 231910"/>
                <a:gd name="connsiteY17" fmla="*/ 70413 h 320088"/>
                <a:gd name="connsiteX18" fmla="*/ 131136 w 231910"/>
                <a:gd name="connsiteY18" fmla="*/ 55555 h 320088"/>
                <a:gd name="connsiteX19" fmla="*/ 83494 w 231910"/>
                <a:gd name="connsiteY19" fmla="*/ 62015 h 320088"/>
                <a:gd name="connsiteX20" fmla="*/ 66214 w 231910"/>
                <a:gd name="connsiteY20" fmla="*/ 89147 h 320088"/>
                <a:gd name="connsiteX21" fmla="*/ 72512 w 231910"/>
                <a:gd name="connsiteY21" fmla="*/ 108365 h 320088"/>
                <a:gd name="connsiteX22" fmla="*/ 93992 w 231910"/>
                <a:gd name="connsiteY22" fmla="*/ 121446 h 320088"/>
                <a:gd name="connsiteX23" fmla="*/ 136627 w 231910"/>
                <a:gd name="connsiteY23" fmla="*/ 134528 h 320088"/>
                <a:gd name="connsiteX24" fmla="*/ 195412 w 231910"/>
                <a:gd name="connsiteY24" fmla="*/ 158591 h 320088"/>
                <a:gd name="connsiteX25" fmla="*/ 223997 w 231910"/>
                <a:gd name="connsiteY25" fmla="*/ 190406 h 320088"/>
                <a:gd name="connsiteX26" fmla="*/ 231911 w 231910"/>
                <a:gd name="connsiteY26" fmla="*/ 230296 h 320088"/>
                <a:gd name="connsiteX27" fmla="*/ 201065 w 231910"/>
                <a:gd name="connsiteY27" fmla="*/ 295379 h 320088"/>
                <a:gd name="connsiteX28" fmla="*/ 106104 w 231910"/>
                <a:gd name="connsiteY28" fmla="*/ 319927 h 32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31910" h="320088">
                  <a:moveTo>
                    <a:pt x="106427" y="320088"/>
                  </a:moveTo>
                  <a:cubicBezTo>
                    <a:pt x="86563" y="320088"/>
                    <a:pt x="67990" y="318635"/>
                    <a:pt x="50710" y="315728"/>
                  </a:cubicBezTo>
                  <a:cubicBezTo>
                    <a:pt x="33591" y="312821"/>
                    <a:pt x="18734" y="308622"/>
                    <a:pt x="6137" y="303131"/>
                  </a:cubicBezTo>
                  <a:lnTo>
                    <a:pt x="6137" y="245800"/>
                  </a:lnTo>
                  <a:cubicBezTo>
                    <a:pt x="20349" y="251613"/>
                    <a:pt x="35529" y="256297"/>
                    <a:pt x="51841" y="259688"/>
                  </a:cubicBezTo>
                  <a:cubicBezTo>
                    <a:pt x="68152" y="263241"/>
                    <a:pt x="84302" y="265018"/>
                    <a:pt x="99967" y="265018"/>
                  </a:cubicBezTo>
                  <a:cubicBezTo>
                    <a:pt x="122415" y="265018"/>
                    <a:pt x="139049" y="262918"/>
                    <a:pt x="149547" y="258719"/>
                  </a:cubicBezTo>
                  <a:cubicBezTo>
                    <a:pt x="160206" y="254520"/>
                    <a:pt x="165374" y="244992"/>
                    <a:pt x="165374" y="230296"/>
                  </a:cubicBezTo>
                  <a:cubicBezTo>
                    <a:pt x="165374" y="220929"/>
                    <a:pt x="163113" y="213661"/>
                    <a:pt x="158591" y="208171"/>
                  </a:cubicBezTo>
                  <a:cubicBezTo>
                    <a:pt x="154069" y="202680"/>
                    <a:pt x="146317" y="197835"/>
                    <a:pt x="135174" y="193474"/>
                  </a:cubicBezTo>
                  <a:cubicBezTo>
                    <a:pt x="124030" y="189114"/>
                    <a:pt x="108365" y="184269"/>
                    <a:pt x="88178" y="178778"/>
                  </a:cubicBezTo>
                  <a:cubicBezTo>
                    <a:pt x="55717" y="169734"/>
                    <a:pt x="32946" y="158591"/>
                    <a:pt x="19703" y="145025"/>
                  </a:cubicBezTo>
                  <a:cubicBezTo>
                    <a:pt x="6460" y="131459"/>
                    <a:pt x="0" y="112887"/>
                    <a:pt x="0" y="89147"/>
                  </a:cubicBezTo>
                  <a:cubicBezTo>
                    <a:pt x="0" y="60562"/>
                    <a:pt x="10497" y="38598"/>
                    <a:pt x="31331" y="23094"/>
                  </a:cubicBezTo>
                  <a:cubicBezTo>
                    <a:pt x="52164" y="7752"/>
                    <a:pt x="82525" y="0"/>
                    <a:pt x="122415" y="0"/>
                  </a:cubicBezTo>
                  <a:cubicBezTo>
                    <a:pt x="140987" y="0"/>
                    <a:pt x="158429" y="1292"/>
                    <a:pt x="174417" y="3876"/>
                  </a:cubicBezTo>
                  <a:cubicBezTo>
                    <a:pt x="190406" y="6460"/>
                    <a:pt x="203487" y="9528"/>
                    <a:pt x="213500" y="13081"/>
                  </a:cubicBezTo>
                  <a:lnTo>
                    <a:pt x="213500" y="70413"/>
                  </a:lnTo>
                  <a:cubicBezTo>
                    <a:pt x="187176" y="60400"/>
                    <a:pt x="159721" y="55555"/>
                    <a:pt x="131136" y="55555"/>
                  </a:cubicBezTo>
                  <a:cubicBezTo>
                    <a:pt x="110949" y="55555"/>
                    <a:pt x="94961" y="57655"/>
                    <a:pt x="83494" y="62015"/>
                  </a:cubicBezTo>
                  <a:cubicBezTo>
                    <a:pt x="71866" y="66376"/>
                    <a:pt x="66214" y="75419"/>
                    <a:pt x="66214" y="89147"/>
                  </a:cubicBezTo>
                  <a:cubicBezTo>
                    <a:pt x="66214" y="97222"/>
                    <a:pt x="68313" y="103682"/>
                    <a:pt x="72512" y="108365"/>
                  </a:cubicBezTo>
                  <a:cubicBezTo>
                    <a:pt x="76711" y="113210"/>
                    <a:pt x="83817" y="117570"/>
                    <a:pt x="93992" y="121446"/>
                  </a:cubicBezTo>
                  <a:cubicBezTo>
                    <a:pt x="104166" y="125322"/>
                    <a:pt x="118378" y="129683"/>
                    <a:pt x="136627" y="134528"/>
                  </a:cubicBezTo>
                  <a:cubicBezTo>
                    <a:pt x="161982" y="141311"/>
                    <a:pt x="181523" y="149224"/>
                    <a:pt x="195412" y="158591"/>
                  </a:cubicBezTo>
                  <a:cubicBezTo>
                    <a:pt x="209139" y="167958"/>
                    <a:pt x="218829" y="178455"/>
                    <a:pt x="223997" y="190406"/>
                  </a:cubicBezTo>
                  <a:cubicBezTo>
                    <a:pt x="229327" y="202195"/>
                    <a:pt x="231911" y="215599"/>
                    <a:pt x="231911" y="230296"/>
                  </a:cubicBezTo>
                  <a:cubicBezTo>
                    <a:pt x="231911" y="257266"/>
                    <a:pt x="221575" y="278907"/>
                    <a:pt x="201065" y="295379"/>
                  </a:cubicBezTo>
                  <a:cubicBezTo>
                    <a:pt x="180554" y="311691"/>
                    <a:pt x="148901" y="319927"/>
                    <a:pt x="106104" y="319927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5144F53-C8BA-5FE4-E9CC-1B5D54402782}"/>
                </a:ext>
              </a:extLst>
            </p:cNvPr>
            <p:cNvSpPr/>
            <p:nvPr/>
          </p:nvSpPr>
          <p:spPr>
            <a:xfrm>
              <a:off x="1587950" y="1680386"/>
              <a:ext cx="229811" cy="324610"/>
            </a:xfrm>
            <a:custGeom>
              <a:avLst/>
              <a:gdLst>
                <a:gd name="connsiteX0" fmla="*/ 0 w 229811"/>
                <a:gd name="connsiteY0" fmla="*/ 324610 h 324610"/>
                <a:gd name="connsiteX1" fmla="*/ 0 w 229811"/>
                <a:gd name="connsiteY1" fmla="*/ 0 h 324610"/>
                <a:gd name="connsiteX2" fmla="*/ 65084 w 229811"/>
                <a:gd name="connsiteY2" fmla="*/ 0 h 324610"/>
                <a:gd name="connsiteX3" fmla="*/ 65084 w 229811"/>
                <a:gd name="connsiteY3" fmla="*/ 178616 h 324610"/>
                <a:gd name="connsiteX4" fmla="*/ 150354 w 229811"/>
                <a:gd name="connsiteY4" fmla="*/ 96253 h 324610"/>
                <a:gd name="connsiteX5" fmla="*/ 224482 w 229811"/>
                <a:gd name="connsiteY5" fmla="*/ 96253 h 324610"/>
                <a:gd name="connsiteX6" fmla="*/ 132590 w 229811"/>
                <a:gd name="connsiteY6" fmla="*/ 189760 h 324610"/>
                <a:gd name="connsiteX7" fmla="*/ 229811 w 229811"/>
                <a:gd name="connsiteY7" fmla="*/ 324610 h 324610"/>
                <a:gd name="connsiteX8" fmla="*/ 161013 w 229811"/>
                <a:gd name="connsiteY8" fmla="*/ 324610 h 324610"/>
                <a:gd name="connsiteX9" fmla="*/ 91569 w 229811"/>
                <a:gd name="connsiteY9" fmla="*/ 223997 h 324610"/>
                <a:gd name="connsiteX10" fmla="*/ 65084 w 229811"/>
                <a:gd name="connsiteY10" fmla="*/ 249514 h 324610"/>
                <a:gd name="connsiteX11" fmla="*/ 65084 w 229811"/>
                <a:gd name="connsiteY11" fmla="*/ 324610 h 324610"/>
                <a:gd name="connsiteX12" fmla="*/ 0 w 229811"/>
                <a:gd name="connsiteY12" fmla="*/ 324610 h 32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9811" h="324610">
                  <a:moveTo>
                    <a:pt x="0" y="324610"/>
                  </a:moveTo>
                  <a:lnTo>
                    <a:pt x="0" y="0"/>
                  </a:lnTo>
                  <a:lnTo>
                    <a:pt x="65084" y="0"/>
                  </a:lnTo>
                  <a:lnTo>
                    <a:pt x="65084" y="178616"/>
                  </a:lnTo>
                  <a:lnTo>
                    <a:pt x="150354" y="96253"/>
                  </a:lnTo>
                  <a:lnTo>
                    <a:pt x="224482" y="96253"/>
                  </a:lnTo>
                  <a:lnTo>
                    <a:pt x="132590" y="189760"/>
                  </a:lnTo>
                  <a:lnTo>
                    <a:pt x="229811" y="324610"/>
                  </a:lnTo>
                  <a:lnTo>
                    <a:pt x="161013" y="324610"/>
                  </a:lnTo>
                  <a:lnTo>
                    <a:pt x="91569" y="223997"/>
                  </a:lnTo>
                  <a:lnTo>
                    <a:pt x="65084" y="249514"/>
                  </a:lnTo>
                  <a:lnTo>
                    <a:pt x="65084" y="324610"/>
                  </a:lnTo>
                  <a:lnTo>
                    <a:pt x="0" y="32461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243AD6B9-190D-2DC2-911E-825D4BE6285D}"/>
                </a:ext>
              </a:extLst>
            </p:cNvPr>
            <p:cNvSpPr/>
            <p:nvPr/>
          </p:nvSpPr>
          <p:spPr>
            <a:xfrm>
              <a:off x="1820184" y="1683777"/>
              <a:ext cx="99805" cy="321380"/>
            </a:xfrm>
            <a:custGeom>
              <a:avLst/>
              <a:gdLst>
                <a:gd name="connsiteX0" fmla="*/ 34238 w 99805"/>
                <a:gd name="connsiteY0" fmla="*/ 321219 h 321380"/>
                <a:gd name="connsiteX1" fmla="*/ 34238 w 99805"/>
                <a:gd name="connsiteY1" fmla="*/ 141149 h 321380"/>
                <a:gd name="connsiteX2" fmla="*/ 0 w 99805"/>
                <a:gd name="connsiteY2" fmla="*/ 141149 h 321380"/>
                <a:gd name="connsiteX3" fmla="*/ 5814 w 99805"/>
                <a:gd name="connsiteY3" fmla="*/ 93023 h 321380"/>
                <a:gd name="connsiteX4" fmla="*/ 99321 w 99805"/>
                <a:gd name="connsiteY4" fmla="*/ 93023 h 321380"/>
                <a:gd name="connsiteX5" fmla="*/ 99321 w 99805"/>
                <a:gd name="connsiteY5" fmla="*/ 321380 h 321380"/>
                <a:gd name="connsiteX6" fmla="*/ 34238 w 99805"/>
                <a:gd name="connsiteY6" fmla="*/ 321380 h 321380"/>
                <a:gd name="connsiteX7" fmla="*/ 28908 w 99805"/>
                <a:gd name="connsiteY7" fmla="*/ 0 h 321380"/>
                <a:gd name="connsiteX8" fmla="*/ 99806 w 99805"/>
                <a:gd name="connsiteY8" fmla="*/ 0 h 321380"/>
                <a:gd name="connsiteX9" fmla="*/ 99806 w 99805"/>
                <a:gd name="connsiteY9" fmla="*/ 51033 h 321380"/>
                <a:gd name="connsiteX10" fmla="*/ 28908 w 99805"/>
                <a:gd name="connsiteY10" fmla="*/ 51033 h 321380"/>
                <a:gd name="connsiteX11" fmla="*/ 28908 w 99805"/>
                <a:gd name="connsiteY11" fmla="*/ 0 h 321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805" h="321380">
                  <a:moveTo>
                    <a:pt x="34238" y="321219"/>
                  </a:moveTo>
                  <a:lnTo>
                    <a:pt x="34238" y="141149"/>
                  </a:lnTo>
                  <a:lnTo>
                    <a:pt x="0" y="141149"/>
                  </a:lnTo>
                  <a:lnTo>
                    <a:pt x="5814" y="93023"/>
                  </a:lnTo>
                  <a:lnTo>
                    <a:pt x="99321" y="93023"/>
                  </a:lnTo>
                  <a:lnTo>
                    <a:pt x="99321" y="321380"/>
                  </a:lnTo>
                  <a:lnTo>
                    <a:pt x="34238" y="321380"/>
                  </a:lnTo>
                  <a:close/>
                  <a:moveTo>
                    <a:pt x="28908" y="0"/>
                  </a:moveTo>
                  <a:lnTo>
                    <a:pt x="99806" y="0"/>
                  </a:lnTo>
                  <a:lnTo>
                    <a:pt x="99806" y="51033"/>
                  </a:lnTo>
                  <a:lnTo>
                    <a:pt x="28908" y="51033"/>
                  </a:lnTo>
                  <a:lnTo>
                    <a:pt x="28908" y="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31609D0-DAFF-8B6B-7440-EF3A5A032958}"/>
                </a:ext>
              </a:extLst>
            </p:cNvPr>
            <p:cNvSpPr/>
            <p:nvPr/>
          </p:nvSpPr>
          <p:spPr>
            <a:xfrm>
              <a:off x="1974737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7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9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377594D-6681-241C-C68E-3032764B4220}"/>
                </a:ext>
              </a:extLst>
            </p:cNvPr>
            <p:cNvSpPr/>
            <p:nvPr/>
          </p:nvSpPr>
          <p:spPr>
            <a:xfrm>
              <a:off x="210635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AF94684-C9F3-E741-6B10-0AC326AB4427}"/>
                </a:ext>
              </a:extLst>
            </p:cNvPr>
            <p:cNvSpPr/>
            <p:nvPr/>
          </p:nvSpPr>
          <p:spPr>
            <a:xfrm>
              <a:off x="2249767" y="1694759"/>
              <a:ext cx="252582" cy="310398"/>
            </a:xfrm>
            <a:custGeom>
              <a:avLst/>
              <a:gdLst>
                <a:gd name="connsiteX0" fmla="*/ 162 w 252582"/>
                <a:gd name="connsiteY0" fmla="*/ 310237 h 310398"/>
                <a:gd name="connsiteX1" fmla="*/ 162 w 252582"/>
                <a:gd name="connsiteY1" fmla="*/ 0 h 310398"/>
                <a:gd name="connsiteX2" fmla="*/ 149062 w 252582"/>
                <a:gd name="connsiteY2" fmla="*/ 0 h 310398"/>
                <a:gd name="connsiteX3" fmla="*/ 227550 w 252582"/>
                <a:gd name="connsiteY3" fmla="*/ 28262 h 310398"/>
                <a:gd name="connsiteX4" fmla="*/ 252582 w 252582"/>
                <a:gd name="connsiteY4" fmla="*/ 104166 h 310398"/>
                <a:gd name="connsiteX5" fmla="*/ 236433 w 252582"/>
                <a:gd name="connsiteY5" fmla="*/ 158106 h 310398"/>
                <a:gd name="connsiteX6" fmla="*/ 190890 w 252582"/>
                <a:gd name="connsiteY6" fmla="*/ 190890 h 310398"/>
                <a:gd name="connsiteX7" fmla="*/ 203164 w 252582"/>
                <a:gd name="connsiteY7" fmla="*/ 204456 h 310398"/>
                <a:gd name="connsiteX8" fmla="*/ 212531 w 252582"/>
                <a:gd name="connsiteY8" fmla="*/ 223674 h 310398"/>
                <a:gd name="connsiteX9" fmla="*/ 250160 w 252582"/>
                <a:gd name="connsiteY9" fmla="*/ 310399 h 310398"/>
                <a:gd name="connsiteX10" fmla="*/ 182654 w 252582"/>
                <a:gd name="connsiteY10" fmla="*/ 310399 h 310398"/>
                <a:gd name="connsiteX11" fmla="*/ 145994 w 252582"/>
                <a:gd name="connsiteY11" fmla="*/ 227066 h 310398"/>
                <a:gd name="connsiteX12" fmla="*/ 135335 w 252582"/>
                <a:gd name="connsiteY12" fmla="*/ 212047 h 310398"/>
                <a:gd name="connsiteX13" fmla="*/ 116117 w 252582"/>
                <a:gd name="connsiteY13" fmla="*/ 207686 h 310398"/>
                <a:gd name="connsiteX14" fmla="*/ 65084 w 252582"/>
                <a:gd name="connsiteY14" fmla="*/ 207686 h 310398"/>
                <a:gd name="connsiteX15" fmla="*/ 65084 w 252582"/>
                <a:gd name="connsiteY15" fmla="*/ 310237 h 310398"/>
                <a:gd name="connsiteX16" fmla="*/ 0 w 252582"/>
                <a:gd name="connsiteY16" fmla="*/ 310237 h 310398"/>
                <a:gd name="connsiteX17" fmla="*/ 65084 w 252582"/>
                <a:gd name="connsiteY17" fmla="*/ 153746 h 310398"/>
                <a:gd name="connsiteX18" fmla="*/ 132105 w 252582"/>
                <a:gd name="connsiteY18" fmla="*/ 153746 h 310398"/>
                <a:gd name="connsiteX19" fmla="*/ 172157 w 252582"/>
                <a:gd name="connsiteY19" fmla="*/ 142441 h 310398"/>
                <a:gd name="connsiteX20" fmla="*/ 186691 w 252582"/>
                <a:gd name="connsiteY20" fmla="*/ 104166 h 310398"/>
                <a:gd name="connsiteX21" fmla="*/ 174095 w 252582"/>
                <a:gd name="connsiteY21" fmla="*/ 66053 h 310398"/>
                <a:gd name="connsiteX22" fmla="*/ 135981 w 252582"/>
                <a:gd name="connsiteY22" fmla="*/ 53940 h 310398"/>
                <a:gd name="connsiteX23" fmla="*/ 65245 w 252582"/>
                <a:gd name="connsiteY23" fmla="*/ 53940 h 310398"/>
                <a:gd name="connsiteX24" fmla="*/ 65245 w 252582"/>
                <a:gd name="connsiteY24" fmla="*/ 153584 h 310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2582" h="310398">
                  <a:moveTo>
                    <a:pt x="162" y="310237"/>
                  </a:moveTo>
                  <a:lnTo>
                    <a:pt x="162" y="0"/>
                  </a:lnTo>
                  <a:lnTo>
                    <a:pt x="149062" y="0"/>
                  </a:lnTo>
                  <a:cubicBezTo>
                    <a:pt x="184753" y="0"/>
                    <a:pt x="210916" y="9367"/>
                    <a:pt x="227550" y="28262"/>
                  </a:cubicBezTo>
                  <a:cubicBezTo>
                    <a:pt x="244184" y="46996"/>
                    <a:pt x="252582" y="72351"/>
                    <a:pt x="252582" y="104166"/>
                  </a:cubicBezTo>
                  <a:cubicBezTo>
                    <a:pt x="252582" y="124999"/>
                    <a:pt x="247253" y="143087"/>
                    <a:pt x="236433" y="158106"/>
                  </a:cubicBezTo>
                  <a:cubicBezTo>
                    <a:pt x="225612" y="173126"/>
                    <a:pt x="210432" y="184107"/>
                    <a:pt x="190890" y="190890"/>
                  </a:cubicBezTo>
                  <a:cubicBezTo>
                    <a:pt x="196058" y="195089"/>
                    <a:pt x="200096" y="199611"/>
                    <a:pt x="203164" y="204456"/>
                  </a:cubicBezTo>
                  <a:cubicBezTo>
                    <a:pt x="206233" y="209301"/>
                    <a:pt x="209301" y="215761"/>
                    <a:pt x="212531" y="223674"/>
                  </a:cubicBezTo>
                  <a:lnTo>
                    <a:pt x="250160" y="310399"/>
                  </a:lnTo>
                  <a:lnTo>
                    <a:pt x="182654" y="310399"/>
                  </a:lnTo>
                  <a:lnTo>
                    <a:pt x="145994" y="227066"/>
                  </a:lnTo>
                  <a:cubicBezTo>
                    <a:pt x="142764" y="219960"/>
                    <a:pt x="139211" y="214953"/>
                    <a:pt x="135335" y="212047"/>
                  </a:cubicBezTo>
                  <a:cubicBezTo>
                    <a:pt x="131459" y="209140"/>
                    <a:pt x="124999" y="207686"/>
                    <a:pt x="116117" y="207686"/>
                  </a:cubicBezTo>
                  <a:lnTo>
                    <a:pt x="65084" y="207686"/>
                  </a:lnTo>
                  <a:lnTo>
                    <a:pt x="65084" y="310237"/>
                  </a:lnTo>
                  <a:lnTo>
                    <a:pt x="0" y="310237"/>
                  </a:lnTo>
                  <a:close/>
                  <a:moveTo>
                    <a:pt x="65084" y="153746"/>
                  </a:moveTo>
                  <a:lnTo>
                    <a:pt x="132105" y="153746"/>
                  </a:lnTo>
                  <a:cubicBezTo>
                    <a:pt x="149062" y="153746"/>
                    <a:pt x="162467" y="150031"/>
                    <a:pt x="172157" y="142441"/>
                  </a:cubicBezTo>
                  <a:cubicBezTo>
                    <a:pt x="181846" y="134851"/>
                    <a:pt x="186691" y="122092"/>
                    <a:pt x="186691" y="104166"/>
                  </a:cubicBezTo>
                  <a:cubicBezTo>
                    <a:pt x="186691" y="86240"/>
                    <a:pt x="182492" y="74127"/>
                    <a:pt x="174095" y="66053"/>
                  </a:cubicBezTo>
                  <a:cubicBezTo>
                    <a:pt x="165697" y="57978"/>
                    <a:pt x="153100" y="53940"/>
                    <a:pt x="135981" y="53940"/>
                  </a:cubicBezTo>
                  <a:lnTo>
                    <a:pt x="65245" y="53940"/>
                  </a:lnTo>
                  <a:lnTo>
                    <a:pt x="65245" y="153584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00C9CA3-6DE6-C64E-8A43-B72DBC2B455B}"/>
                </a:ext>
              </a:extLst>
            </p:cNvPr>
            <p:cNvSpPr/>
            <p:nvPr/>
          </p:nvSpPr>
          <p:spPr>
            <a:xfrm>
              <a:off x="2530612" y="1772117"/>
              <a:ext cx="225450" cy="237886"/>
            </a:xfrm>
            <a:custGeom>
              <a:avLst/>
              <a:gdLst>
                <a:gd name="connsiteX0" fmla="*/ 128714 w 225450"/>
                <a:gd name="connsiteY0" fmla="*/ 237725 h 237886"/>
                <a:gd name="connsiteX1" fmla="*/ 34722 w 225450"/>
                <a:gd name="connsiteY1" fmla="*/ 208171 h 237886"/>
                <a:gd name="connsiteX2" fmla="*/ 0 w 225450"/>
                <a:gd name="connsiteY2" fmla="*/ 118378 h 237886"/>
                <a:gd name="connsiteX3" fmla="*/ 29231 w 225450"/>
                <a:gd name="connsiteY3" fmla="*/ 31977 h 237886"/>
                <a:gd name="connsiteX4" fmla="*/ 116117 w 225450"/>
                <a:gd name="connsiteY4" fmla="*/ 0 h 237886"/>
                <a:gd name="connsiteX5" fmla="*/ 197350 w 225450"/>
                <a:gd name="connsiteY5" fmla="*/ 27778 h 237886"/>
                <a:gd name="connsiteX6" fmla="*/ 225451 w 225450"/>
                <a:gd name="connsiteY6" fmla="*/ 100290 h 237886"/>
                <a:gd name="connsiteX7" fmla="*/ 225451 w 225450"/>
                <a:gd name="connsiteY7" fmla="*/ 141634 h 237886"/>
                <a:gd name="connsiteX8" fmla="*/ 60239 w 225450"/>
                <a:gd name="connsiteY8" fmla="*/ 141634 h 237886"/>
                <a:gd name="connsiteX9" fmla="*/ 85594 w 225450"/>
                <a:gd name="connsiteY9" fmla="*/ 179262 h 237886"/>
                <a:gd name="connsiteX10" fmla="*/ 142280 w 225450"/>
                <a:gd name="connsiteY10" fmla="*/ 189437 h 237886"/>
                <a:gd name="connsiteX11" fmla="*/ 179585 w 225450"/>
                <a:gd name="connsiteY11" fmla="*/ 186045 h 237886"/>
                <a:gd name="connsiteX12" fmla="*/ 212046 w 225450"/>
                <a:gd name="connsiteY12" fmla="*/ 177324 h 237886"/>
                <a:gd name="connsiteX13" fmla="*/ 212046 w 225450"/>
                <a:gd name="connsiteY13" fmla="*/ 223513 h 237886"/>
                <a:gd name="connsiteX14" fmla="*/ 174902 w 225450"/>
                <a:gd name="connsiteY14" fmla="*/ 234333 h 237886"/>
                <a:gd name="connsiteX15" fmla="*/ 128714 w 225450"/>
                <a:gd name="connsiteY15" fmla="*/ 237886 h 237886"/>
                <a:gd name="connsiteX16" fmla="*/ 60400 w 225450"/>
                <a:gd name="connsiteY16" fmla="*/ 101421 h 237886"/>
                <a:gd name="connsiteX17" fmla="*/ 168765 w 225450"/>
                <a:gd name="connsiteY17" fmla="*/ 101421 h 237886"/>
                <a:gd name="connsiteX18" fmla="*/ 168765 w 225450"/>
                <a:gd name="connsiteY18" fmla="*/ 88824 h 237886"/>
                <a:gd name="connsiteX19" fmla="*/ 157137 w 225450"/>
                <a:gd name="connsiteY19" fmla="*/ 57816 h 237886"/>
                <a:gd name="connsiteX20" fmla="*/ 118055 w 225450"/>
                <a:gd name="connsiteY20" fmla="*/ 46511 h 237886"/>
                <a:gd name="connsiteX21" fmla="*/ 72997 w 225450"/>
                <a:gd name="connsiteY21" fmla="*/ 59593 h 237886"/>
                <a:gd name="connsiteX22" fmla="*/ 60239 w 225450"/>
                <a:gd name="connsiteY22" fmla="*/ 101421 h 23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450" h="237886">
                  <a:moveTo>
                    <a:pt x="128714" y="237725"/>
                  </a:moveTo>
                  <a:cubicBezTo>
                    <a:pt x="89147" y="237725"/>
                    <a:pt x="57816" y="227873"/>
                    <a:pt x="34722" y="208171"/>
                  </a:cubicBezTo>
                  <a:cubicBezTo>
                    <a:pt x="11628" y="188468"/>
                    <a:pt x="0" y="158429"/>
                    <a:pt x="0" y="118378"/>
                  </a:cubicBezTo>
                  <a:cubicBezTo>
                    <a:pt x="0" y="82041"/>
                    <a:pt x="9690" y="53294"/>
                    <a:pt x="29231" y="31977"/>
                  </a:cubicBezTo>
                  <a:cubicBezTo>
                    <a:pt x="48772" y="10659"/>
                    <a:pt x="77680" y="0"/>
                    <a:pt x="116117" y="0"/>
                  </a:cubicBezTo>
                  <a:cubicBezTo>
                    <a:pt x="151485" y="0"/>
                    <a:pt x="178455" y="9205"/>
                    <a:pt x="197350" y="27778"/>
                  </a:cubicBezTo>
                  <a:cubicBezTo>
                    <a:pt x="216084" y="46188"/>
                    <a:pt x="225451" y="70413"/>
                    <a:pt x="225451" y="100290"/>
                  </a:cubicBezTo>
                  <a:lnTo>
                    <a:pt x="225451" y="141634"/>
                  </a:lnTo>
                  <a:lnTo>
                    <a:pt x="60239" y="141634"/>
                  </a:lnTo>
                  <a:cubicBezTo>
                    <a:pt x="63792" y="159883"/>
                    <a:pt x="72189" y="172480"/>
                    <a:pt x="85594" y="179262"/>
                  </a:cubicBezTo>
                  <a:cubicBezTo>
                    <a:pt x="98998" y="186045"/>
                    <a:pt x="117732" y="189437"/>
                    <a:pt x="142280" y="189437"/>
                  </a:cubicBezTo>
                  <a:cubicBezTo>
                    <a:pt x="154553" y="189437"/>
                    <a:pt x="166989" y="188306"/>
                    <a:pt x="179585" y="186045"/>
                  </a:cubicBezTo>
                  <a:cubicBezTo>
                    <a:pt x="192344" y="183784"/>
                    <a:pt x="203164" y="180877"/>
                    <a:pt x="212046" y="177324"/>
                  </a:cubicBezTo>
                  <a:lnTo>
                    <a:pt x="212046" y="223513"/>
                  </a:lnTo>
                  <a:cubicBezTo>
                    <a:pt x="201388" y="228358"/>
                    <a:pt x="189114" y="231911"/>
                    <a:pt x="174902" y="234333"/>
                  </a:cubicBezTo>
                  <a:cubicBezTo>
                    <a:pt x="160690" y="236756"/>
                    <a:pt x="145348" y="237886"/>
                    <a:pt x="128714" y="237886"/>
                  </a:cubicBezTo>
                  <a:moveTo>
                    <a:pt x="60400" y="101421"/>
                  </a:moveTo>
                  <a:lnTo>
                    <a:pt x="168765" y="101421"/>
                  </a:lnTo>
                  <a:lnTo>
                    <a:pt x="168765" y="88824"/>
                  </a:lnTo>
                  <a:cubicBezTo>
                    <a:pt x="168765" y="75581"/>
                    <a:pt x="164889" y="65245"/>
                    <a:pt x="157137" y="57816"/>
                  </a:cubicBezTo>
                  <a:cubicBezTo>
                    <a:pt x="149385" y="50226"/>
                    <a:pt x="136466" y="46511"/>
                    <a:pt x="118055" y="46511"/>
                  </a:cubicBezTo>
                  <a:cubicBezTo>
                    <a:pt x="96576" y="46511"/>
                    <a:pt x="81556" y="50872"/>
                    <a:pt x="72997" y="59593"/>
                  </a:cubicBezTo>
                  <a:cubicBezTo>
                    <a:pt x="64438" y="68314"/>
                    <a:pt x="60239" y="82202"/>
                    <a:pt x="60239" y="101421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AAC1F34-E682-1F68-AB50-A7A4220F2F20}"/>
                </a:ext>
              </a:extLst>
            </p:cNvPr>
            <p:cNvSpPr/>
            <p:nvPr/>
          </p:nvSpPr>
          <p:spPr>
            <a:xfrm>
              <a:off x="2791753" y="1772117"/>
              <a:ext cx="224320" cy="238047"/>
            </a:xfrm>
            <a:custGeom>
              <a:avLst/>
              <a:gdLst>
                <a:gd name="connsiteX0" fmla="*/ 81395 w 224320"/>
                <a:gd name="connsiteY0" fmla="*/ 237725 h 238047"/>
                <a:gd name="connsiteX1" fmla="*/ 41182 w 224320"/>
                <a:gd name="connsiteY1" fmla="*/ 229811 h 238047"/>
                <a:gd name="connsiteX2" fmla="*/ 11305 w 224320"/>
                <a:gd name="connsiteY2" fmla="*/ 206233 h 238047"/>
                <a:gd name="connsiteX3" fmla="*/ 0 w 224320"/>
                <a:gd name="connsiteY3" fmla="*/ 166989 h 238047"/>
                <a:gd name="connsiteX4" fmla="*/ 23902 w 224320"/>
                <a:gd name="connsiteY4" fmla="*/ 113048 h 238047"/>
                <a:gd name="connsiteX5" fmla="*/ 94476 w 224320"/>
                <a:gd name="connsiteY5" fmla="*/ 92861 h 238047"/>
                <a:gd name="connsiteX6" fmla="*/ 161982 w 224320"/>
                <a:gd name="connsiteY6" fmla="*/ 92861 h 238047"/>
                <a:gd name="connsiteX7" fmla="*/ 161982 w 224320"/>
                <a:gd name="connsiteY7" fmla="*/ 86563 h 238047"/>
                <a:gd name="connsiteX8" fmla="*/ 150193 w 224320"/>
                <a:gd name="connsiteY8" fmla="*/ 56686 h 238047"/>
                <a:gd name="connsiteX9" fmla="*/ 102713 w 224320"/>
                <a:gd name="connsiteY9" fmla="*/ 47965 h 238047"/>
                <a:gd name="connsiteX10" fmla="*/ 27616 w 224320"/>
                <a:gd name="connsiteY10" fmla="*/ 60077 h 238047"/>
                <a:gd name="connsiteX11" fmla="*/ 27616 w 224320"/>
                <a:gd name="connsiteY11" fmla="*/ 14373 h 238047"/>
                <a:gd name="connsiteX12" fmla="*/ 66376 w 224320"/>
                <a:gd name="connsiteY12" fmla="*/ 4037 h 238047"/>
                <a:gd name="connsiteX13" fmla="*/ 116278 w 224320"/>
                <a:gd name="connsiteY13" fmla="*/ 0 h 238047"/>
                <a:gd name="connsiteX14" fmla="*/ 196058 w 224320"/>
                <a:gd name="connsiteY14" fmla="*/ 20995 h 238047"/>
                <a:gd name="connsiteX15" fmla="*/ 224320 w 224320"/>
                <a:gd name="connsiteY15" fmla="*/ 88178 h 238047"/>
                <a:gd name="connsiteX16" fmla="*/ 224320 w 224320"/>
                <a:gd name="connsiteY16" fmla="*/ 233203 h 238047"/>
                <a:gd name="connsiteX17" fmla="*/ 167958 w 224320"/>
                <a:gd name="connsiteY17" fmla="*/ 233203 h 238047"/>
                <a:gd name="connsiteX18" fmla="*/ 164566 w 224320"/>
                <a:gd name="connsiteY18" fmla="*/ 212531 h 238047"/>
                <a:gd name="connsiteX19" fmla="*/ 131298 w 224320"/>
                <a:gd name="connsiteY19" fmla="*/ 231265 h 238047"/>
                <a:gd name="connsiteX20" fmla="*/ 81718 w 224320"/>
                <a:gd name="connsiteY20" fmla="*/ 238048 h 238047"/>
                <a:gd name="connsiteX21" fmla="*/ 99321 w 224320"/>
                <a:gd name="connsiteY21" fmla="*/ 194928 h 238047"/>
                <a:gd name="connsiteX22" fmla="*/ 136950 w 224320"/>
                <a:gd name="connsiteY22" fmla="*/ 187660 h 238047"/>
                <a:gd name="connsiteX23" fmla="*/ 161982 w 224320"/>
                <a:gd name="connsiteY23" fmla="*/ 169411 h 238047"/>
                <a:gd name="connsiteX24" fmla="*/ 161982 w 224320"/>
                <a:gd name="connsiteY24" fmla="*/ 133236 h 238047"/>
                <a:gd name="connsiteX25" fmla="*/ 95930 w 224320"/>
                <a:gd name="connsiteY25" fmla="*/ 133236 h 238047"/>
                <a:gd name="connsiteX26" fmla="*/ 57816 w 224320"/>
                <a:gd name="connsiteY26" fmla="*/ 164566 h 238047"/>
                <a:gd name="connsiteX27" fmla="*/ 99321 w 224320"/>
                <a:gd name="connsiteY27" fmla="*/ 194928 h 238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4320" h="238047">
                  <a:moveTo>
                    <a:pt x="81395" y="237725"/>
                  </a:moveTo>
                  <a:cubicBezTo>
                    <a:pt x="67022" y="237725"/>
                    <a:pt x="53456" y="235141"/>
                    <a:pt x="41182" y="229811"/>
                  </a:cubicBezTo>
                  <a:cubicBezTo>
                    <a:pt x="28747" y="224482"/>
                    <a:pt x="18895" y="216568"/>
                    <a:pt x="11305" y="206233"/>
                  </a:cubicBezTo>
                  <a:cubicBezTo>
                    <a:pt x="3715" y="195735"/>
                    <a:pt x="0" y="182654"/>
                    <a:pt x="0" y="166989"/>
                  </a:cubicBezTo>
                  <a:cubicBezTo>
                    <a:pt x="0" y="144540"/>
                    <a:pt x="7913" y="126453"/>
                    <a:pt x="23902" y="113048"/>
                  </a:cubicBezTo>
                  <a:cubicBezTo>
                    <a:pt x="39729" y="99644"/>
                    <a:pt x="63307" y="92861"/>
                    <a:pt x="94476" y="92861"/>
                  </a:cubicBezTo>
                  <a:lnTo>
                    <a:pt x="161982" y="92861"/>
                  </a:lnTo>
                  <a:lnTo>
                    <a:pt x="161982" y="86563"/>
                  </a:lnTo>
                  <a:cubicBezTo>
                    <a:pt x="161982" y="72351"/>
                    <a:pt x="158106" y="62500"/>
                    <a:pt x="150193" y="56686"/>
                  </a:cubicBezTo>
                  <a:cubicBezTo>
                    <a:pt x="142280" y="50872"/>
                    <a:pt x="126453" y="47965"/>
                    <a:pt x="102713" y="47965"/>
                  </a:cubicBezTo>
                  <a:cubicBezTo>
                    <a:pt x="76711" y="47965"/>
                    <a:pt x="51679" y="52002"/>
                    <a:pt x="27616" y="60077"/>
                  </a:cubicBezTo>
                  <a:lnTo>
                    <a:pt x="27616" y="14373"/>
                  </a:lnTo>
                  <a:cubicBezTo>
                    <a:pt x="38275" y="10174"/>
                    <a:pt x="51195" y="6783"/>
                    <a:pt x="66376" y="4037"/>
                  </a:cubicBezTo>
                  <a:cubicBezTo>
                    <a:pt x="81556" y="1292"/>
                    <a:pt x="98191" y="0"/>
                    <a:pt x="116278" y="0"/>
                  </a:cubicBezTo>
                  <a:cubicBezTo>
                    <a:pt x="150677" y="0"/>
                    <a:pt x="177163" y="6944"/>
                    <a:pt x="196058" y="20995"/>
                  </a:cubicBezTo>
                  <a:cubicBezTo>
                    <a:pt x="214792" y="34884"/>
                    <a:pt x="224320" y="57332"/>
                    <a:pt x="224320" y="88178"/>
                  </a:cubicBezTo>
                  <a:lnTo>
                    <a:pt x="224320" y="233203"/>
                  </a:lnTo>
                  <a:lnTo>
                    <a:pt x="167958" y="233203"/>
                  </a:lnTo>
                  <a:lnTo>
                    <a:pt x="164566" y="212531"/>
                  </a:lnTo>
                  <a:cubicBezTo>
                    <a:pt x="155522" y="220606"/>
                    <a:pt x="144541" y="226743"/>
                    <a:pt x="131298" y="231265"/>
                  </a:cubicBezTo>
                  <a:cubicBezTo>
                    <a:pt x="118055" y="235787"/>
                    <a:pt x="101582" y="238048"/>
                    <a:pt x="81718" y="238048"/>
                  </a:cubicBezTo>
                  <a:moveTo>
                    <a:pt x="99321" y="194928"/>
                  </a:moveTo>
                  <a:cubicBezTo>
                    <a:pt x="113694" y="194928"/>
                    <a:pt x="126291" y="192505"/>
                    <a:pt x="136950" y="187660"/>
                  </a:cubicBezTo>
                  <a:cubicBezTo>
                    <a:pt x="147609" y="182815"/>
                    <a:pt x="155845" y="176840"/>
                    <a:pt x="161982" y="169411"/>
                  </a:cubicBezTo>
                  <a:lnTo>
                    <a:pt x="161982" y="133236"/>
                  </a:lnTo>
                  <a:lnTo>
                    <a:pt x="95930" y="133236"/>
                  </a:lnTo>
                  <a:cubicBezTo>
                    <a:pt x="70575" y="133236"/>
                    <a:pt x="57816" y="143733"/>
                    <a:pt x="57816" y="164566"/>
                  </a:cubicBezTo>
                  <a:cubicBezTo>
                    <a:pt x="57816" y="185399"/>
                    <a:pt x="71544" y="194928"/>
                    <a:pt x="99321" y="194928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987E76B-398C-B767-2AF2-65221F0FF93E}"/>
                </a:ext>
              </a:extLst>
            </p:cNvPr>
            <p:cNvSpPr/>
            <p:nvPr/>
          </p:nvSpPr>
          <p:spPr>
            <a:xfrm>
              <a:off x="306823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5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4835B3C-AAF0-D3E7-7851-21D164D751B1}"/>
                </a:ext>
              </a:extLst>
            </p:cNvPr>
            <p:cNvSpPr/>
            <p:nvPr/>
          </p:nvSpPr>
          <p:spPr>
            <a:xfrm>
              <a:off x="651749" y="1722698"/>
              <a:ext cx="500481" cy="262110"/>
            </a:xfrm>
            <a:custGeom>
              <a:avLst/>
              <a:gdLst>
                <a:gd name="connsiteX0" fmla="*/ 0 w 500481"/>
                <a:gd name="connsiteY0" fmla="*/ 0 h 262110"/>
                <a:gd name="connsiteX1" fmla="*/ 323 w 500481"/>
                <a:gd name="connsiteY1" fmla="*/ 122415 h 262110"/>
                <a:gd name="connsiteX2" fmla="*/ 499351 w 500481"/>
                <a:gd name="connsiteY2" fmla="*/ 262111 h 262110"/>
                <a:gd name="connsiteX3" fmla="*/ 500481 w 500481"/>
                <a:gd name="connsiteY3" fmla="*/ 137273 h 262110"/>
                <a:gd name="connsiteX4" fmla="*/ 0 w 500481"/>
                <a:gd name="connsiteY4" fmla="*/ 0 h 26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1" h="262110">
                  <a:moveTo>
                    <a:pt x="0" y="0"/>
                  </a:moveTo>
                  <a:lnTo>
                    <a:pt x="323" y="122415"/>
                  </a:lnTo>
                  <a:lnTo>
                    <a:pt x="499351" y="262111"/>
                  </a:lnTo>
                  <a:lnTo>
                    <a:pt x="500481" y="137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9E2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2137BD5-C0CA-FBFE-17F5-34B599E28401}"/>
                </a:ext>
              </a:extLst>
            </p:cNvPr>
            <p:cNvSpPr/>
            <p:nvPr/>
          </p:nvSpPr>
          <p:spPr>
            <a:xfrm>
              <a:off x="891088" y="1570890"/>
              <a:ext cx="4360" cy="968"/>
            </a:xfrm>
            <a:custGeom>
              <a:avLst/>
              <a:gdLst>
                <a:gd name="connsiteX0" fmla="*/ 0 w 4360"/>
                <a:gd name="connsiteY0" fmla="*/ 969 h 968"/>
                <a:gd name="connsiteX1" fmla="*/ 4360 w 4360"/>
                <a:gd name="connsiteY1" fmla="*/ 0 h 968"/>
                <a:gd name="connsiteX2" fmla="*/ 0 w 4360"/>
                <a:gd name="connsiteY2" fmla="*/ 969 h 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60" h="968">
                  <a:moveTo>
                    <a:pt x="0" y="969"/>
                  </a:moveTo>
                  <a:cubicBezTo>
                    <a:pt x="1453" y="646"/>
                    <a:pt x="2907" y="323"/>
                    <a:pt x="4360" y="0"/>
                  </a:cubicBezTo>
                  <a:cubicBezTo>
                    <a:pt x="2907" y="323"/>
                    <a:pt x="1453" y="484"/>
                    <a:pt x="0" y="969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5B3144-4C33-8B7B-31D8-C9311F38BE87}"/>
                </a:ext>
              </a:extLst>
            </p:cNvPr>
            <p:cNvSpPr/>
            <p:nvPr/>
          </p:nvSpPr>
          <p:spPr>
            <a:xfrm>
              <a:off x="895448" y="1570191"/>
              <a:ext cx="257427" cy="218882"/>
            </a:xfrm>
            <a:custGeom>
              <a:avLst/>
              <a:gdLst>
                <a:gd name="connsiteX0" fmla="*/ 8559 w 257427"/>
                <a:gd name="connsiteY0" fmla="*/ 218075 h 218882"/>
                <a:gd name="connsiteX1" fmla="*/ 257427 w 257427"/>
                <a:gd name="connsiteY1" fmla="*/ 162035 h 218882"/>
                <a:gd name="connsiteX2" fmla="*/ 257427 w 257427"/>
                <a:gd name="connsiteY2" fmla="*/ 161712 h 218882"/>
                <a:gd name="connsiteX3" fmla="*/ 237240 w 257427"/>
                <a:gd name="connsiteY3" fmla="*/ 126829 h 218882"/>
                <a:gd name="connsiteX4" fmla="*/ 26970 w 257427"/>
                <a:gd name="connsiteY4" fmla="*/ 5383 h 218882"/>
                <a:gd name="connsiteX5" fmla="*/ 0 w 257427"/>
                <a:gd name="connsiteY5" fmla="*/ 538 h 218882"/>
                <a:gd name="connsiteX6" fmla="*/ 4683 w 257427"/>
                <a:gd name="connsiteY6" fmla="*/ 53 h 218882"/>
                <a:gd name="connsiteX7" fmla="*/ 4683 w 257427"/>
                <a:gd name="connsiteY7" fmla="*/ 218883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27" h="218882">
                  <a:moveTo>
                    <a:pt x="8559" y="218075"/>
                  </a:moveTo>
                  <a:lnTo>
                    <a:pt x="257427" y="162035"/>
                  </a:lnTo>
                  <a:lnTo>
                    <a:pt x="257427" y="161712"/>
                  </a:lnTo>
                  <a:cubicBezTo>
                    <a:pt x="257427" y="147339"/>
                    <a:pt x="249675" y="133935"/>
                    <a:pt x="237240" y="126829"/>
                  </a:cubicBezTo>
                  <a:lnTo>
                    <a:pt x="26970" y="5383"/>
                  </a:lnTo>
                  <a:cubicBezTo>
                    <a:pt x="18734" y="538"/>
                    <a:pt x="9205" y="-916"/>
                    <a:pt x="0" y="538"/>
                  </a:cubicBezTo>
                  <a:cubicBezTo>
                    <a:pt x="1615" y="376"/>
                    <a:pt x="3068" y="53"/>
                    <a:pt x="4683" y="53"/>
                  </a:cubicBezTo>
                  <a:lnTo>
                    <a:pt x="4683" y="218883"/>
                  </a:ln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412A883-4C82-CC34-FBC3-D9B109FCFB91}"/>
                </a:ext>
              </a:extLst>
            </p:cNvPr>
            <p:cNvSpPr/>
            <p:nvPr/>
          </p:nvSpPr>
          <p:spPr>
            <a:xfrm>
              <a:off x="886566" y="1572344"/>
              <a:ext cx="3229" cy="1130"/>
            </a:xfrm>
            <a:custGeom>
              <a:avLst/>
              <a:gdLst>
                <a:gd name="connsiteX0" fmla="*/ 0 w 3229"/>
                <a:gd name="connsiteY0" fmla="*/ 1130 h 1130"/>
                <a:gd name="connsiteX1" fmla="*/ 3230 w 3229"/>
                <a:gd name="connsiteY1" fmla="*/ 0 h 1130"/>
                <a:gd name="connsiteX2" fmla="*/ 0 w 3229"/>
                <a:gd name="connsiteY2" fmla="*/ 1130 h 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29" h="1130">
                  <a:moveTo>
                    <a:pt x="0" y="1130"/>
                  </a:moveTo>
                  <a:cubicBezTo>
                    <a:pt x="1130" y="646"/>
                    <a:pt x="2099" y="323"/>
                    <a:pt x="3230" y="0"/>
                  </a:cubicBezTo>
                  <a:cubicBezTo>
                    <a:pt x="2099" y="323"/>
                    <a:pt x="1130" y="646"/>
                    <a:pt x="0" y="113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D3EE83A-209C-820D-71B9-ACAD7F021CBC}"/>
                </a:ext>
              </a:extLst>
            </p:cNvPr>
            <p:cNvSpPr/>
            <p:nvPr/>
          </p:nvSpPr>
          <p:spPr>
            <a:xfrm>
              <a:off x="882044" y="1573313"/>
              <a:ext cx="4521" cy="2260"/>
            </a:xfrm>
            <a:custGeom>
              <a:avLst/>
              <a:gdLst>
                <a:gd name="connsiteX0" fmla="*/ 0 w 4521"/>
                <a:gd name="connsiteY0" fmla="*/ 2261 h 2260"/>
                <a:gd name="connsiteX1" fmla="*/ 4522 w 4521"/>
                <a:gd name="connsiteY1" fmla="*/ 0 h 2260"/>
                <a:gd name="connsiteX2" fmla="*/ 0 w 4521"/>
                <a:gd name="connsiteY2" fmla="*/ 2261 h 2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21" h="2260">
                  <a:moveTo>
                    <a:pt x="0" y="2261"/>
                  </a:moveTo>
                  <a:cubicBezTo>
                    <a:pt x="1453" y="1453"/>
                    <a:pt x="2907" y="646"/>
                    <a:pt x="4522" y="0"/>
                  </a:cubicBezTo>
                  <a:cubicBezTo>
                    <a:pt x="3068" y="646"/>
                    <a:pt x="1453" y="1292"/>
                    <a:pt x="0" y="2261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E18D580-C32F-0500-2C34-0ABB27365906}"/>
                </a:ext>
              </a:extLst>
            </p:cNvPr>
            <p:cNvSpPr/>
            <p:nvPr/>
          </p:nvSpPr>
          <p:spPr>
            <a:xfrm>
              <a:off x="895448" y="1570890"/>
              <a:ext cx="161" cy="16149"/>
            </a:xfrm>
            <a:custGeom>
              <a:avLst/>
              <a:gdLst>
                <a:gd name="connsiteX0" fmla="*/ 0 w 161"/>
                <a:gd name="connsiteY0" fmla="*/ 0 h 16149"/>
                <a:gd name="connsiteX1" fmla="*/ 162 w 161"/>
                <a:gd name="connsiteY1" fmla="*/ 0 h 16149"/>
                <a:gd name="connsiteX2" fmla="*/ 0 w 161"/>
                <a:gd name="connsiteY2" fmla="*/ 0 h 1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" h="16149">
                  <a:moveTo>
                    <a:pt x="0" y="0"/>
                  </a:moveTo>
                  <a:cubicBezTo>
                    <a:pt x="0" y="0"/>
                    <a:pt x="0" y="0"/>
                    <a:pt x="162" y="0"/>
                  </a:cubicBezTo>
                  <a:cubicBezTo>
                    <a:pt x="162" y="0"/>
                    <a:pt x="162" y="0"/>
                    <a:pt x="0" y="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C1EA094-26D6-A685-7605-DCE8272603A4}"/>
                </a:ext>
              </a:extLst>
            </p:cNvPr>
            <p:cNvSpPr/>
            <p:nvPr/>
          </p:nvSpPr>
          <p:spPr>
            <a:xfrm>
              <a:off x="889796" y="1571698"/>
              <a:ext cx="1291" cy="484"/>
            </a:xfrm>
            <a:custGeom>
              <a:avLst/>
              <a:gdLst>
                <a:gd name="connsiteX0" fmla="*/ 0 w 1291"/>
                <a:gd name="connsiteY0" fmla="*/ 484 h 484"/>
                <a:gd name="connsiteX1" fmla="*/ 1292 w 1291"/>
                <a:gd name="connsiteY1" fmla="*/ 0 h 484"/>
                <a:gd name="connsiteX2" fmla="*/ 0 w 1291"/>
                <a:gd name="connsiteY2" fmla="*/ 484 h 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1" h="484">
                  <a:moveTo>
                    <a:pt x="0" y="484"/>
                  </a:moveTo>
                  <a:cubicBezTo>
                    <a:pt x="0" y="484"/>
                    <a:pt x="807" y="161"/>
                    <a:pt x="1292" y="0"/>
                  </a:cubicBezTo>
                  <a:cubicBezTo>
                    <a:pt x="807" y="0"/>
                    <a:pt x="485" y="323"/>
                    <a:pt x="0" y="484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AB62E37-67CB-1284-E385-3C454C7A78F6}"/>
                </a:ext>
              </a:extLst>
            </p:cNvPr>
            <p:cNvSpPr/>
            <p:nvPr/>
          </p:nvSpPr>
          <p:spPr>
            <a:xfrm>
              <a:off x="651749" y="1570245"/>
              <a:ext cx="248544" cy="274707"/>
            </a:xfrm>
            <a:custGeom>
              <a:avLst/>
              <a:gdLst>
                <a:gd name="connsiteX0" fmla="*/ 248545 w 248544"/>
                <a:gd name="connsiteY0" fmla="*/ 0 h 274707"/>
                <a:gd name="connsiteX1" fmla="*/ 243861 w 248544"/>
                <a:gd name="connsiteY1" fmla="*/ 484 h 274707"/>
                <a:gd name="connsiteX2" fmla="*/ 243700 w 248544"/>
                <a:gd name="connsiteY2" fmla="*/ 484 h 274707"/>
                <a:gd name="connsiteX3" fmla="*/ 239339 w 248544"/>
                <a:gd name="connsiteY3" fmla="*/ 1453 h 274707"/>
                <a:gd name="connsiteX4" fmla="*/ 238048 w 248544"/>
                <a:gd name="connsiteY4" fmla="*/ 1938 h 274707"/>
                <a:gd name="connsiteX5" fmla="*/ 234818 w 248544"/>
                <a:gd name="connsiteY5" fmla="*/ 3068 h 274707"/>
                <a:gd name="connsiteX6" fmla="*/ 230296 w 248544"/>
                <a:gd name="connsiteY6" fmla="*/ 5329 h 274707"/>
                <a:gd name="connsiteX7" fmla="*/ 20187 w 248544"/>
                <a:gd name="connsiteY7" fmla="*/ 126614 h 274707"/>
                <a:gd name="connsiteX8" fmla="*/ 3068 w 248544"/>
                <a:gd name="connsiteY8" fmla="*/ 146155 h 274707"/>
                <a:gd name="connsiteX9" fmla="*/ 0 w 248544"/>
                <a:gd name="connsiteY9" fmla="*/ 161659 h 274707"/>
                <a:gd name="connsiteX10" fmla="*/ 0 w 248544"/>
                <a:gd name="connsiteY10" fmla="*/ 274708 h 274707"/>
                <a:gd name="connsiteX11" fmla="*/ 323 w 248544"/>
                <a:gd name="connsiteY11" fmla="*/ 274708 h 274707"/>
                <a:gd name="connsiteX12" fmla="*/ 248383 w 248544"/>
                <a:gd name="connsiteY12" fmla="*/ 218829 h 274707"/>
                <a:gd name="connsiteX13" fmla="*/ 248383 w 248544"/>
                <a:gd name="connsiteY13" fmla="*/ 0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248545" y="0"/>
                  </a:moveTo>
                  <a:cubicBezTo>
                    <a:pt x="246930" y="0"/>
                    <a:pt x="245476" y="323"/>
                    <a:pt x="243861" y="484"/>
                  </a:cubicBezTo>
                  <a:cubicBezTo>
                    <a:pt x="243861" y="484"/>
                    <a:pt x="243861" y="484"/>
                    <a:pt x="243700" y="484"/>
                  </a:cubicBezTo>
                  <a:cubicBezTo>
                    <a:pt x="242246" y="646"/>
                    <a:pt x="240793" y="969"/>
                    <a:pt x="239339" y="1453"/>
                  </a:cubicBezTo>
                  <a:cubicBezTo>
                    <a:pt x="238855" y="1453"/>
                    <a:pt x="238532" y="1776"/>
                    <a:pt x="238048" y="1938"/>
                  </a:cubicBezTo>
                  <a:cubicBezTo>
                    <a:pt x="236917" y="2261"/>
                    <a:pt x="235787" y="2584"/>
                    <a:pt x="234818" y="3068"/>
                  </a:cubicBezTo>
                  <a:cubicBezTo>
                    <a:pt x="233203" y="3714"/>
                    <a:pt x="231749" y="4360"/>
                    <a:pt x="230296" y="5329"/>
                  </a:cubicBezTo>
                  <a:lnTo>
                    <a:pt x="20187" y="126614"/>
                  </a:lnTo>
                  <a:cubicBezTo>
                    <a:pt x="12435" y="131136"/>
                    <a:pt x="6460" y="138081"/>
                    <a:pt x="3068" y="146155"/>
                  </a:cubicBezTo>
                  <a:cubicBezTo>
                    <a:pt x="1130" y="151000"/>
                    <a:pt x="0" y="156168"/>
                    <a:pt x="0" y="161659"/>
                  </a:cubicBezTo>
                  <a:lnTo>
                    <a:pt x="0" y="274708"/>
                  </a:lnTo>
                  <a:lnTo>
                    <a:pt x="323" y="274708"/>
                  </a:lnTo>
                  <a:cubicBezTo>
                    <a:pt x="323" y="274708"/>
                    <a:pt x="248383" y="218829"/>
                    <a:pt x="248383" y="218829"/>
                  </a:cubicBezTo>
                  <a:lnTo>
                    <a:pt x="248383" y="0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B941B59-A3B0-2DF2-2466-271370E91DED}"/>
                </a:ext>
              </a:extLst>
            </p:cNvPr>
            <p:cNvSpPr/>
            <p:nvPr/>
          </p:nvSpPr>
          <p:spPr>
            <a:xfrm>
              <a:off x="651749" y="1915688"/>
              <a:ext cx="257265" cy="218882"/>
            </a:xfrm>
            <a:custGeom>
              <a:avLst/>
              <a:gdLst>
                <a:gd name="connsiteX0" fmla="*/ 248868 w 257265"/>
                <a:gd name="connsiteY0" fmla="*/ 808 h 218882"/>
                <a:gd name="connsiteX1" fmla="*/ 0 w 257265"/>
                <a:gd name="connsiteY1" fmla="*/ 57009 h 218882"/>
                <a:gd name="connsiteX2" fmla="*/ 0 w 257265"/>
                <a:gd name="connsiteY2" fmla="*/ 57332 h 218882"/>
                <a:gd name="connsiteX3" fmla="*/ 20187 w 257265"/>
                <a:gd name="connsiteY3" fmla="*/ 92215 h 218882"/>
                <a:gd name="connsiteX4" fmla="*/ 230296 w 257265"/>
                <a:gd name="connsiteY4" fmla="*/ 213500 h 218882"/>
                <a:gd name="connsiteX5" fmla="*/ 257266 w 257265"/>
                <a:gd name="connsiteY5" fmla="*/ 218345 h 218882"/>
                <a:gd name="connsiteX6" fmla="*/ 252582 w 257265"/>
                <a:gd name="connsiteY6" fmla="*/ 218829 h 218882"/>
                <a:gd name="connsiteX7" fmla="*/ 252582 w 257265"/>
                <a:gd name="connsiteY7" fmla="*/ 0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265" h="218882">
                  <a:moveTo>
                    <a:pt x="248868" y="808"/>
                  </a:moveTo>
                  <a:lnTo>
                    <a:pt x="0" y="57009"/>
                  </a:lnTo>
                  <a:lnTo>
                    <a:pt x="0" y="57332"/>
                  </a:lnTo>
                  <a:cubicBezTo>
                    <a:pt x="0" y="71705"/>
                    <a:pt x="7752" y="85109"/>
                    <a:pt x="20187" y="92215"/>
                  </a:cubicBezTo>
                  <a:lnTo>
                    <a:pt x="230296" y="213500"/>
                  </a:lnTo>
                  <a:cubicBezTo>
                    <a:pt x="238532" y="218345"/>
                    <a:pt x="248060" y="219798"/>
                    <a:pt x="257266" y="218345"/>
                  </a:cubicBezTo>
                  <a:cubicBezTo>
                    <a:pt x="255651" y="218506"/>
                    <a:pt x="254197" y="218829"/>
                    <a:pt x="252582" y="218829"/>
                  </a:cubicBezTo>
                  <a:lnTo>
                    <a:pt x="252582" y="0"/>
                  </a:ln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D6F26A8-FDA7-1896-3E4B-681E91D4EB1B}"/>
                </a:ext>
              </a:extLst>
            </p:cNvPr>
            <p:cNvSpPr/>
            <p:nvPr/>
          </p:nvSpPr>
          <p:spPr>
            <a:xfrm>
              <a:off x="904331" y="1859810"/>
              <a:ext cx="248544" cy="274707"/>
            </a:xfrm>
            <a:custGeom>
              <a:avLst/>
              <a:gdLst>
                <a:gd name="connsiteX0" fmla="*/ 0 w 248544"/>
                <a:gd name="connsiteY0" fmla="*/ 274708 h 274707"/>
                <a:gd name="connsiteX1" fmla="*/ 4683 w 248544"/>
                <a:gd name="connsiteY1" fmla="*/ 274223 h 274707"/>
                <a:gd name="connsiteX2" fmla="*/ 4845 w 248544"/>
                <a:gd name="connsiteY2" fmla="*/ 274223 h 274707"/>
                <a:gd name="connsiteX3" fmla="*/ 9205 w 248544"/>
                <a:gd name="connsiteY3" fmla="*/ 273254 h 274707"/>
                <a:gd name="connsiteX4" fmla="*/ 10497 w 248544"/>
                <a:gd name="connsiteY4" fmla="*/ 272770 h 274707"/>
                <a:gd name="connsiteX5" fmla="*/ 13727 w 248544"/>
                <a:gd name="connsiteY5" fmla="*/ 271639 h 274707"/>
                <a:gd name="connsiteX6" fmla="*/ 18249 w 248544"/>
                <a:gd name="connsiteY6" fmla="*/ 269378 h 274707"/>
                <a:gd name="connsiteX7" fmla="*/ 228358 w 248544"/>
                <a:gd name="connsiteY7" fmla="*/ 148093 h 274707"/>
                <a:gd name="connsiteX8" fmla="*/ 245476 w 248544"/>
                <a:gd name="connsiteY8" fmla="*/ 128552 h 274707"/>
                <a:gd name="connsiteX9" fmla="*/ 248545 w 248544"/>
                <a:gd name="connsiteY9" fmla="*/ 113048 h 274707"/>
                <a:gd name="connsiteX10" fmla="*/ 248545 w 248544"/>
                <a:gd name="connsiteY10" fmla="*/ 0 h 274707"/>
                <a:gd name="connsiteX11" fmla="*/ 248222 w 248544"/>
                <a:gd name="connsiteY11" fmla="*/ 0 h 274707"/>
                <a:gd name="connsiteX12" fmla="*/ 161 w 248544"/>
                <a:gd name="connsiteY12" fmla="*/ 55878 h 274707"/>
                <a:gd name="connsiteX13" fmla="*/ 161 w 248544"/>
                <a:gd name="connsiteY13" fmla="*/ 274708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0" y="274708"/>
                  </a:moveTo>
                  <a:cubicBezTo>
                    <a:pt x="1615" y="274708"/>
                    <a:pt x="3068" y="274546"/>
                    <a:pt x="4683" y="274223"/>
                  </a:cubicBezTo>
                  <a:cubicBezTo>
                    <a:pt x="4683" y="274223"/>
                    <a:pt x="4683" y="274223"/>
                    <a:pt x="4845" y="274223"/>
                  </a:cubicBezTo>
                  <a:cubicBezTo>
                    <a:pt x="6298" y="273900"/>
                    <a:pt x="7752" y="273577"/>
                    <a:pt x="9205" y="273254"/>
                  </a:cubicBezTo>
                  <a:cubicBezTo>
                    <a:pt x="9690" y="273254"/>
                    <a:pt x="10013" y="272931"/>
                    <a:pt x="10497" y="272770"/>
                  </a:cubicBezTo>
                  <a:cubicBezTo>
                    <a:pt x="11628" y="272447"/>
                    <a:pt x="12758" y="272124"/>
                    <a:pt x="13727" y="271639"/>
                  </a:cubicBezTo>
                  <a:cubicBezTo>
                    <a:pt x="15181" y="270993"/>
                    <a:pt x="16796" y="270186"/>
                    <a:pt x="18249" y="269378"/>
                  </a:cubicBezTo>
                  <a:lnTo>
                    <a:pt x="228358" y="148093"/>
                  </a:lnTo>
                  <a:cubicBezTo>
                    <a:pt x="236110" y="143571"/>
                    <a:pt x="242085" y="136627"/>
                    <a:pt x="245476" y="128552"/>
                  </a:cubicBezTo>
                  <a:cubicBezTo>
                    <a:pt x="247414" y="123707"/>
                    <a:pt x="248545" y="118539"/>
                    <a:pt x="248545" y="113048"/>
                  </a:cubicBezTo>
                  <a:lnTo>
                    <a:pt x="248545" y="0"/>
                  </a:lnTo>
                  <a:lnTo>
                    <a:pt x="248222" y="0"/>
                  </a:lnTo>
                  <a:cubicBezTo>
                    <a:pt x="248222" y="0"/>
                    <a:pt x="161" y="55878"/>
                    <a:pt x="161" y="55878"/>
                  </a:cubicBezTo>
                  <a:lnTo>
                    <a:pt x="161" y="274708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0066200-E42F-0E52-3410-CFDBA67F0E98}"/>
              </a:ext>
            </a:extLst>
          </p:cNvPr>
          <p:cNvCxnSpPr/>
          <p:nvPr userDrawn="1"/>
        </p:nvCxnSpPr>
        <p:spPr>
          <a:xfrm>
            <a:off x="1882855" y="6356838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1950046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+elemen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47651-6F93-970B-089B-8CFF514DD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55" y="365126"/>
            <a:ext cx="11385685" cy="935982"/>
          </a:xfrm>
        </p:spPr>
        <p:txBody>
          <a:bodyPr>
            <a:normAutofit/>
          </a:bodyPr>
          <a:lstStyle>
            <a:lvl1pPr>
              <a:defRPr sz="3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7F590-6A16-8345-5D41-7D8CE5E57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155" y="1301108"/>
            <a:ext cx="11385681" cy="4773408"/>
          </a:xfrm>
        </p:spPr>
        <p:txBody>
          <a:bodyPr/>
          <a:lstStyle>
            <a:lvl1pPr>
              <a:buClr>
                <a:schemeClr val="accent2"/>
              </a:buCl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06D639-6CCE-5C4A-FD84-27DC5C88C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47911" y="6400413"/>
            <a:ext cx="3265737" cy="276999"/>
          </a:xfrm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 2025 SkillReal, All rights reserved. Confidential </a:t>
            </a:r>
          </a:p>
        </p:txBody>
      </p:sp>
      <p:grpSp>
        <p:nvGrpSpPr>
          <p:cNvPr id="10" name="Graphic 36">
            <a:extLst>
              <a:ext uri="{FF2B5EF4-FFF2-40B4-BE49-F238E27FC236}">
                <a16:creationId xmlns:a16="http://schemas.microsoft.com/office/drawing/2014/main" id="{7BABA3F4-C599-E683-6CE1-1F65EB931F61}"/>
              </a:ext>
            </a:extLst>
          </p:cNvPr>
          <p:cNvGrpSpPr/>
          <p:nvPr userDrawn="1"/>
        </p:nvGrpSpPr>
        <p:grpSpPr>
          <a:xfrm>
            <a:off x="408847" y="6373640"/>
            <a:ext cx="1358026" cy="303772"/>
            <a:chOff x="651749" y="1570191"/>
            <a:chExt cx="2523077" cy="564379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7444B7B-791F-CFD4-22F2-42194D52CAAF}"/>
                </a:ext>
              </a:extLst>
            </p:cNvPr>
            <p:cNvSpPr/>
            <p:nvPr/>
          </p:nvSpPr>
          <p:spPr>
            <a:xfrm>
              <a:off x="1310497" y="1689753"/>
              <a:ext cx="231910" cy="320088"/>
            </a:xfrm>
            <a:custGeom>
              <a:avLst/>
              <a:gdLst>
                <a:gd name="connsiteX0" fmla="*/ 106427 w 231910"/>
                <a:gd name="connsiteY0" fmla="*/ 320088 h 320088"/>
                <a:gd name="connsiteX1" fmla="*/ 50710 w 231910"/>
                <a:gd name="connsiteY1" fmla="*/ 315728 h 320088"/>
                <a:gd name="connsiteX2" fmla="*/ 6137 w 231910"/>
                <a:gd name="connsiteY2" fmla="*/ 303131 h 320088"/>
                <a:gd name="connsiteX3" fmla="*/ 6137 w 231910"/>
                <a:gd name="connsiteY3" fmla="*/ 245800 h 320088"/>
                <a:gd name="connsiteX4" fmla="*/ 51841 w 231910"/>
                <a:gd name="connsiteY4" fmla="*/ 259688 h 320088"/>
                <a:gd name="connsiteX5" fmla="*/ 99967 w 231910"/>
                <a:gd name="connsiteY5" fmla="*/ 265018 h 320088"/>
                <a:gd name="connsiteX6" fmla="*/ 149547 w 231910"/>
                <a:gd name="connsiteY6" fmla="*/ 258719 h 320088"/>
                <a:gd name="connsiteX7" fmla="*/ 165374 w 231910"/>
                <a:gd name="connsiteY7" fmla="*/ 230296 h 320088"/>
                <a:gd name="connsiteX8" fmla="*/ 158591 w 231910"/>
                <a:gd name="connsiteY8" fmla="*/ 208171 h 320088"/>
                <a:gd name="connsiteX9" fmla="*/ 135174 w 231910"/>
                <a:gd name="connsiteY9" fmla="*/ 193474 h 320088"/>
                <a:gd name="connsiteX10" fmla="*/ 88178 w 231910"/>
                <a:gd name="connsiteY10" fmla="*/ 178778 h 320088"/>
                <a:gd name="connsiteX11" fmla="*/ 19703 w 231910"/>
                <a:gd name="connsiteY11" fmla="*/ 145025 h 320088"/>
                <a:gd name="connsiteX12" fmla="*/ 0 w 231910"/>
                <a:gd name="connsiteY12" fmla="*/ 89147 h 320088"/>
                <a:gd name="connsiteX13" fmla="*/ 31331 w 231910"/>
                <a:gd name="connsiteY13" fmla="*/ 23094 h 320088"/>
                <a:gd name="connsiteX14" fmla="*/ 122415 w 231910"/>
                <a:gd name="connsiteY14" fmla="*/ 0 h 320088"/>
                <a:gd name="connsiteX15" fmla="*/ 174417 w 231910"/>
                <a:gd name="connsiteY15" fmla="*/ 3876 h 320088"/>
                <a:gd name="connsiteX16" fmla="*/ 213500 w 231910"/>
                <a:gd name="connsiteY16" fmla="*/ 13081 h 320088"/>
                <a:gd name="connsiteX17" fmla="*/ 213500 w 231910"/>
                <a:gd name="connsiteY17" fmla="*/ 70413 h 320088"/>
                <a:gd name="connsiteX18" fmla="*/ 131136 w 231910"/>
                <a:gd name="connsiteY18" fmla="*/ 55555 h 320088"/>
                <a:gd name="connsiteX19" fmla="*/ 83494 w 231910"/>
                <a:gd name="connsiteY19" fmla="*/ 62015 h 320088"/>
                <a:gd name="connsiteX20" fmla="*/ 66214 w 231910"/>
                <a:gd name="connsiteY20" fmla="*/ 89147 h 320088"/>
                <a:gd name="connsiteX21" fmla="*/ 72512 w 231910"/>
                <a:gd name="connsiteY21" fmla="*/ 108365 h 320088"/>
                <a:gd name="connsiteX22" fmla="*/ 93992 w 231910"/>
                <a:gd name="connsiteY22" fmla="*/ 121446 h 320088"/>
                <a:gd name="connsiteX23" fmla="*/ 136627 w 231910"/>
                <a:gd name="connsiteY23" fmla="*/ 134528 h 320088"/>
                <a:gd name="connsiteX24" fmla="*/ 195412 w 231910"/>
                <a:gd name="connsiteY24" fmla="*/ 158591 h 320088"/>
                <a:gd name="connsiteX25" fmla="*/ 223997 w 231910"/>
                <a:gd name="connsiteY25" fmla="*/ 190406 h 320088"/>
                <a:gd name="connsiteX26" fmla="*/ 231911 w 231910"/>
                <a:gd name="connsiteY26" fmla="*/ 230296 h 320088"/>
                <a:gd name="connsiteX27" fmla="*/ 201065 w 231910"/>
                <a:gd name="connsiteY27" fmla="*/ 295379 h 320088"/>
                <a:gd name="connsiteX28" fmla="*/ 106104 w 231910"/>
                <a:gd name="connsiteY28" fmla="*/ 319927 h 32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31910" h="320088">
                  <a:moveTo>
                    <a:pt x="106427" y="320088"/>
                  </a:moveTo>
                  <a:cubicBezTo>
                    <a:pt x="86563" y="320088"/>
                    <a:pt x="67990" y="318635"/>
                    <a:pt x="50710" y="315728"/>
                  </a:cubicBezTo>
                  <a:cubicBezTo>
                    <a:pt x="33591" y="312821"/>
                    <a:pt x="18734" y="308622"/>
                    <a:pt x="6137" y="303131"/>
                  </a:cubicBezTo>
                  <a:lnTo>
                    <a:pt x="6137" y="245800"/>
                  </a:lnTo>
                  <a:cubicBezTo>
                    <a:pt x="20349" y="251613"/>
                    <a:pt x="35529" y="256297"/>
                    <a:pt x="51841" y="259688"/>
                  </a:cubicBezTo>
                  <a:cubicBezTo>
                    <a:pt x="68152" y="263241"/>
                    <a:pt x="84302" y="265018"/>
                    <a:pt x="99967" y="265018"/>
                  </a:cubicBezTo>
                  <a:cubicBezTo>
                    <a:pt x="122415" y="265018"/>
                    <a:pt x="139049" y="262918"/>
                    <a:pt x="149547" y="258719"/>
                  </a:cubicBezTo>
                  <a:cubicBezTo>
                    <a:pt x="160206" y="254520"/>
                    <a:pt x="165374" y="244992"/>
                    <a:pt x="165374" y="230296"/>
                  </a:cubicBezTo>
                  <a:cubicBezTo>
                    <a:pt x="165374" y="220929"/>
                    <a:pt x="163113" y="213661"/>
                    <a:pt x="158591" y="208171"/>
                  </a:cubicBezTo>
                  <a:cubicBezTo>
                    <a:pt x="154069" y="202680"/>
                    <a:pt x="146317" y="197835"/>
                    <a:pt x="135174" y="193474"/>
                  </a:cubicBezTo>
                  <a:cubicBezTo>
                    <a:pt x="124030" y="189114"/>
                    <a:pt x="108365" y="184269"/>
                    <a:pt x="88178" y="178778"/>
                  </a:cubicBezTo>
                  <a:cubicBezTo>
                    <a:pt x="55717" y="169734"/>
                    <a:pt x="32946" y="158591"/>
                    <a:pt x="19703" y="145025"/>
                  </a:cubicBezTo>
                  <a:cubicBezTo>
                    <a:pt x="6460" y="131459"/>
                    <a:pt x="0" y="112887"/>
                    <a:pt x="0" y="89147"/>
                  </a:cubicBezTo>
                  <a:cubicBezTo>
                    <a:pt x="0" y="60562"/>
                    <a:pt x="10497" y="38598"/>
                    <a:pt x="31331" y="23094"/>
                  </a:cubicBezTo>
                  <a:cubicBezTo>
                    <a:pt x="52164" y="7752"/>
                    <a:pt x="82525" y="0"/>
                    <a:pt x="122415" y="0"/>
                  </a:cubicBezTo>
                  <a:cubicBezTo>
                    <a:pt x="140987" y="0"/>
                    <a:pt x="158429" y="1292"/>
                    <a:pt x="174417" y="3876"/>
                  </a:cubicBezTo>
                  <a:cubicBezTo>
                    <a:pt x="190406" y="6460"/>
                    <a:pt x="203487" y="9528"/>
                    <a:pt x="213500" y="13081"/>
                  </a:cubicBezTo>
                  <a:lnTo>
                    <a:pt x="213500" y="70413"/>
                  </a:lnTo>
                  <a:cubicBezTo>
                    <a:pt x="187176" y="60400"/>
                    <a:pt x="159721" y="55555"/>
                    <a:pt x="131136" y="55555"/>
                  </a:cubicBezTo>
                  <a:cubicBezTo>
                    <a:pt x="110949" y="55555"/>
                    <a:pt x="94961" y="57655"/>
                    <a:pt x="83494" y="62015"/>
                  </a:cubicBezTo>
                  <a:cubicBezTo>
                    <a:pt x="71866" y="66376"/>
                    <a:pt x="66214" y="75419"/>
                    <a:pt x="66214" y="89147"/>
                  </a:cubicBezTo>
                  <a:cubicBezTo>
                    <a:pt x="66214" y="97222"/>
                    <a:pt x="68313" y="103682"/>
                    <a:pt x="72512" y="108365"/>
                  </a:cubicBezTo>
                  <a:cubicBezTo>
                    <a:pt x="76711" y="113210"/>
                    <a:pt x="83817" y="117570"/>
                    <a:pt x="93992" y="121446"/>
                  </a:cubicBezTo>
                  <a:cubicBezTo>
                    <a:pt x="104166" y="125322"/>
                    <a:pt x="118378" y="129683"/>
                    <a:pt x="136627" y="134528"/>
                  </a:cubicBezTo>
                  <a:cubicBezTo>
                    <a:pt x="161982" y="141311"/>
                    <a:pt x="181523" y="149224"/>
                    <a:pt x="195412" y="158591"/>
                  </a:cubicBezTo>
                  <a:cubicBezTo>
                    <a:pt x="209139" y="167958"/>
                    <a:pt x="218829" y="178455"/>
                    <a:pt x="223997" y="190406"/>
                  </a:cubicBezTo>
                  <a:cubicBezTo>
                    <a:pt x="229327" y="202195"/>
                    <a:pt x="231911" y="215599"/>
                    <a:pt x="231911" y="230296"/>
                  </a:cubicBezTo>
                  <a:cubicBezTo>
                    <a:pt x="231911" y="257266"/>
                    <a:pt x="221575" y="278907"/>
                    <a:pt x="201065" y="295379"/>
                  </a:cubicBezTo>
                  <a:cubicBezTo>
                    <a:pt x="180554" y="311691"/>
                    <a:pt x="148901" y="319927"/>
                    <a:pt x="106104" y="319927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775675-CCA9-F533-5620-4EDDA78A5B77}"/>
                </a:ext>
              </a:extLst>
            </p:cNvPr>
            <p:cNvSpPr/>
            <p:nvPr/>
          </p:nvSpPr>
          <p:spPr>
            <a:xfrm>
              <a:off x="1587950" y="1680386"/>
              <a:ext cx="229811" cy="324610"/>
            </a:xfrm>
            <a:custGeom>
              <a:avLst/>
              <a:gdLst>
                <a:gd name="connsiteX0" fmla="*/ 0 w 229811"/>
                <a:gd name="connsiteY0" fmla="*/ 324610 h 324610"/>
                <a:gd name="connsiteX1" fmla="*/ 0 w 229811"/>
                <a:gd name="connsiteY1" fmla="*/ 0 h 324610"/>
                <a:gd name="connsiteX2" fmla="*/ 65084 w 229811"/>
                <a:gd name="connsiteY2" fmla="*/ 0 h 324610"/>
                <a:gd name="connsiteX3" fmla="*/ 65084 w 229811"/>
                <a:gd name="connsiteY3" fmla="*/ 178616 h 324610"/>
                <a:gd name="connsiteX4" fmla="*/ 150354 w 229811"/>
                <a:gd name="connsiteY4" fmla="*/ 96253 h 324610"/>
                <a:gd name="connsiteX5" fmla="*/ 224482 w 229811"/>
                <a:gd name="connsiteY5" fmla="*/ 96253 h 324610"/>
                <a:gd name="connsiteX6" fmla="*/ 132590 w 229811"/>
                <a:gd name="connsiteY6" fmla="*/ 189760 h 324610"/>
                <a:gd name="connsiteX7" fmla="*/ 229811 w 229811"/>
                <a:gd name="connsiteY7" fmla="*/ 324610 h 324610"/>
                <a:gd name="connsiteX8" fmla="*/ 161013 w 229811"/>
                <a:gd name="connsiteY8" fmla="*/ 324610 h 324610"/>
                <a:gd name="connsiteX9" fmla="*/ 91569 w 229811"/>
                <a:gd name="connsiteY9" fmla="*/ 223997 h 324610"/>
                <a:gd name="connsiteX10" fmla="*/ 65084 w 229811"/>
                <a:gd name="connsiteY10" fmla="*/ 249514 h 324610"/>
                <a:gd name="connsiteX11" fmla="*/ 65084 w 229811"/>
                <a:gd name="connsiteY11" fmla="*/ 324610 h 324610"/>
                <a:gd name="connsiteX12" fmla="*/ 0 w 229811"/>
                <a:gd name="connsiteY12" fmla="*/ 324610 h 32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9811" h="324610">
                  <a:moveTo>
                    <a:pt x="0" y="324610"/>
                  </a:moveTo>
                  <a:lnTo>
                    <a:pt x="0" y="0"/>
                  </a:lnTo>
                  <a:lnTo>
                    <a:pt x="65084" y="0"/>
                  </a:lnTo>
                  <a:lnTo>
                    <a:pt x="65084" y="178616"/>
                  </a:lnTo>
                  <a:lnTo>
                    <a:pt x="150354" y="96253"/>
                  </a:lnTo>
                  <a:lnTo>
                    <a:pt x="224482" y="96253"/>
                  </a:lnTo>
                  <a:lnTo>
                    <a:pt x="132590" y="189760"/>
                  </a:lnTo>
                  <a:lnTo>
                    <a:pt x="229811" y="324610"/>
                  </a:lnTo>
                  <a:lnTo>
                    <a:pt x="161013" y="324610"/>
                  </a:lnTo>
                  <a:lnTo>
                    <a:pt x="91569" y="223997"/>
                  </a:lnTo>
                  <a:lnTo>
                    <a:pt x="65084" y="249514"/>
                  </a:lnTo>
                  <a:lnTo>
                    <a:pt x="65084" y="324610"/>
                  </a:lnTo>
                  <a:lnTo>
                    <a:pt x="0" y="32461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D2727E7-4156-ED25-A501-CC574C91860D}"/>
                </a:ext>
              </a:extLst>
            </p:cNvPr>
            <p:cNvSpPr/>
            <p:nvPr/>
          </p:nvSpPr>
          <p:spPr>
            <a:xfrm>
              <a:off x="1820184" y="1683777"/>
              <a:ext cx="99805" cy="321380"/>
            </a:xfrm>
            <a:custGeom>
              <a:avLst/>
              <a:gdLst>
                <a:gd name="connsiteX0" fmla="*/ 34238 w 99805"/>
                <a:gd name="connsiteY0" fmla="*/ 321219 h 321380"/>
                <a:gd name="connsiteX1" fmla="*/ 34238 w 99805"/>
                <a:gd name="connsiteY1" fmla="*/ 141149 h 321380"/>
                <a:gd name="connsiteX2" fmla="*/ 0 w 99805"/>
                <a:gd name="connsiteY2" fmla="*/ 141149 h 321380"/>
                <a:gd name="connsiteX3" fmla="*/ 5814 w 99805"/>
                <a:gd name="connsiteY3" fmla="*/ 93023 h 321380"/>
                <a:gd name="connsiteX4" fmla="*/ 99321 w 99805"/>
                <a:gd name="connsiteY4" fmla="*/ 93023 h 321380"/>
                <a:gd name="connsiteX5" fmla="*/ 99321 w 99805"/>
                <a:gd name="connsiteY5" fmla="*/ 321380 h 321380"/>
                <a:gd name="connsiteX6" fmla="*/ 34238 w 99805"/>
                <a:gd name="connsiteY6" fmla="*/ 321380 h 321380"/>
                <a:gd name="connsiteX7" fmla="*/ 28908 w 99805"/>
                <a:gd name="connsiteY7" fmla="*/ 0 h 321380"/>
                <a:gd name="connsiteX8" fmla="*/ 99806 w 99805"/>
                <a:gd name="connsiteY8" fmla="*/ 0 h 321380"/>
                <a:gd name="connsiteX9" fmla="*/ 99806 w 99805"/>
                <a:gd name="connsiteY9" fmla="*/ 51033 h 321380"/>
                <a:gd name="connsiteX10" fmla="*/ 28908 w 99805"/>
                <a:gd name="connsiteY10" fmla="*/ 51033 h 321380"/>
                <a:gd name="connsiteX11" fmla="*/ 28908 w 99805"/>
                <a:gd name="connsiteY11" fmla="*/ 0 h 321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805" h="321380">
                  <a:moveTo>
                    <a:pt x="34238" y="321219"/>
                  </a:moveTo>
                  <a:lnTo>
                    <a:pt x="34238" y="141149"/>
                  </a:lnTo>
                  <a:lnTo>
                    <a:pt x="0" y="141149"/>
                  </a:lnTo>
                  <a:lnTo>
                    <a:pt x="5814" y="93023"/>
                  </a:lnTo>
                  <a:lnTo>
                    <a:pt x="99321" y="93023"/>
                  </a:lnTo>
                  <a:lnTo>
                    <a:pt x="99321" y="321380"/>
                  </a:lnTo>
                  <a:lnTo>
                    <a:pt x="34238" y="321380"/>
                  </a:lnTo>
                  <a:close/>
                  <a:moveTo>
                    <a:pt x="28908" y="0"/>
                  </a:moveTo>
                  <a:lnTo>
                    <a:pt x="99806" y="0"/>
                  </a:lnTo>
                  <a:lnTo>
                    <a:pt x="99806" y="51033"/>
                  </a:lnTo>
                  <a:lnTo>
                    <a:pt x="28908" y="51033"/>
                  </a:lnTo>
                  <a:lnTo>
                    <a:pt x="28908" y="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10F6A52-3D2E-8B19-6F3B-6D8A94EC7D07}"/>
                </a:ext>
              </a:extLst>
            </p:cNvPr>
            <p:cNvSpPr/>
            <p:nvPr/>
          </p:nvSpPr>
          <p:spPr>
            <a:xfrm>
              <a:off x="1974737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7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9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4C3F844-5D2F-EDF0-C2B9-9D91D93CEFB2}"/>
                </a:ext>
              </a:extLst>
            </p:cNvPr>
            <p:cNvSpPr/>
            <p:nvPr/>
          </p:nvSpPr>
          <p:spPr>
            <a:xfrm>
              <a:off x="210635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687E862-B40F-3924-275A-819D1D1BD23C}"/>
                </a:ext>
              </a:extLst>
            </p:cNvPr>
            <p:cNvSpPr/>
            <p:nvPr/>
          </p:nvSpPr>
          <p:spPr>
            <a:xfrm>
              <a:off x="2249767" y="1694759"/>
              <a:ext cx="252582" cy="310398"/>
            </a:xfrm>
            <a:custGeom>
              <a:avLst/>
              <a:gdLst>
                <a:gd name="connsiteX0" fmla="*/ 162 w 252582"/>
                <a:gd name="connsiteY0" fmla="*/ 310237 h 310398"/>
                <a:gd name="connsiteX1" fmla="*/ 162 w 252582"/>
                <a:gd name="connsiteY1" fmla="*/ 0 h 310398"/>
                <a:gd name="connsiteX2" fmla="*/ 149062 w 252582"/>
                <a:gd name="connsiteY2" fmla="*/ 0 h 310398"/>
                <a:gd name="connsiteX3" fmla="*/ 227550 w 252582"/>
                <a:gd name="connsiteY3" fmla="*/ 28262 h 310398"/>
                <a:gd name="connsiteX4" fmla="*/ 252582 w 252582"/>
                <a:gd name="connsiteY4" fmla="*/ 104166 h 310398"/>
                <a:gd name="connsiteX5" fmla="*/ 236433 w 252582"/>
                <a:gd name="connsiteY5" fmla="*/ 158106 h 310398"/>
                <a:gd name="connsiteX6" fmla="*/ 190890 w 252582"/>
                <a:gd name="connsiteY6" fmla="*/ 190890 h 310398"/>
                <a:gd name="connsiteX7" fmla="*/ 203164 w 252582"/>
                <a:gd name="connsiteY7" fmla="*/ 204456 h 310398"/>
                <a:gd name="connsiteX8" fmla="*/ 212531 w 252582"/>
                <a:gd name="connsiteY8" fmla="*/ 223674 h 310398"/>
                <a:gd name="connsiteX9" fmla="*/ 250160 w 252582"/>
                <a:gd name="connsiteY9" fmla="*/ 310399 h 310398"/>
                <a:gd name="connsiteX10" fmla="*/ 182654 w 252582"/>
                <a:gd name="connsiteY10" fmla="*/ 310399 h 310398"/>
                <a:gd name="connsiteX11" fmla="*/ 145994 w 252582"/>
                <a:gd name="connsiteY11" fmla="*/ 227066 h 310398"/>
                <a:gd name="connsiteX12" fmla="*/ 135335 w 252582"/>
                <a:gd name="connsiteY12" fmla="*/ 212047 h 310398"/>
                <a:gd name="connsiteX13" fmla="*/ 116117 w 252582"/>
                <a:gd name="connsiteY13" fmla="*/ 207686 h 310398"/>
                <a:gd name="connsiteX14" fmla="*/ 65084 w 252582"/>
                <a:gd name="connsiteY14" fmla="*/ 207686 h 310398"/>
                <a:gd name="connsiteX15" fmla="*/ 65084 w 252582"/>
                <a:gd name="connsiteY15" fmla="*/ 310237 h 310398"/>
                <a:gd name="connsiteX16" fmla="*/ 0 w 252582"/>
                <a:gd name="connsiteY16" fmla="*/ 310237 h 310398"/>
                <a:gd name="connsiteX17" fmla="*/ 65084 w 252582"/>
                <a:gd name="connsiteY17" fmla="*/ 153746 h 310398"/>
                <a:gd name="connsiteX18" fmla="*/ 132105 w 252582"/>
                <a:gd name="connsiteY18" fmla="*/ 153746 h 310398"/>
                <a:gd name="connsiteX19" fmla="*/ 172157 w 252582"/>
                <a:gd name="connsiteY19" fmla="*/ 142441 h 310398"/>
                <a:gd name="connsiteX20" fmla="*/ 186691 w 252582"/>
                <a:gd name="connsiteY20" fmla="*/ 104166 h 310398"/>
                <a:gd name="connsiteX21" fmla="*/ 174095 w 252582"/>
                <a:gd name="connsiteY21" fmla="*/ 66053 h 310398"/>
                <a:gd name="connsiteX22" fmla="*/ 135981 w 252582"/>
                <a:gd name="connsiteY22" fmla="*/ 53940 h 310398"/>
                <a:gd name="connsiteX23" fmla="*/ 65245 w 252582"/>
                <a:gd name="connsiteY23" fmla="*/ 53940 h 310398"/>
                <a:gd name="connsiteX24" fmla="*/ 65245 w 252582"/>
                <a:gd name="connsiteY24" fmla="*/ 153584 h 310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2582" h="310398">
                  <a:moveTo>
                    <a:pt x="162" y="310237"/>
                  </a:moveTo>
                  <a:lnTo>
                    <a:pt x="162" y="0"/>
                  </a:lnTo>
                  <a:lnTo>
                    <a:pt x="149062" y="0"/>
                  </a:lnTo>
                  <a:cubicBezTo>
                    <a:pt x="184753" y="0"/>
                    <a:pt x="210916" y="9367"/>
                    <a:pt x="227550" y="28262"/>
                  </a:cubicBezTo>
                  <a:cubicBezTo>
                    <a:pt x="244184" y="46996"/>
                    <a:pt x="252582" y="72351"/>
                    <a:pt x="252582" y="104166"/>
                  </a:cubicBezTo>
                  <a:cubicBezTo>
                    <a:pt x="252582" y="124999"/>
                    <a:pt x="247253" y="143087"/>
                    <a:pt x="236433" y="158106"/>
                  </a:cubicBezTo>
                  <a:cubicBezTo>
                    <a:pt x="225612" y="173126"/>
                    <a:pt x="210432" y="184107"/>
                    <a:pt x="190890" y="190890"/>
                  </a:cubicBezTo>
                  <a:cubicBezTo>
                    <a:pt x="196058" y="195089"/>
                    <a:pt x="200096" y="199611"/>
                    <a:pt x="203164" y="204456"/>
                  </a:cubicBezTo>
                  <a:cubicBezTo>
                    <a:pt x="206233" y="209301"/>
                    <a:pt x="209301" y="215761"/>
                    <a:pt x="212531" y="223674"/>
                  </a:cubicBezTo>
                  <a:lnTo>
                    <a:pt x="250160" y="310399"/>
                  </a:lnTo>
                  <a:lnTo>
                    <a:pt x="182654" y="310399"/>
                  </a:lnTo>
                  <a:lnTo>
                    <a:pt x="145994" y="227066"/>
                  </a:lnTo>
                  <a:cubicBezTo>
                    <a:pt x="142764" y="219960"/>
                    <a:pt x="139211" y="214953"/>
                    <a:pt x="135335" y="212047"/>
                  </a:cubicBezTo>
                  <a:cubicBezTo>
                    <a:pt x="131459" y="209140"/>
                    <a:pt x="124999" y="207686"/>
                    <a:pt x="116117" y="207686"/>
                  </a:cubicBezTo>
                  <a:lnTo>
                    <a:pt x="65084" y="207686"/>
                  </a:lnTo>
                  <a:lnTo>
                    <a:pt x="65084" y="310237"/>
                  </a:lnTo>
                  <a:lnTo>
                    <a:pt x="0" y="310237"/>
                  </a:lnTo>
                  <a:close/>
                  <a:moveTo>
                    <a:pt x="65084" y="153746"/>
                  </a:moveTo>
                  <a:lnTo>
                    <a:pt x="132105" y="153746"/>
                  </a:lnTo>
                  <a:cubicBezTo>
                    <a:pt x="149062" y="153746"/>
                    <a:pt x="162467" y="150031"/>
                    <a:pt x="172157" y="142441"/>
                  </a:cubicBezTo>
                  <a:cubicBezTo>
                    <a:pt x="181846" y="134851"/>
                    <a:pt x="186691" y="122092"/>
                    <a:pt x="186691" y="104166"/>
                  </a:cubicBezTo>
                  <a:cubicBezTo>
                    <a:pt x="186691" y="86240"/>
                    <a:pt x="182492" y="74127"/>
                    <a:pt x="174095" y="66053"/>
                  </a:cubicBezTo>
                  <a:cubicBezTo>
                    <a:pt x="165697" y="57978"/>
                    <a:pt x="153100" y="53940"/>
                    <a:pt x="135981" y="53940"/>
                  </a:cubicBezTo>
                  <a:lnTo>
                    <a:pt x="65245" y="53940"/>
                  </a:lnTo>
                  <a:lnTo>
                    <a:pt x="65245" y="153584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491E694-335D-9052-9F36-DD96171C54F2}"/>
                </a:ext>
              </a:extLst>
            </p:cNvPr>
            <p:cNvSpPr/>
            <p:nvPr/>
          </p:nvSpPr>
          <p:spPr>
            <a:xfrm>
              <a:off x="2530612" y="1772117"/>
              <a:ext cx="225450" cy="237886"/>
            </a:xfrm>
            <a:custGeom>
              <a:avLst/>
              <a:gdLst>
                <a:gd name="connsiteX0" fmla="*/ 128714 w 225450"/>
                <a:gd name="connsiteY0" fmla="*/ 237725 h 237886"/>
                <a:gd name="connsiteX1" fmla="*/ 34722 w 225450"/>
                <a:gd name="connsiteY1" fmla="*/ 208171 h 237886"/>
                <a:gd name="connsiteX2" fmla="*/ 0 w 225450"/>
                <a:gd name="connsiteY2" fmla="*/ 118378 h 237886"/>
                <a:gd name="connsiteX3" fmla="*/ 29231 w 225450"/>
                <a:gd name="connsiteY3" fmla="*/ 31977 h 237886"/>
                <a:gd name="connsiteX4" fmla="*/ 116117 w 225450"/>
                <a:gd name="connsiteY4" fmla="*/ 0 h 237886"/>
                <a:gd name="connsiteX5" fmla="*/ 197350 w 225450"/>
                <a:gd name="connsiteY5" fmla="*/ 27778 h 237886"/>
                <a:gd name="connsiteX6" fmla="*/ 225451 w 225450"/>
                <a:gd name="connsiteY6" fmla="*/ 100290 h 237886"/>
                <a:gd name="connsiteX7" fmla="*/ 225451 w 225450"/>
                <a:gd name="connsiteY7" fmla="*/ 141634 h 237886"/>
                <a:gd name="connsiteX8" fmla="*/ 60239 w 225450"/>
                <a:gd name="connsiteY8" fmla="*/ 141634 h 237886"/>
                <a:gd name="connsiteX9" fmla="*/ 85594 w 225450"/>
                <a:gd name="connsiteY9" fmla="*/ 179262 h 237886"/>
                <a:gd name="connsiteX10" fmla="*/ 142280 w 225450"/>
                <a:gd name="connsiteY10" fmla="*/ 189437 h 237886"/>
                <a:gd name="connsiteX11" fmla="*/ 179585 w 225450"/>
                <a:gd name="connsiteY11" fmla="*/ 186045 h 237886"/>
                <a:gd name="connsiteX12" fmla="*/ 212046 w 225450"/>
                <a:gd name="connsiteY12" fmla="*/ 177324 h 237886"/>
                <a:gd name="connsiteX13" fmla="*/ 212046 w 225450"/>
                <a:gd name="connsiteY13" fmla="*/ 223513 h 237886"/>
                <a:gd name="connsiteX14" fmla="*/ 174902 w 225450"/>
                <a:gd name="connsiteY14" fmla="*/ 234333 h 237886"/>
                <a:gd name="connsiteX15" fmla="*/ 128714 w 225450"/>
                <a:gd name="connsiteY15" fmla="*/ 237886 h 237886"/>
                <a:gd name="connsiteX16" fmla="*/ 60400 w 225450"/>
                <a:gd name="connsiteY16" fmla="*/ 101421 h 237886"/>
                <a:gd name="connsiteX17" fmla="*/ 168765 w 225450"/>
                <a:gd name="connsiteY17" fmla="*/ 101421 h 237886"/>
                <a:gd name="connsiteX18" fmla="*/ 168765 w 225450"/>
                <a:gd name="connsiteY18" fmla="*/ 88824 h 237886"/>
                <a:gd name="connsiteX19" fmla="*/ 157137 w 225450"/>
                <a:gd name="connsiteY19" fmla="*/ 57816 h 237886"/>
                <a:gd name="connsiteX20" fmla="*/ 118055 w 225450"/>
                <a:gd name="connsiteY20" fmla="*/ 46511 h 237886"/>
                <a:gd name="connsiteX21" fmla="*/ 72997 w 225450"/>
                <a:gd name="connsiteY21" fmla="*/ 59593 h 237886"/>
                <a:gd name="connsiteX22" fmla="*/ 60239 w 225450"/>
                <a:gd name="connsiteY22" fmla="*/ 101421 h 23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450" h="237886">
                  <a:moveTo>
                    <a:pt x="128714" y="237725"/>
                  </a:moveTo>
                  <a:cubicBezTo>
                    <a:pt x="89147" y="237725"/>
                    <a:pt x="57816" y="227873"/>
                    <a:pt x="34722" y="208171"/>
                  </a:cubicBezTo>
                  <a:cubicBezTo>
                    <a:pt x="11628" y="188468"/>
                    <a:pt x="0" y="158429"/>
                    <a:pt x="0" y="118378"/>
                  </a:cubicBezTo>
                  <a:cubicBezTo>
                    <a:pt x="0" y="82041"/>
                    <a:pt x="9690" y="53294"/>
                    <a:pt x="29231" y="31977"/>
                  </a:cubicBezTo>
                  <a:cubicBezTo>
                    <a:pt x="48772" y="10659"/>
                    <a:pt x="77680" y="0"/>
                    <a:pt x="116117" y="0"/>
                  </a:cubicBezTo>
                  <a:cubicBezTo>
                    <a:pt x="151485" y="0"/>
                    <a:pt x="178455" y="9205"/>
                    <a:pt x="197350" y="27778"/>
                  </a:cubicBezTo>
                  <a:cubicBezTo>
                    <a:pt x="216084" y="46188"/>
                    <a:pt x="225451" y="70413"/>
                    <a:pt x="225451" y="100290"/>
                  </a:cubicBezTo>
                  <a:lnTo>
                    <a:pt x="225451" y="141634"/>
                  </a:lnTo>
                  <a:lnTo>
                    <a:pt x="60239" y="141634"/>
                  </a:lnTo>
                  <a:cubicBezTo>
                    <a:pt x="63792" y="159883"/>
                    <a:pt x="72189" y="172480"/>
                    <a:pt x="85594" y="179262"/>
                  </a:cubicBezTo>
                  <a:cubicBezTo>
                    <a:pt x="98998" y="186045"/>
                    <a:pt x="117732" y="189437"/>
                    <a:pt x="142280" y="189437"/>
                  </a:cubicBezTo>
                  <a:cubicBezTo>
                    <a:pt x="154553" y="189437"/>
                    <a:pt x="166989" y="188306"/>
                    <a:pt x="179585" y="186045"/>
                  </a:cubicBezTo>
                  <a:cubicBezTo>
                    <a:pt x="192344" y="183784"/>
                    <a:pt x="203164" y="180877"/>
                    <a:pt x="212046" y="177324"/>
                  </a:cubicBezTo>
                  <a:lnTo>
                    <a:pt x="212046" y="223513"/>
                  </a:lnTo>
                  <a:cubicBezTo>
                    <a:pt x="201388" y="228358"/>
                    <a:pt x="189114" y="231911"/>
                    <a:pt x="174902" y="234333"/>
                  </a:cubicBezTo>
                  <a:cubicBezTo>
                    <a:pt x="160690" y="236756"/>
                    <a:pt x="145348" y="237886"/>
                    <a:pt x="128714" y="237886"/>
                  </a:cubicBezTo>
                  <a:moveTo>
                    <a:pt x="60400" y="101421"/>
                  </a:moveTo>
                  <a:lnTo>
                    <a:pt x="168765" y="101421"/>
                  </a:lnTo>
                  <a:lnTo>
                    <a:pt x="168765" y="88824"/>
                  </a:lnTo>
                  <a:cubicBezTo>
                    <a:pt x="168765" y="75581"/>
                    <a:pt x="164889" y="65245"/>
                    <a:pt x="157137" y="57816"/>
                  </a:cubicBezTo>
                  <a:cubicBezTo>
                    <a:pt x="149385" y="50226"/>
                    <a:pt x="136466" y="46511"/>
                    <a:pt x="118055" y="46511"/>
                  </a:cubicBezTo>
                  <a:cubicBezTo>
                    <a:pt x="96576" y="46511"/>
                    <a:pt x="81556" y="50872"/>
                    <a:pt x="72997" y="59593"/>
                  </a:cubicBezTo>
                  <a:cubicBezTo>
                    <a:pt x="64438" y="68314"/>
                    <a:pt x="60239" y="82202"/>
                    <a:pt x="60239" y="101421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E617918-35A5-313A-35A5-C7011A2841D7}"/>
                </a:ext>
              </a:extLst>
            </p:cNvPr>
            <p:cNvSpPr/>
            <p:nvPr/>
          </p:nvSpPr>
          <p:spPr>
            <a:xfrm>
              <a:off x="2791753" y="1772117"/>
              <a:ext cx="224320" cy="238047"/>
            </a:xfrm>
            <a:custGeom>
              <a:avLst/>
              <a:gdLst>
                <a:gd name="connsiteX0" fmla="*/ 81395 w 224320"/>
                <a:gd name="connsiteY0" fmla="*/ 237725 h 238047"/>
                <a:gd name="connsiteX1" fmla="*/ 41182 w 224320"/>
                <a:gd name="connsiteY1" fmla="*/ 229811 h 238047"/>
                <a:gd name="connsiteX2" fmla="*/ 11305 w 224320"/>
                <a:gd name="connsiteY2" fmla="*/ 206233 h 238047"/>
                <a:gd name="connsiteX3" fmla="*/ 0 w 224320"/>
                <a:gd name="connsiteY3" fmla="*/ 166989 h 238047"/>
                <a:gd name="connsiteX4" fmla="*/ 23902 w 224320"/>
                <a:gd name="connsiteY4" fmla="*/ 113048 h 238047"/>
                <a:gd name="connsiteX5" fmla="*/ 94476 w 224320"/>
                <a:gd name="connsiteY5" fmla="*/ 92861 h 238047"/>
                <a:gd name="connsiteX6" fmla="*/ 161982 w 224320"/>
                <a:gd name="connsiteY6" fmla="*/ 92861 h 238047"/>
                <a:gd name="connsiteX7" fmla="*/ 161982 w 224320"/>
                <a:gd name="connsiteY7" fmla="*/ 86563 h 238047"/>
                <a:gd name="connsiteX8" fmla="*/ 150193 w 224320"/>
                <a:gd name="connsiteY8" fmla="*/ 56686 h 238047"/>
                <a:gd name="connsiteX9" fmla="*/ 102713 w 224320"/>
                <a:gd name="connsiteY9" fmla="*/ 47965 h 238047"/>
                <a:gd name="connsiteX10" fmla="*/ 27616 w 224320"/>
                <a:gd name="connsiteY10" fmla="*/ 60077 h 238047"/>
                <a:gd name="connsiteX11" fmla="*/ 27616 w 224320"/>
                <a:gd name="connsiteY11" fmla="*/ 14373 h 238047"/>
                <a:gd name="connsiteX12" fmla="*/ 66376 w 224320"/>
                <a:gd name="connsiteY12" fmla="*/ 4037 h 238047"/>
                <a:gd name="connsiteX13" fmla="*/ 116278 w 224320"/>
                <a:gd name="connsiteY13" fmla="*/ 0 h 238047"/>
                <a:gd name="connsiteX14" fmla="*/ 196058 w 224320"/>
                <a:gd name="connsiteY14" fmla="*/ 20995 h 238047"/>
                <a:gd name="connsiteX15" fmla="*/ 224320 w 224320"/>
                <a:gd name="connsiteY15" fmla="*/ 88178 h 238047"/>
                <a:gd name="connsiteX16" fmla="*/ 224320 w 224320"/>
                <a:gd name="connsiteY16" fmla="*/ 233203 h 238047"/>
                <a:gd name="connsiteX17" fmla="*/ 167958 w 224320"/>
                <a:gd name="connsiteY17" fmla="*/ 233203 h 238047"/>
                <a:gd name="connsiteX18" fmla="*/ 164566 w 224320"/>
                <a:gd name="connsiteY18" fmla="*/ 212531 h 238047"/>
                <a:gd name="connsiteX19" fmla="*/ 131298 w 224320"/>
                <a:gd name="connsiteY19" fmla="*/ 231265 h 238047"/>
                <a:gd name="connsiteX20" fmla="*/ 81718 w 224320"/>
                <a:gd name="connsiteY20" fmla="*/ 238048 h 238047"/>
                <a:gd name="connsiteX21" fmla="*/ 99321 w 224320"/>
                <a:gd name="connsiteY21" fmla="*/ 194928 h 238047"/>
                <a:gd name="connsiteX22" fmla="*/ 136950 w 224320"/>
                <a:gd name="connsiteY22" fmla="*/ 187660 h 238047"/>
                <a:gd name="connsiteX23" fmla="*/ 161982 w 224320"/>
                <a:gd name="connsiteY23" fmla="*/ 169411 h 238047"/>
                <a:gd name="connsiteX24" fmla="*/ 161982 w 224320"/>
                <a:gd name="connsiteY24" fmla="*/ 133236 h 238047"/>
                <a:gd name="connsiteX25" fmla="*/ 95930 w 224320"/>
                <a:gd name="connsiteY25" fmla="*/ 133236 h 238047"/>
                <a:gd name="connsiteX26" fmla="*/ 57816 w 224320"/>
                <a:gd name="connsiteY26" fmla="*/ 164566 h 238047"/>
                <a:gd name="connsiteX27" fmla="*/ 99321 w 224320"/>
                <a:gd name="connsiteY27" fmla="*/ 194928 h 238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4320" h="238047">
                  <a:moveTo>
                    <a:pt x="81395" y="237725"/>
                  </a:moveTo>
                  <a:cubicBezTo>
                    <a:pt x="67022" y="237725"/>
                    <a:pt x="53456" y="235141"/>
                    <a:pt x="41182" y="229811"/>
                  </a:cubicBezTo>
                  <a:cubicBezTo>
                    <a:pt x="28747" y="224482"/>
                    <a:pt x="18895" y="216568"/>
                    <a:pt x="11305" y="206233"/>
                  </a:cubicBezTo>
                  <a:cubicBezTo>
                    <a:pt x="3715" y="195735"/>
                    <a:pt x="0" y="182654"/>
                    <a:pt x="0" y="166989"/>
                  </a:cubicBezTo>
                  <a:cubicBezTo>
                    <a:pt x="0" y="144540"/>
                    <a:pt x="7913" y="126453"/>
                    <a:pt x="23902" y="113048"/>
                  </a:cubicBezTo>
                  <a:cubicBezTo>
                    <a:pt x="39729" y="99644"/>
                    <a:pt x="63307" y="92861"/>
                    <a:pt x="94476" y="92861"/>
                  </a:cubicBezTo>
                  <a:lnTo>
                    <a:pt x="161982" y="92861"/>
                  </a:lnTo>
                  <a:lnTo>
                    <a:pt x="161982" y="86563"/>
                  </a:lnTo>
                  <a:cubicBezTo>
                    <a:pt x="161982" y="72351"/>
                    <a:pt x="158106" y="62500"/>
                    <a:pt x="150193" y="56686"/>
                  </a:cubicBezTo>
                  <a:cubicBezTo>
                    <a:pt x="142280" y="50872"/>
                    <a:pt x="126453" y="47965"/>
                    <a:pt x="102713" y="47965"/>
                  </a:cubicBezTo>
                  <a:cubicBezTo>
                    <a:pt x="76711" y="47965"/>
                    <a:pt x="51679" y="52002"/>
                    <a:pt x="27616" y="60077"/>
                  </a:cubicBezTo>
                  <a:lnTo>
                    <a:pt x="27616" y="14373"/>
                  </a:lnTo>
                  <a:cubicBezTo>
                    <a:pt x="38275" y="10174"/>
                    <a:pt x="51195" y="6783"/>
                    <a:pt x="66376" y="4037"/>
                  </a:cubicBezTo>
                  <a:cubicBezTo>
                    <a:pt x="81556" y="1292"/>
                    <a:pt x="98191" y="0"/>
                    <a:pt x="116278" y="0"/>
                  </a:cubicBezTo>
                  <a:cubicBezTo>
                    <a:pt x="150677" y="0"/>
                    <a:pt x="177163" y="6944"/>
                    <a:pt x="196058" y="20995"/>
                  </a:cubicBezTo>
                  <a:cubicBezTo>
                    <a:pt x="214792" y="34884"/>
                    <a:pt x="224320" y="57332"/>
                    <a:pt x="224320" y="88178"/>
                  </a:cubicBezTo>
                  <a:lnTo>
                    <a:pt x="224320" y="233203"/>
                  </a:lnTo>
                  <a:lnTo>
                    <a:pt x="167958" y="233203"/>
                  </a:lnTo>
                  <a:lnTo>
                    <a:pt x="164566" y="212531"/>
                  </a:lnTo>
                  <a:cubicBezTo>
                    <a:pt x="155522" y="220606"/>
                    <a:pt x="144541" y="226743"/>
                    <a:pt x="131298" y="231265"/>
                  </a:cubicBezTo>
                  <a:cubicBezTo>
                    <a:pt x="118055" y="235787"/>
                    <a:pt x="101582" y="238048"/>
                    <a:pt x="81718" y="238048"/>
                  </a:cubicBezTo>
                  <a:moveTo>
                    <a:pt x="99321" y="194928"/>
                  </a:moveTo>
                  <a:cubicBezTo>
                    <a:pt x="113694" y="194928"/>
                    <a:pt x="126291" y="192505"/>
                    <a:pt x="136950" y="187660"/>
                  </a:cubicBezTo>
                  <a:cubicBezTo>
                    <a:pt x="147609" y="182815"/>
                    <a:pt x="155845" y="176840"/>
                    <a:pt x="161982" y="169411"/>
                  </a:cubicBezTo>
                  <a:lnTo>
                    <a:pt x="161982" y="133236"/>
                  </a:lnTo>
                  <a:lnTo>
                    <a:pt x="95930" y="133236"/>
                  </a:lnTo>
                  <a:cubicBezTo>
                    <a:pt x="70575" y="133236"/>
                    <a:pt x="57816" y="143733"/>
                    <a:pt x="57816" y="164566"/>
                  </a:cubicBezTo>
                  <a:cubicBezTo>
                    <a:pt x="57816" y="185399"/>
                    <a:pt x="71544" y="194928"/>
                    <a:pt x="99321" y="194928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9300297-EE2E-1884-B47A-011287BED0C6}"/>
                </a:ext>
              </a:extLst>
            </p:cNvPr>
            <p:cNvSpPr/>
            <p:nvPr/>
          </p:nvSpPr>
          <p:spPr>
            <a:xfrm>
              <a:off x="306823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5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B20B419-D170-314B-F771-BB2D84CEEC06}"/>
                </a:ext>
              </a:extLst>
            </p:cNvPr>
            <p:cNvSpPr/>
            <p:nvPr/>
          </p:nvSpPr>
          <p:spPr>
            <a:xfrm>
              <a:off x="651749" y="1722698"/>
              <a:ext cx="500481" cy="262110"/>
            </a:xfrm>
            <a:custGeom>
              <a:avLst/>
              <a:gdLst>
                <a:gd name="connsiteX0" fmla="*/ 0 w 500481"/>
                <a:gd name="connsiteY0" fmla="*/ 0 h 262110"/>
                <a:gd name="connsiteX1" fmla="*/ 323 w 500481"/>
                <a:gd name="connsiteY1" fmla="*/ 122415 h 262110"/>
                <a:gd name="connsiteX2" fmla="*/ 499351 w 500481"/>
                <a:gd name="connsiteY2" fmla="*/ 262111 h 262110"/>
                <a:gd name="connsiteX3" fmla="*/ 500481 w 500481"/>
                <a:gd name="connsiteY3" fmla="*/ 137273 h 262110"/>
                <a:gd name="connsiteX4" fmla="*/ 0 w 500481"/>
                <a:gd name="connsiteY4" fmla="*/ 0 h 26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1" h="262110">
                  <a:moveTo>
                    <a:pt x="0" y="0"/>
                  </a:moveTo>
                  <a:lnTo>
                    <a:pt x="323" y="122415"/>
                  </a:lnTo>
                  <a:lnTo>
                    <a:pt x="499351" y="262111"/>
                  </a:lnTo>
                  <a:lnTo>
                    <a:pt x="500481" y="137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9E2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5542673-5C61-103C-C6F9-DB35275D89A2}"/>
                </a:ext>
              </a:extLst>
            </p:cNvPr>
            <p:cNvSpPr/>
            <p:nvPr/>
          </p:nvSpPr>
          <p:spPr>
            <a:xfrm>
              <a:off x="891088" y="1570890"/>
              <a:ext cx="4360" cy="968"/>
            </a:xfrm>
            <a:custGeom>
              <a:avLst/>
              <a:gdLst>
                <a:gd name="connsiteX0" fmla="*/ 0 w 4360"/>
                <a:gd name="connsiteY0" fmla="*/ 969 h 968"/>
                <a:gd name="connsiteX1" fmla="*/ 4360 w 4360"/>
                <a:gd name="connsiteY1" fmla="*/ 0 h 968"/>
                <a:gd name="connsiteX2" fmla="*/ 0 w 4360"/>
                <a:gd name="connsiteY2" fmla="*/ 969 h 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60" h="968">
                  <a:moveTo>
                    <a:pt x="0" y="969"/>
                  </a:moveTo>
                  <a:cubicBezTo>
                    <a:pt x="1453" y="646"/>
                    <a:pt x="2907" y="323"/>
                    <a:pt x="4360" y="0"/>
                  </a:cubicBezTo>
                  <a:cubicBezTo>
                    <a:pt x="2907" y="323"/>
                    <a:pt x="1453" y="484"/>
                    <a:pt x="0" y="969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EFD5C66-28E3-B68F-FFC1-9D766C0BD3A5}"/>
                </a:ext>
              </a:extLst>
            </p:cNvPr>
            <p:cNvSpPr/>
            <p:nvPr/>
          </p:nvSpPr>
          <p:spPr>
            <a:xfrm>
              <a:off x="895448" y="1570191"/>
              <a:ext cx="257427" cy="218882"/>
            </a:xfrm>
            <a:custGeom>
              <a:avLst/>
              <a:gdLst>
                <a:gd name="connsiteX0" fmla="*/ 8559 w 257427"/>
                <a:gd name="connsiteY0" fmla="*/ 218075 h 218882"/>
                <a:gd name="connsiteX1" fmla="*/ 257427 w 257427"/>
                <a:gd name="connsiteY1" fmla="*/ 162035 h 218882"/>
                <a:gd name="connsiteX2" fmla="*/ 257427 w 257427"/>
                <a:gd name="connsiteY2" fmla="*/ 161712 h 218882"/>
                <a:gd name="connsiteX3" fmla="*/ 237240 w 257427"/>
                <a:gd name="connsiteY3" fmla="*/ 126829 h 218882"/>
                <a:gd name="connsiteX4" fmla="*/ 26970 w 257427"/>
                <a:gd name="connsiteY4" fmla="*/ 5383 h 218882"/>
                <a:gd name="connsiteX5" fmla="*/ 0 w 257427"/>
                <a:gd name="connsiteY5" fmla="*/ 538 h 218882"/>
                <a:gd name="connsiteX6" fmla="*/ 4683 w 257427"/>
                <a:gd name="connsiteY6" fmla="*/ 53 h 218882"/>
                <a:gd name="connsiteX7" fmla="*/ 4683 w 257427"/>
                <a:gd name="connsiteY7" fmla="*/ 218883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27" h="218882">
                  <a:moveTo>
                    <a:pt x="8559" y="218075"/>
                  </a:moveTo>
                  <a:lnTo>
                    <a:pt x="257427" y="162035"/>
                  </a:lnTo>
                  <a:lnTo>
                    <a:pt x="257427" y="161712"/>
                  </a:lnTo>
                  <a:cubicBezTo>
                    <a:pt x="257427" y="147339"/>
                    <a:pt x="249675" y="133935"/>
                    <a:pt x="237240" y="126829"/>
                  </a:cubicBezTo>
                  <a:lnTo>
                    <a:pt x="26970" y="5383"/>
                  </a:lnTo>
                  <a:cubicBezTo>
                    <a:pt x="18734" y="538"/>
                    <a:pt x="9205" y="-916"/>
                    <a:pt x="0" y="538"/>
                  </a:cubicBezTo>
                  <a:cubicBezTo>
                    <a:pt x="1615" y="376"/>
                    <a:pt x="3068" y="53"/>
                    <a:pt x="4683" y="53"/>
                  </a:cubicBezTo>
                  <a:lnTo>
                    <a:pt x="4683" y="218883"/>
                  </a:ln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4B4DA35-ED8C-1CD7-30A4-E034A57BBA13}"/>
                </a:ext>
              </a:extLst>
            </p:cNvPr>
            <p:cNvSpPr/>
            <p:nvPr/>
          </p:nvSpPr>
          <p:spPr>
            <a:xfrm>
              <a:off x="886566" y="1572344"/>
              <a:ext cx="3229" cy="1130"/>
            </a:xfrm>
            <a:custGeom>
              <a:avLst/>
              <a:gdLst>
                <a:gd name="connsiteX0" fmla="*/ 0 w 3229"/>
                <a:gd name="connsiteY0" fmla="*/ 1130 h 1130"/>
                <a:gd name="connsiteX1" fmla="*/ 3230 w 3229"/>
                <a:gd name="connsiteY1" fmla="*/ 0 h 1130"/>
                <a:gd name="connsiteX2" fmla="*/ 0 w 3229"/>
                <a:gd name="connsiteY2" fmla="*/ 1130 h 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29" h="1130">
                  <a:moveTo>
                    <a:pt x="0" y="1130"/>
                  </a:moveTo>
                  <a:cubicBezTo>
                    <a:pt x="1130" y="646"/>
                    <a:pt x="2099" y="323"/>
                    <a:pt x="3230" y="0"/>
                  </a:cubicBezTo>
                  <a:cubicBezTo>
                    <a:pt x="2099" y="323"/>
                    <a:pt x="1130" y="646"/>
                    <a:pt x="0" y="113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4E847B7-1495-F9FD-FF69-E04B46733FED}"/>
                </a:ext>
              </a:extLst>
            </p:cNvPr>
            <p:cNvSpPr/>
            <p:nvPr/>
          </p:nvSpPr>
          <p:spPr>
            <a:xfrm>
              <a:off x="882044" y="1573313"/>
              <a:ext cx="4521" cy="2260"/>
            </a:xfrm>
            <a:custGeom>
              <a:avLst/>
              <a:gdLst>
                <a:gd name="connsiteX0" fmla="*/ 0 w 4521"/>
                <a:gd name="connsiteY0" fmla="*/ 2261 h 2260"/>
                <a:gd name="connsiteX1" fmla="*/ 4522 w 4521"/>
                <a:gd name="connsiteY1" fmla="*/ 0 h 2260"/>
                <a:gd name="connsiteX2" fmla="*/ 0 w 4521"/>
                <a:gd name="connsiteY2" fmla="*/ 2261 h 2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21" h="2260">
                  <a:moveTo>
                    <a:pt x="0" y="2261"/>
                  </a:moveTo>
                  <a:cubicBezTo>
                    <a:pt x="1453" y="1453"/>
                    <a:pt x="2907" y="646"/>
                    <a:pt x="4522" y="0"/>
                  </a:cubicBezTo>
                  <a:cubicBezTo>
                    <a:pt x="3068" y="646"/>
                    <a:pt x="1453" y="1292"/>
                    <a:pt x="0" y="2261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4632632-D3CF-6F19-2179-927E8B11F9B3}"/>
                </a:ext>
              </a:extLst>
            </p:cNvPr>
            <p:cNvSpPr/>
            <p:nvPr/>
          </p:nvSpPr>
          <p:spPr>
            <a:xfrm>
              <a:off x="895448" y="1570890"/>
              <a:ext cx="161" cy="16149"/>
            </a:xfrm>
            <a:custGeom>
              <a:avLst/>
              <a:gdLst>
                <a:gd name="connsiteX0" fmla="*/ 0 w 161"/>
                <a:gd name="connsiteY0" fmla="*/ 0 h 16149"/>
                <a:gd name="connsiteX1" fmla="*/ 162 w 161"/>
                <a:gd name="connsiteY1" fmla="*/ 0 h 16149"/>
                <a:gd name="connsiteX2" fmla="*/ 0 w 161"/>
                <a:gd name="connsiteY2" fmla="*/ 0 h 1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" h="16149">
                  <a:moveTo>
                    <a:pt x="0" y="0"/>
                  </a:moveTo>
                  <a:cubicBezTo>
                    <a:pt x="0" y="0"/>
                    <a:pt x="0" y="0"/>
                    <a:pt x="162" y="0"/>
                  </a:cubicBezTo>
                  <a:cubicBezTo>
                    <a:pt x="162" y="0"/>
                    <a:pt x="162" y="0"/>
                    <a:pt x="0" y="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6ABB75F-3B61-1CAD-62D8-6FEB513C9E66}"/>
                </a:ext>
              </a:extLst>
            </p:cNvPr>
            <p:cNvSpPr/>
            <p:nvPr/>
          </p:nvSpPr>
          <p:spPr>
            <a:xfrm>
              <a:off x="889796" y="1571698"/>
              <a:ext cx="1291" cy="484"/>
            </a:xfrm>
            <a:custGeom>
              <a:avLst/>
              <a:gdLst>
                <a:gd name="connsiteX0" fmla="*/ 0 w 1291"/>
                <a:gd name="connsiteY0" fmla="*/ 484 h 484"/>
                <a:gd name="connsiteX1" fmla="*/ 1292 w 1291"/>
                <a:gd name="connsiteY1" fmla="*/ 0 h 484"/>
                <a:gd name="connsiteX2" fmla="*/ 0 w 1291"/>
                <a:gd name="connsiteY2" fmla="*/ 484 h 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1" h="484">
                  <a:moveTo>
                    <a:pt x="0" y="484"/>
                  </a:moveTo>
                  <a:cubicBezTo>
                    <a:pt x="0" y="484"/>
                    <a:pt x="807" y="161"/>
                    <a:pt x="1292" y="0"/>
                  </a:cubicBezTo>
                  <a:cubicBezTo>
                    <a:pt x="807" y="0"/>
                    <a:pt x="485" y="323"/>
                    <a:pt x="0" y="484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0D84F33-08D6-6295-E09E-2D8B6C52E9BB}"/>
                </a:ext>
              </a:extLst>
            </p:cNvPr>
            <p:cNvSpPr/>
            <p:nvPr/>
          </p:nvSpPr>
          <p:spPr>
            <a:xfrm>
              <a:off x="651749" y="1570245"/>
              <a:ext cx="248544" cy="274707"/>
            </a:xfrm>
            <a:custGeom>
              <a:avLst/>
              <a:gdLst>
                <a:gd name="connsiteX0" fmla="*/ 248545 w 248544"/>
                <a:gd name="connsiteY0" fmla="*/ 0 h 274707"/>
                <a:gd name="connsiteX1" fmla="*/ 243861 w 248544"/>
                <a:gd name="connsiteY1" fmla="*/ 484 h 274707"/>
                <a:gd name="connsiteX2" fmla="*/ 243700 w 248544"/>
                <a:gd name="connsiteY2" fmla="*/ 484 h 274707"/>
                <a:gd name="connsiteX3" fmla="*/ 239339 w 248544"/>
                <a:gd name="connsiteY3" fmla="*/ 1453 h 274707"/>
                <a:gd name="connsiteX4" fmla="*/ 238048 w 248544"/>
                <a:gd name="connsiteY4" fmla="*/ 1938 h 274707"/>
                <a:gd name="connsiteX5" fmla="*/ 234818 w 248544"/>
                <a:gd name="connsiteY5" fmla="*/ 3068 h 274707"/>
                <a:gd name="connsiteX6" fmla="*/ 230296 w 248544"/>
                <a:gd name="connsiteY6" fmla="*/ 5329 h 274707"/>
                <a:gd name="connsiteX7" fmla="*/ 20187 w 248544"/>
                <a:gd name="connsiteY7" fmla="*/ 126614 h 274707"/>
                <a:gd name="connsiteX8" fmla="*/ 3068 w 248544"/>
                <a:gd name="connsiteY8" fmla="*/ 146155 h 274707"/>
                <a:gd name="connsiteX9" fmla="*/ 0 w 248544"/>
                <a:gd name="connsiteY9" fmla="*/ 161659 h 274707"/>
                <a:gd name="connsiteX10" fmla="*/ 0 w 248544"/>
                <a:gd name="connsiteY10" fmla="*/ 274708 h 274707"/>
                <a:gd name="connsiteX11" fmla="*/ 323 w 248544"/>
                <a:gd name="connsiteY11" fmla="*/ 274708 h 274707"/>
                <a:gd name="connsiteX12" fmla="*/ 248383 w 248544"/>
                <a:gd name="connsiteY12" fmla="*/ 218829 h 274707"/>
                <a:gd name="connsiteX13" fmla="*/ 248383 w 248544"/>
                <a:gd name="connsiteY13" fmla="*/ 0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248545" y="0"/>
                  </a:moveTo>
                  <a:cubicBezTo>
                    <a:pt x="246930" y="0"/>
                    <a:pt x="245476" y="323"/>
                    <a:pt x="243861" y="484"/>
                  </a:cubicBezTo>
                  <a:cubicBezTo>
                    <a:pt x="243861" y="484"/>
                    <a:pt x="243861" y="484"/>
                    <a:pt x="243700" y="484"/>
                  </a:cubicBezTo>
                  <a:cubicBezTo>
                    <a:pt x="242246" y="646"/>
                    <a:pt x="240793" y="969"/>
                    <a:pt x="239339" y="1453"/>
                  </a:cubicBezTo>
                  <a:cubicBezTo>
                    <a:pt x="238855" y="1453"/>
                    <a:pt x="238532" y="1776"/>
                    <a:pt x="238048" y="1938"/>
                  </a:cubicBezTo>
                  <a:cubicBezTo>
                    <a:pt x="236917" y="2261"/>
                    <a:pt x="235787" y="2584"/>
                    <a:pt x="234818" y="3068"/>
                  </a:cubicBezTo>
                  <a:cubicBezTo>
                    <a:pt x="233203" y="3714"/>
                    <a:pt x="231749" y="4360"/>
                    <a:pt x="230296" y="5329"/>
                  </a:cubicBezTo>
                  <a:lnTo>
                    <a:pt x="20187" y="126614"/>
                  </a:lnTo>
                  <a:cubicBezTo>
                    <a:pt x="12435" y="131136"/>
                    <a:pt x="6460" y="138081"/>
                    <a:pt x="3068" y="146155"/>
                  </a:cubicBezTo>
                  <a:cubicBezTo>
                    <a:pt x="1130" y="151000"/>
                    <a:pt x="0" y="156168"/>
                    <a:pt x="0" y="161659"/>
                  </a:cubicBezTo>
                  <a:lnTo>
                    <a:pt x="0" y="274708"/>
                  </a:lnTo>
                  <a:lnTo>
                    <a:pt x="323" y="274708"/>
                  </a:lnTo>
                  <a:cubicBezTo>
                    <a:pt x="323" y="274708"/>
                    <a:pt x="248383" y="218829"/>
                    <a:pt x="248383" y="218829"/>
                  </a:cubicBezTo>
                  <a:lnTo>
                    <a:pt x="248383" y="0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8CB6718-E1C3-FBEB-48C4-462472CE831E}"/>
                </a:ext>
              </a:extLst>
            </p:cNvPr>
            <p:cNvSpPr/>
            <p:nvPr/>
          </p:nvSpPr>
          <p:spPr>
            <a:xfrm>
              <a:off x="651749" y="1915688"/>
              <a:ext cx="257265" cy="218882"/>
            </a:xfrm>
            <a:custGeom>
              <a:avLst/>
              <a:gdLst>
                <a:gd name="connsiteX0" fmla="*/ 248868 w 257265"/>
                <a:gd name="connsiteY0" fmla="*/ 808 h 218882"/>
                <a:gd name="connsiteX1" fmla="*/ 0 w 257265"/>
                <a:gd name="connsiteY1" fmla="*/ 57009 h 218882"/>
                <a:gd name="connsiteX2" fmla="*/ 0 w 257265"/>
                <a:gd name="connsiteY2" fmla="*/ 57332 h 218882"/>
                <a:gd name="connsiteX3" fmla="*/ 20187 w 257265"/>
                <a:gd name="connsiteY3" fmla="*/ 92215 h 218882"/>
                <a:gd name="connsiteX4" fmla="*/ 230296 w 257265"/>
                <a:gd name="connsiteY4" fmla="*/ 213500 h 218882"/>
                <a:gd name="connsiteX5" fmla="*/ 257266 w 257265"/>
                <a:gd name="connsiteY5" fmla="*/ 218345 h 218882"/>
                <a:gd name="connsiteX6" fmla="*/ 252582 w 257265"/>
                <a:gd name="connsiteY6" fmla="*/ 218829 h 218882"/>
                <a:gd name="connsiteX7" fmla="*/ 252582 w 257265"/>
                <a:gd name="connsiteY7" fmla="*/ 0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265" h="218882">
                  <a:moveTo>
                    <a:pt x="248868" y="808"/>
                  </a:moveTo>
                  <a:lnTo>
                    <a:pt x="0" y="57009"/>
                  </a:lnTo>
                  <a:lnTo>
                    <a:pt x="0" y="57332"/>
                  </a:lnTo>
                  <a:cubicBezTo>
                    <a:pt x="0" y="71705"/>
                    <a:pt x="7752" y="85109"/>
                    <a:pt x="20187" y="92215"/>
                  </a:cubicBezTo>
                  <a:lnTo>
                    <a:pt x="230296" y="213500"/>
                  </a:lnTo>
                  <a:cubicBezTo>
                    <a:pt x="238532" y="218345"/>
                    <a:pt x="248060" y="219798"/>
                    <a:pt x="257266" y="218345"/>
                  </a:cubicBezTo>
                  <a:cubicBezTo>
                    <a:pt x="255651" y="218506"/>
                    <a:pt x="254197" y="218829"/>
                    <a:pt x="252582" y="218829"/>
                  </a:cubicBezTo>
                  <a:lnTo>
                    <a:pt x="252582" y="0"/>
                  </a:ln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865819B-2D61-75D5-CBDD-02580DCA7B0F}"/>
                </a:ext>
              </a:extLst>
            </p:cNvPr>
            <p:cNvSpPr/>
            <p:nvPr/>
          </p:nvSpPr>
          <p:spPr>
            <a:xfrm>
              <a:off x="904331" y="1859810"/>
              <a:ext cx="248544" cy="274707"/>
            </a:xfrm>
            <a:custGeom>
              <a:avLst/>
              <a:gdLst>
                <a:gd name="connsiteX0" fmla="*/ 0 w 248544"/>
                <a:gd name="connsiteY0" fmla="*/ 274708 h 274707"/>
                <a:gd name="connsiteX1" fmla="*/ 4683 w 248544"/>
                <a:gd name="connsiteY1" fmla="*/ 274223 h 274707"/>
                <a:gd name="connsiteX2" fmla="*/ 4845 w 248544"/>
                <a:gd name="connsiteY2" fmla="*/ 274223 h 274707"/>
                <a:gd name="connsiteX3" fmla="*/ 9205 w 248544"/>
                <a:gd name="connsiteY3" fmla="*/ 273254 h 274707"/>
                <a:gd name="connsiteX4" fmla="*/ 10497 w 248544"/>
                <a:gd name="connsiteY4" fmla="*/ 272770 h 274707"/>
                <a:gd name="connsiteX5" fmla="*/ 13727 w 248544"/>
                <a:gd name="connsiteY5" fmla="*/ 271639 h 274707"/>
                <a:gd name="connsiteX6" fmla="*/ 18249 w 248544"/>
                <a:gd name="connsiteY6" fmla="*/ 269378 h 274707"/>
                <a:gd name="connsiteX7" fmla="*/ 228358 w 248544"/>
                <a:gd name="connsiteY7" fmla="*/ 148093 h 274707"/>
                <a:gd name="connsiteX8" fmla="*/ 245476 w 248544"/>
                <a:gd name="connsiteY8" fmla="*/ 128552 h 274707"/>
                <a:gd name="connsiteX9" fmla="*/ 248545 w 248544"/>
                <a:gd name="connsiteY9" fmla="*/ 113048 h 274707"/>
                <a:gd name="connsiteX10" fmla="*/ 248545 w 248544"/>
                <a:gd name="connsiteY10" fmla="*/ 0 h 274707"/>
                <a:gd name="connsiteX11" fmla="*/ 248222 w 248544"/>
                <a:gd name="connsiteY11" fmla="*/ 0 h 274707"/>
                <a:gd name="connsiteX12" fmla="*/ 161 w 248544"/>
                <a:gd name="connsiteY12" fmla="*/ 55878 h 274707"/>
                <a:gd name="connsiteX13" fmla="*/ 161 w 248544"/>
                <a:gd name="connsiteY13" fmla="*/ 274708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0" y="274708"/>
                  </a:moveTo>
                  <a:cubicBezTo>
                    <a:pt x="1615" y="274708"/>
                    <a:pt x="3068" y="274546"/>
                    <a:pt x="4683" y="274223"/>
                  </a:cubicBezTo>
                  <a:cubicBezTo>
                    <a:pt x="4683" y="274223"/>
                    <a:pt x="4683" y="274223"/>
                    <a:pt x="4845" y="274223"/>
                  </a:cubicBezTo>
                  <a:cubicBezTo>
                    <a:pt x="6298" y="273900"/>
                    <a:pt x="7752" y="273577"/>
                    <a:pt x="9205" y="273254"/>
                  </a:cubicBezTo>
                  <a:cubicBezTo>
                    <a:pt x="9690" y="273254"/>
                    <a:pt x="10013" y="272931"/>
                    <a:pt x="10497" y="272770"/>
                  </a:cubicBezTo>
                  <a:cubicBezTo>
                    <a:pt x="11628" y="272447"/>
                    <a:pt x="12758" y="272124"/>
                    <a:pt x="13727" y="271639"/>
                  </a:cubicBezTo>
                  <a:cubicBezTo>
                    <a:pt x="15181" y="270993"/>
                    <a:pt x="16796" y="270186"/>
                    <a:pt x="18249" y="269378"/>
                  </a:cubicBezTo>
                  <a:lnTo>
                    <a:pt x="228358" y="148093"/>
                  </a:lnTo>
                  <a:cubicBezTo>
                    <a:pt x="236110" y="143571"/>
                    <a:pt x="242085" y="136627"/>
                    <a:pt x="245476" y="128552"/>
                  </a:cubicBezTo>
                  <a:cubicBezTo>
                    <a:pt x="247414" y="123707"/>
                    <a:pt x="248545" y="118539"/>
                    <a:pt x="248545" y="113048"/>
                  </a:cubicBezTo>
                  <a:lnTo>
                    <a:pt x="248545" y="0"/>
                  </a:lnTo>
                  <a:lnTo>
                    <a:pt x="248222" y="0"/>
                  </a:lnTo>
                  <a:cubicBezTo>
                    <a:pt x="248222" y="0"/>
                    <a:pt x="161" y="55878"/>
                    <a:pt x="161" y="55878"/>
                  </a:cubicBezTo>
                  <a:lnTo>
                    <a:pt x="161" y="274708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76AA887-ABCE-1D01-610E-3D8B105F2D20}"/>
              </a:ext>
            </a:extLst>
          </p:cNvPr>
          <p:cNvCxnSpPr/>
          <p:nvPr userDrawn="1"/>
        </p:nvCxnSpPr>
        <p:spPr>
          <a:xfrm>
            <a:off x="1882855" y="6356838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3" name="Graphic 42">
            <a:extLst>
              <a:ext uri="{FF2B5EF4-FFF2-40B4-BE49-F238E27FC236}">
                <a16:creationId xmlns:a16="http://schemas.microsoft.com/office/drawing/2014/main" id="{7006ECDC-FC09-7609-81B9-28BFFF4A7E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31607" y="5105467"/>
            <a:ext cx="2895285" cy="2881756"/>
          </a:xfrm>
          <a:prstGeom prst="rect">
            <a:avLst/>
          </a:prstGeom>
        </p:spPr>
      </p:pic>
      <p:sp>
        <p:nvSpPr>
          <p:cNvPr id="44" name="Slide Number Placeholder 5">
            <a:extLst>
              <a:ext uri="{FF2B5EF4-FFF2-40B4-BE49-F238E27FC236}">
                <a16:creationId xmlns:a16="http://schemas.microsoft.com/office/drawing/2014/main" id="{37531223-5D7A-09F3-7EE1-0A45A9DDD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4097" y="6356350"/>
            <a:ext cx="581737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8507997E-7BB5-4377-A20D-34ADBA0C0566}" type="slidenum">
              <a:rPr lang="en-IL" smtClean="0"/>
              <a:pPr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323526486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+elemen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47651-6F93-970B-089B-8CFF514DD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55" y="365126"/>
            <a:ext cx="11385685" cy="935982"/>
          </a:xfrm>
        </p:spPr>
        <p:txBody>
          <a:bodyPr>
            <a:normAutofit/>
          </a:bodyPr>
          <a:lstStyle>
            <a:lvl1pPr>
              <a:defRPr sz="3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06D639-6CCE-5C4A-FD84-27DC5C88C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47911" y="6400413"/>
            <a:ext cx="3265737" cy="276999"/>
          </a:xfrm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 2025 SkillReal, All rights reserved. Confidential </a:t>
            </a:r>
          </a:p>
        </p:txBody>
      </p:sp>
      <p:grpSp>
        <p:nvGrpSpPr>
          <p:cNvPr id="10" name="Graphic 36">
            <a:extLst>
              <a:ext uri="{FF2B5EF4-FFF2-40B4-BE49-F238E27FC236}">
                <a16:creationId xmlns:a16="http://schemas.microsoft.com/office/drawing/2014/main" id="{7BABA3F4-C599-E683-6CE1-1F65EB931F61}"/>
              </a:ext>
            </a:extLst>
          </p:cNvPr>
          <p:cNvGrpSpPr/>
          <p:nvPr userDrawn="1"/>
        </p:nvGrpSpPr>
        <p:grpSpPr>
          <a:xfrm>
            <a:off x="408847" y="6373640"/>
            <a:ext cx="1358026" cy="303772"/>
            <a:chOff x="651749" y="1570191"/>
            <a:chExt cx="2523077" cy="564379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7444B7B-791F-CFD4-22F2-42194D52CAAF}"/>
                </a:ext>
              </a:extLst>
            </p:cNvPr>
            <p:cNvSpPr/>
            <p:nvPr/>
          </p:nvSpPr>
          <p:spPr>
            <a:xfrm>
              <a:off x="1310497" y="1689753"/>
              <a:ext cx="231910" cy="320088"/>
            </a:xfrm>
            <a:custGeom>
              <a:avLst/>
              <a:gdLst>
                <a:gd name="connsiteX0" fmla="*/ 106427 w 231910"/>
                <a:gd name="connsiteY0" fmla="*/ 320088 h 320088"/>
                <a:gd name="connsiteX1" fmla="*/ 50710 w 231910"/>
                <a:gd name="connsiteY1" fmla="*/ 315728 h 320088"/>
                <a:gd name="connsiteX2" fmla="*/ 6137 w 231910"/>
                <a:gd name="connsiteY2" fmla="*/ 303131 h 320088"/>
                <a:gd name="connsiteX3" fmla="*/ 6137 w 231910"/>
                <a:gd name="connsiteY3" fmla="*/ 245800 h 320088"/>
                <a:gd name="connsiteX4" fmla="*/ 51841 w 231910"/>
                <a:gd name="connsiteY4" fmla="*/ 259688 h 320088"/>
                <a:gd name="connsiteX5" fmla="*/ 99967 w 231910"/>
                <a:gd name="connsiteY5" fmla="*/ 265018 h 320088"/>
                <a:gd name="connsiteX6" fmla="*/ 149547 w 231910"/>
                <a:gd name="connsiteY6" fmla="*/ 258719 h 320088"/>
                <a:gd name="connsiteX7" fmla="*/ 165374 w 231910"/>
                <a:gd name="connsiteY7" fmla="*/ 230296 h 320088"/>
                <a:gd name="connsiteX8" fmla="*/ 158591 w 231910"/>
                <a:gd name="connsiteY8" fmla="*/ 208171 h 320088"/>
                <a:gd name="connsiteX9" fmla="*/ 135174 w 231910"/>
                <a:gd name="connsiteY9" fmla="*/ 193474 h 320088"/>
                <a:gd name="connsiteX10" fmla="*/ 88178 w 231910"/>
                <a:gd name="connsiteY10" fmla="*/ 178778 h 320088"/>
                <a:gd name="connsiteX11" fmla="*/ 19703 w 231910"/>
                <a:gd name="connsiteY11" fmla="*/ 145025 h 320088"/>
                <a:gd name="connsiteX12" fmla="*/ 0 w 231910"/>
                <a:gd name="connsiteY12" fmla="*/ 89147 h 320088"/>
                <a:gd name="connsiteX13" fmla="*/ 31331 w 231910"/>
                <a:gd name="connsiteY13" fmla="*/ 23094 h 320088"/>
                <a:gd name="connsiteX14" fmla="*/ 122415 w 231910"/>
                <a:gd name="connsiteY14" fmla="*/ 0 h 320088"/>
                <a:gd name="connsiteX15" fmla="*/ 174417 w 231910"/>
                <a:gd name="connsiteY15" fmla="*/ 3876 h 320088"/>
                <a:gd name="connsiteX16" fmla="*/ 213500 w 231910"/>
                <a:gd name="connsiteY16" fmla="*/ 13081 h 320088"/>
                <a:gd name="connsiteX17" fmla="*/ 213500 w 231910"/>
                <a:gd name="connsiteY17" fmla="*/ 70413 h 320088"/>
                <a:gd name="connsiteX18" fmla="*/ 131136 w 231910"/>
                <a:gd name="connsiteY18" fmla="*/ 55555 h 320088"/>
                <a:gd name="connsiteX19" fmla="*/ 83494 w 231910"/>
                <a:gd name="connsiteY19" fmla="*/ 62015 h 320088"/>
                <a:gd name="connsiteX20" fmla="*/ 66214 w 231910"/>
                <a:gd name="connsiteY20" fmla="*/ 89147 h 320088"/>
                <a:gd name="connsiteX21" fmla="*/ 72512 w 231910"/>
                <a:gd name="connsiteY21" fmla="*/ 108365 h 320088"/>
                <a:gd name="connsiteX22" fmla="*/ 93992 w 231910"/>
                <a:gd name="connsiteY22" fmla="*/ 121446 h 320088"/>
                <a:gd name="connsiteX23" fmla="*/ 136627 w 231910"/>
                <a:gd name="connsiteY23" fmla="*/ 134528 h 320088"/>
                <a:gd name="connsiteX24" fmla="*/ 195412 w 231910"/>
                <a:gd name="connsiteY24" fmla="*/ 158591 h 320088"/>
                <a:gd name="connsiteX25" fmla="*/ 223997 w 231910"/>
                <a:gd name="connsiteY25" fmla="*/ 190406 h 320088"/>
                <a:gd name="connsiteX26" fmla="*/ 231911 w 231910"/>
                <a:gd name="connsiteY26" fmla="*/ 230296 h 320088"/>
                <a:gd name="connsiteX27" fmla="*/ 201065 w 231910"/>
                <a:gd name="connsiteY27" fmla="*/ 295379 h 320088"/>
                <a:gd name="connsiteX28" fmla="*/ 106104 w 231910"/>
                <a:gd name="connsiteY28" fmla="*/ 319927 h 32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31910" h="320088">
                  <a:moveTo>
                    <a:pt x="106427" y="320088"/>
                  </a:moveTo>
                  <a:cubicBezTo>
                    <a:pt x="86563" y="320088"/>
                    <a:pt x="67990" y="318635"/>
                    <a:pt x="50710" y="315728"/>
                  </a:cubicBezTo>
                  <a:cubicBezTo>
                    <a:pt x="33591" y="312821"/>
                    <a:pt x="18734" y="308622"/>
                    <a:pt x="6137" y="303131"/>
                  </a:cubicBezTo>
                  <a:lnTo>
                    <a:pt x="6137" y="245800"/>
                  </a:lnTo>
                  <a:cubicBezTo>
                    <a:pt x="20349" y="251613"/>
                    <a:pt x="35529" y="256297"/>
                    <a:pt x="51841" y="259688"/>
                  </a:cubicBezTo>
                  <a:cubicBezTo>
                    <a:pt x="68152" y="263241"/>
                    <a:pt x="84302" y="265018"/>
                    <a:pt x="99967" y="265018"/>
                  </a:cubicBezTo>
                  <a:cubicBezTo>
                    <a:pt x="122415" y="265018"/>
                    <a:pt x="139049" y="262918"/>
                    <a:pt x="149547" y="258719"/>
                  </a:cubicBezTo>
                  <a:cubicBezTo>
                    <a:pt x="160206" y="254520"/>
                    <a:pt x="165374" y="244992"/>
                    <a:pt x="165374" y="230296"/>
                  </a:cubicBezTo>
                  <a:cubicBezTo>
                    <a:pt x="165374" y="220929"/>
                    <a:pt x="163113" y="213661"/>
                    <a:pt x="158591" y="208171"/>
                  </a:cubicBezTo>
                  <a:cubicBezTo>
                    <a:pt x="154069" y="202680"/>
                    <a:pt x="146317" y="197835"/>
                    <a:pt x="135174" y="193474"/>
                  </a:cubicBezTo>
                  <a:cubicBezTo>
                    <a:pt x="124030" y="189114"/>
                    <a:pt x="108365" y="184269"/>
                    <a:pt x="88178" y="178778"/>
                  </a:cubicBezTo>
                  <a:cubicBezTo>
                    <a:pt x="55717" y="169734"/>
                    <a:pt x="32946" y="158591"/>
                    <a:pt x="19703" y="145025"/>
                  </a:cubicBezTo>
                  <a:cubicBezTo>
                    <a:pt x="6460" y="131459"/>
                    <a:pt x="0" y="112887"/>
                    <a:pt x="0" y="89147"/>
                  </a:cubicBezTo>
                  <a:cubicBezTo>
                    <a:pt x="0" y="60562"/>
                    <a:pt x="10497" y="38598"/>
                    <a:pt x="31331" y="23094"/>
                  </a:cubicBezTo>
                  <a:cubicBezTo>
                    <a:pt x="52164" y="7752"/>
                    <a:pt x="82525" y="0"/>
                    <a:pt x="122415" y="0"/>
                  </a:cubicBezTo>
                  <a:cubicBezTo>
                    <a:pt x="140987" y="0"/>
                    <a:pt x="158429" y="1292"/>
                    <a:pt x="174417" y="3876"/>
                  </a:cubicBezTo>
                  <a:cubicBezTo>
                    <a:pt x="190406" y="6460"/>
                    <a:pt x="203487" y="9528"/>
                    <a:pt x="213500" y="13081"/>
                  </a:cubicBezTo>
                  <a:lnTo>
                    <a:pt x="213500" y="70413"/>
                  </a:lnTo>
                  <a:cubicBezTo>
                    <a:pt x="187176" y="60400"/>
                    <a:pt x="159721" y="55555"/>
                    <a:pt x="131136" y="55555"/>
                  </a:cubicBezTo>
                  <a:cubicBezTo>
                    <a:pt x="110949" y="55555"/>
                    <a:pt x="94961" y="57655"/>
                    <a:pt x="83494" y="62015"/>
                  </a:cubicBezTo>
                  <a:cubicBezTo>
                    <a:pt x="71866" y="66376"/>
                    <a:pt x="66214" y="75419"/>
                    <a:pt x="66214" y="89147"/>
                  </a:cubicBezTo>
                  <a:cubicBezTo>
                    <a:pt x="66214" y="97222"/>
                    <a:pt x="68313" y="103682"/>
                    <a:pt x="72512" y="108365"/>
                  </a:cubicBezTo>
                  <a:cubicBezTo>
                    <a:pt x="76711" y="113210"/>
                    <a:pt x="83817" y="117570"/>
                    <a:pt x="93992" y="121446"/>
                  </a:cubicBezTo>
                  <a:cubicBezTo>
                    <a:pt x="104166" y="125322"/>
                    <a:pt x="118378" y="129683"/>
                    <a:pt x="136627" y="134528"/>
                  </a:cubicBezTo>
                  <a:cubicBezTo>
                    <a:pt x="161982" y="141311"/>
                    <a:pt x="181523" y="149224"/>
                    <a:pt x="195412" y="158591"/>
                  </a:cubicBezTo>
                  <a:cubicBezTo>
                    <a:pt x="209139" y="167958"/>
                    <a:pt x="218829" y="178455"/>
                    <a:pt x="223997" y="190406"/>
                  </a:cubicBezTo>
                  <a:cubicBezTo>
                    <a:pt x="229327" y="202195"/>
                    <a:pt x="231911" y="215599"/>
                    <a:pt x="231911" y="230296"/>
                  </a:cubicBezTo>
                  <a:cubicBezTo>
                    <a:pt x="231911" y="257266"/>
                    <a:pt x="221575" y="278907"/>
                    <a:pt x="201065" y="295379"/>
                  </a:cubicBezTo>
                  <a:cubicBezTo>
                    <a:pt x="180554" y="311691"/>
                    <a:pt x="148901" y="319927"/>
                    <a:pt x="106104" y="319927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775675-CCA9-F533-5620-4EDDA78A5B77}"/>
                </a:ext>
              </a:extLst>
            </p:cNvPr>
            <p:cNvSpPr/>
            <p:nvPr/>
          </p:nvSpPr>
          <p:spPr>
            <a:xfrm>
              <a:off x="1587950" y="1680386"/>
              <a:ext cx="229811" cy="324610"/>
            </a:xfrm>
            <a:custGeom>
              <a:avLst/>
              <a:gdLst>
                <a:gd name="connsiteX0" fmla="*/ 0 w 229811"/>
                <a:gd name="connsiteY0" fmla="*/ 324610 h 324610"/>
                <a:gd name="connsiteX1" fmla="*/ 0 w 229811"/>
                <a:gd name="connsiteY1" fmla="*/ 0 h 324610"/>
                <a:gd name="connsiteX2" fmla="*/ 65084 w 229811"/>
                <a:gd name="connsiteY2" fmla="*/ 0 h 324610"/>
                <a:gd name="connsiteX3" fmla="*/ 65084 w 229811"/>
                <a:gd name="connsiteY3" fmla="*/ 178616 h 324610"/>
                <a:gd name="connsiteX4" fmla="*/ 150354 w 229811"/>
                <a:gd name="connsiteY4" fmla="*/ 96253 h 324610"/>
                <a:gd name="connsiteX5" fmla="*/ 224482 w 229811"/>
                <a:gd name="connsiteY5" fmla="*/ 96253 h 324610"/>
                <a:gd name="connsiteX6" fmla="*/ 132590 w 229811"/>
                <a:gd name="connsiteY6" fmla="*/ 189760 h 324610"/>
                <a:gd name="connsiteX7" fmla="*/ 229811 w 229811"/>
                <a:gd name="connsiteY7" fmla="*/ 324610 h 324610"/>
                <a:gd name="connsiteX8" fmla="*/ 161013 w 229811"/>
                <a:gd name="connsiteY8" fmla="*/ 324610 h 324610"/>
                <a:gd name="connsiteX9" fmla="*/ 91569 w 229811"/>
                <a:gd name="connsiteY9" fmla="*/ 223997 h 324610"/>
                <a:gd name="connsiteX10" fmla="*/ 65084 w 229811"/>
                <a:gd name="connsiteY10" fmla="*/ 249514 h 324610"/>
                <a:gd name="connsiteX11" fmla="*/ 65084 w 229811"/>
                <a:gd name="connsiteY11" fmla="*/ 324610 h 324610"/>
                <a:gd name="connsiteX12" fmla="*/ 0 w 229811"/>
                <a:gd name="connsiteY12" fmla="*/ 324610 h 32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9811" h="324610">
                  <a:moveTo>
                    <a:pt x="0" y="324610"/>
                  </a:moveTo>
                  <a:lnTo>
                    <a:pt x="0" y="0"/>
                  </a:lnTo>
                  <a:lnTo>
                    <a:pt x="65084" y="0"/>
                  </a:lnTo>
                  <a:lnTo>
                    <a:pt x="65084" y="178616"/>
                  </a:lnTo>
                  <a:lnTo>
                    <a:pt x="150354" y="96253"/>
                  </a:lnTo>
                  <a:lnTo>
                    <a:pt x="224482" y="96253"/>
                  </a:lnTo>
                  <a:lnTo>
                    <a:pt x="132590" y="189760"/>
                  </a:lnTo>
                  <a:lnTo>
                    <a:pt x="229811" y="324610"/>
                  </a:lnTo>
                  <a:lnTo>
                    <a:pt x="161013" y="324610"/>
                  </a:lnTo>
                  <a:lnTo>
                    <a:pt x="91569" y="223997"/>
                  </a:lnTo>
                  <a:lnTo>
                    <a:pt x="65084" y="249514"/>
                  </a:lnTo>
                  <a:lnTo>
                    <a:pt x="65084" y="324610"/>
                  </a:lnTo>
                  <a:lnTo>
                    <a:pt x="0" y="32461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D2727E7-4156-ED25-A501-CC574C91860D}"/>
                </a:ext>
              </a:extLst>
            </p:cNvPr>
            <p:cNvSpPr/>
            <p:nvPr/>
          </p:nvSpPr>
          <p:spPr>
            <a:xfrm>
              <a:off x="1820184" y="1683777"/>
              <a:ext cx="99805" cy="321380"/>
            </a:xfrm>
            <a:custGeom>
              <a:avLst/>
              <a:gdLst>
                <a:gd name="connsiteX0" fmla="*/ 34238 w 99805"/>
                <a:gd name="connsiteY0" fmla="*/ 321219 h 321380"/>
                <a:gd name="connsiteX1" fmla="*/ 34238 w 99805"/>
                <a:gd name="connsiteY1" fmla="*/ 141149 h 321380"/>
                <a:gd name="connsiteX2" fmla="*/ 0 w 99805"/>
                <a:gd name="connsiteY2" fmla="*/ 141149 h 321380"/>
                <a:gd name="connsiteX3" fmla="*/ 5814 w 99805"/>
                <a:gd name="connsiteY3" fmla="*/ 93023 h 321380"/>
                <a:gd name="connsiteX4" fmla="*/ 99321 w 99805"/>
                <a:gd name="connsiteY4" fmla="*/ 93023 h 321380"/>
                <a:gd name="connsiteX5" fmla="*/ 99321 w 99805"/>
                <a:gd name="connsiteY5" fmla="*/ 321380 h 321380"/>
                <a:gd name="connsiteX6" fmla="*/ 34238 w 99805"/>
                <a:gd name="connsiteY6" fmla="*/ 321380 h 321380"/>
                <a:gd name="connsiteX7" fmla="*/ 28908 w 99805"/>
                <a:gd name="connsiteY7" fmla="*/ 0 h 321380"/>
                <a:gd name="connsiteX8" fmla="*/ 99806 w 99805"/>
                <a:gd name="connsiteY8" fmla="*/ 0 h 321380"/>
                <a:gd name="connsiteX9" fmla="*/ 99806 w 99805"/>
                <a:gd name="connsiteY9" fmla="*/ 51033 h 321380"/>
                <a:gd name="connsiteX10" fmla="*/ 28908 w 99805"/>
                <a:gd name="connsiteY10" fmla="*/ 51033 h 321380"/>
                <a:gd name="connsiteX11" fmla="*/ 28908 w 99805"/>
                <a:gd name="connsiteY11" fmla="*/ 0 h 321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805" h="321380">
                  <a:moveTo>
                    <a:pt x="34238" y="321219"/>
                  </a:moveTo>
                  <a:lnTo>
                    <a:pt x="34238" y="141149"/>
                  </a:lnTo>
                  <a:lnTo>
                    <a:pt x="0" y="141149"/>
                  </a:lnTo>
                  <a:lnTo>
                    <a:pt x="5814" y="93023"/>
                  </a:lnTo>
                  <a:lnTo>
                    <a:pt x="99321" y="93023"/>
                  </a:lnTo>
                  <a:lnTo>
                    <a:pt x="99321" y="321380"/>
                  </a:lnTo>
                  <a:lnTo>
                    <a:pt x="34238" y="321380"/>
                  </a:lnTo>
                  <a:close/>
                  <a:moveTo>
                    <a:pt x="28908" y="0"/>
                  </a:moveTo>
                  <a:lnTo>
                    <a:pt x="99806" y="0"/>
                  </a:lnTo>
                  <a:lnTo>
                    <a:pt x="99806" y="51033"/>
                  </a:lnTo>
                  <a:lnTo>
                    <a:pt x="28908" y="51033"/>
                  </a:lnTo>
                  <a:lnTo>
                    <a:pt x="28908" y="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10F6A52-3D2E-8B19-6F3B-6D8A94EC7D07}"/>
                </a:ext>
              </a:extLst>
            </p:cNvPr>
            <p:cNvSpPr/>
            <p:nvPr/>
          </p:nvSpPr>
          <p:spPr>
            <a:xfrm>
              <a:off x="1974737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7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9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4C3F844-5D2F-EDF0-C2B9-9D91D93CEFB2}"/>
                </a:ext>
              </a:extLst>
            </p:cNvPr>
            <p:cNvSpPr/>
            <p:nvPr/>
          </p:nvSpPr>
          <p:spPr>
            <a:xfrm>
              <a:off x="210635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687E862-B40F-3924-275A-819D1D1BD23C}"/>
                </a:ext>
              </a:extLst>
            </p:cNvPr>
            <p:cNvSpPr/>
            <p:nvPr/>
          </p:nvSpPr>
          <p:spPr>
            <a:xfrm>
              <a:off x="2249767" y="1694759"/>
              <a:ext cx="252582" cy="310398"/>
            </a:xfrm>
            <a:custGeom>
              <a:avLst/>
              <a:gdLst>
                <a:gd name="connsiteX0" fmla="*/ 162 w 252582"/>
                <a:gd name="connsiteY0" fmla="*/ 310237 h 310398"/>
                <a:gd name="connsiteX1" fmla="*/ 162 w 252582"/>
                <a:gd name="connsiteY1" fmla="*/ 0 h 310398"/>
                <a:gd name="connsiteX2" fmla="*/ 149062 w 252582"/>
                <a:gd name="connsiteY2" fmla="*/ 0 h 310398"/>
                <a:gd name="connsiteX3" fmla="*/ 227550 w 252582"/>
                <a:gd name="connsiteY3" fmla="*/ 28262 h 310398"/>
                <a:gd name="connsiteX4" fmla="*/ 252582 w 252582"/>
                <a:gd name="connsiteY4" fmla="*/ 104166 h 310398"/>
                <a:gd name="connsiteX5" fmla="*/ 236433 w 252582"/>
                <a:gd name="connsiteY5" fmla="*/ 158106 h 310398"/>
                <a:gd name="connsiteX6" fmla="*/ 190890 w 252582"/>
                <a:gd name="connsiteY6" fmla="*/ 190890 h 310398"/>
                <a:gd name="connsiteX7" fmla="*/ 203164 w 252582"/>
                <a:gd name="connsiteY7" fmla="*/ 204456 h 310398"/>
                <a:gd name="connsiteX8" fmla="*/ 212531 w 252582"/>
                <a:gd name="connsiteY8" fmla="*/ 223674 h 310398"/>
                <a:gd name="connsiteX9" fmla="*/ 250160 w 252582"/>
                <a:gd name="connsiteY9" fmla="*/ 310399 h 310398"/>
                <a:gd name="connsiteX10" fmla="*/ 182654 w 252582"/>
                <a:gd name="connsiteY10" fmla="*/ 310399 h 310398"/>
                <a:gd name="connsiteX11" fmla="*/ 145994 w 252582"/>
                <a:gd name="connsiteY11" fmla="*/ 227066 h 310398"/>
                <a:gd name="connsiteX12" fmla="*/ 135335 w 252582"/>
                <a:gd name="connsiteY12" fmla="*/ 212047 h 310398"/>
                <a:gd name="connsiteX13" fmla="*/ 116117 w 252582"/>
                <a:gd name="connsiteY13" fmla="*/ 207686 h 310398"/>
                <a:gd name="connsiteX14" fmla="*/ 65084 w 252582"/>
                <a:gd name="connsiteY14" fmla="*/ 207686 h 310398"/>
                <a:gd name="connsiteX15" fmla="*/ 65084 w 252582"/>
                <a:gd name="connsiteY15" fmla="*/ 310237 h 310398"/>
                <a:gd name="connsiteX16" fmla="*/ 0 w 252582"/>
                <a:gd name="connsiteY16" fmla="*/ 310237 h 310398"/>
                <a:gd name="connsiteX17" fmla="*/ 65084 w 252582"/>
                <a:gd name="connsiteY17" fmla="*/ 153746 h 310398"/>
                <a:gd name="connsiteX18" fmla="*/ 132105 w 252582"/>
                <a:gd name="connsiteY18" fmla="*/ 153746 h 310398"/>
                <a:gd name="connsiteX19" fmla="*/ 172157 w 252582"/>
                <a:gd name="connsiteY19" fmla="*/ 142441 h 310398"/>
                <a:gd name="connsiteX20" fmla="*/ 186691 w 252582"/>
                <a:gd name="connsiteY20" fmla="*/ 104166 h 310398"/>
                <a:gd name="connsiteX21" fmla="*/ 174095 w 252582"/>
                <a:gd name="connsiteY21" fmla="*/ 66053 h 310398"/>
                <a:gd name="connsiteX22" fmla="*/ 135981 w 252582"/>
                <a:gd name="connsiteY22" fmla="*/ 53940 h 310398"/>
                <a:gd name="connsiteX23" fmla="*/ 65245 w 252582"/>
                <a:gd name="connsiteY23" fmla="*/ 53940 h 310398"/>
                <a:gd name="connsiteX24" fmla="*/ 65245 w 252582"/>
                <a:gd name="connsiteY24" fmla="*/ 153584 h 310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2582" h="310398">
                  <a:moveTo>
                    <a:pt x="162" y="310237"/>
                  </a:moveTo>
                  <a:lnTo>
                    <a:pt x="162" y="0"/>
                  </a:lnTo>
                  <a:lnTo>
                    <a:pt x="149062" y="0"/>
                  </a:lnTo>
                  <a:cubicBezTo>
                    <a:pt x="184753" y="0"/>
                    <a:pt x="210916" y="9367"/>
                    <a:pt x="227550" y="28262"/>
                  </a:cubicBezTo>
                  <a:cubicBezTo>
                    <a:pt x="244184" y="46996"/>
                    <a:pt x="252582" y="72351"/>
                    <a:pt x="252582" y="104166"/>
                  </a:cubicBezTo>
                  <a:cubicBezTo>
                    <a:pt x="252582" y="124999"/>
                    <a:pt x="247253" y="143087"/>
                    <a:pt x="236433" y="158106"/>
                  </a:cubicBezTo>
                  <a:cubicBezTo>
                    <a:pt x="225612" y="173126"/>
                    <a:pt x="210432" y="184107"/>
                    <a:pt x="190890" y="190890"/>
                  </a:cubicBezTo>
                  <a:cubicBezTo>
                    <a:pt x="196058" y="195089"/>
                    <a:pt x="200096" y="199611"/>
                    <a:pt x="203164" y="204456"/>
                  </a:cubicBezTo>
                  <a:cubicBezTo>
                    <a:pt x="206233" y="209301"/>
                    <a:pt x="209301" y="215761"/>
                    <a:pt x="212531" y="223674"/>
                  </a:cubicBezTo>
                  <a:lnTo>
                    <a:pt x="250160" y="310399"/>
                  </a:lnTo>
                  <a:lnTo>
                    <a:pt x="182654" y="310399"/>
                  </a:lnTo>
                  <a:lnTo>
                    <a:pt x="145994" y="227066"/>
                  </a:lnTo>
                  <a:cubicBezTo>
                    <a:pt x="142764" y="219960"/>
                    <a:pt x="139211" y="214953"/>
                    <a:pt x="135335" y="212047"/>
                  </a:cubicBezTo>
                  <a:cubicBezTo>
                    <a:pt x="131459" y="209140"/>
                    <a:pt x="124999" y="207686"/>
                    <a:pt x="116117" y="207686"/>
                  </a:cubicBezTo>
                  <a:lnTo>
                    <a:pt x="65084" y="207686"/>
                  </a:lnTo>
                  <a:lnTo>
                    <a:pt x="65084" y="310237"/>
                  </a:lnTo>
                  <a:lnTo>
                    <a:pt x="0" y="310237"/>
                  </a:lnTo>
                  <a:close/>
                  <a:moveTo>
                    <a:pt x="65084" y="153746"/>
                  </a:moveTo>
                  <a:lnTo>
                    <a:pt x="132105" y="153746"/>
                  </a:lnTo>
                  <a:cubicBezTo>
                    <a:pt x="149062" y="153746"/>
                    <a:pt x="162467" y="150031"/>
                    <a:pt x="172157" y="142441"/>
                  </a:cubicBezTo>
                  <a:cubicBezTo>
                    <a:pt x="181846" y="134851"/>
                    <a:pt x="186691" y="122092"/>
                    <a:pt x="186691" y="104166"/>
                  </a:cubicBezTo>
                  <a:cubicBezTo>
                    <a:pt x="186691" y="86240"/>
                    <a:pt x="182492" y="74127"/>
                    <a:pt x="174095" y="66053"/>
                  </a:cubicBezTo>
                  <a:cubicBezTo>
                    <a:pt x="165697" y="57978"/>
                    <a:pt x="153100" y="53940"/>
                    <a:pt x="135981" y="53940"/>
                  </a:cubicBezTo>
                  <a:lnTo>
                    <a:pt x="65245" y="53940"/>
                  </a:lnTo>
                  <a:lnTo>
                    <a:pt x="65245" y="153584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491E694-335D-9052-9F36-DD96171C54F2}"/>
                </a:ext>
              </a:extLst>
            </p:cNvPr>
            <p:cNvSpPr/>
            <p:nvPr/>
          </p:nvSpPr>
          <p:spPr>
            <a:xfrm>
              <a:off x="2530612" y="1772117"/>
              <a:ext cx="225450" cy="237886"/>
            </a:xfrm>
            <a:custGeom>
              <a:avLst/>
              <a:gdLst>
                <a:gd name="connsiteX0" fmla="*/ 128714 w 225450"/>
                <a:gd name="connsiteY0" fmla="*/ 237725 h 237886"/>
                <a:gd name="connsiteX1" fmla="*/ 34722 w 225450"/>
                <a:gd name="connsiteY1" fmla="*/ 208171 h 237886"/>
                <a:gd name="connsiteX2" fmla="*/ 0 w 225450"/>
                <a:gd name="connsiteY2" fmla="*/ 118378 h 237886"/>
                <a:gd name="connsiteX3" fmla="*/ 29231 w 225450"/>
                <a:gd name="connsiteY3" fmla="*/ 31977 h 237886"/>
                <a:gd name="connsiteX4" fmla="*/ 116117 w 225450"/>
                <a:gd name="connsiteY4" fmla="*/ 0 h 237886"/>
                <a:gd name="connsiteX5" fmla="*/ 197350 w 225450"/>
                <a:gd name="connsiteY5" fmla="*/ 27778 h 237886"/>
                <a:gd name="connsiteX6" fmla="*/ 225451 w 225450"/>
                <a:gd name="connsiteY6" fmla="*/ 100290 h 237886"/>
                <a:gd name="connsiteX7" fmla="*/ 225451 w 225450"/>
                <a:gd name="connsiteY7" fmla="*/ 141634 h 237886"/>
                <a:gd name="connsiteX8" fmla="*/ 60239 w 225450"/>
                <a:gd name="connsiteY8" fmla="*/ 141634 h 237886"/>
                <a:gd name="connsiteX9" fmla="*/ 85594 w 225450"/>
                <a:gd name="connsiteY9" fmla="*/ 179262 h 237886"/>
                <a:gd name="connsiteX10" fmla="*/ 142280 w 225450"/>
                <a:gd name="connsiteY10" fmla="*/ 189437 h 237886"/>
                <a:gd name="connsiteX11" fmla="*/ 179585 w 225450"/>
                <a:gd name="connsiteY11" fmla="*/ 186045 h 237886"/>
                <a:gd name="connsiteX12" fmla="*/ 212046 w 225450"/>
                <a:gd name="connsiteY12" fmla="*/ 177324 h 237886"/>
                <a:gd name="connsiteX13" fmla="*/ 212046 w 225450"/>
                <a:gd name="connsiteY13" fmla="*/ 223513 h 237886"/>
                <a:gd name="connsiteX14" fmla="*/ 174902 w 225450"/>
                <a:gd name="connsiteY14" fmla="*/ 234333 h 237886"/>
                <a:gd name="connsiteX15" fmla="*/ 128714 w 225450"/>
                <a:gd name="connsiteY15" fmla="*/ 237886 h 237886"/>
                <a:gd name="connsiteX16" fmla="*/ 60400 w 225450"/>
                <a:gd name="connsiteY16" fmla="*/ 101421 h 237886"/>
                <a:gd name="connsiteX17" fmla="*/ 168765 w 225450"/>
                <a:gd name="connsiteY17" fmla="*/ 101421 h 237886"/>
                <a:gd name="connsiteX18" fmla="*/ 168765 w 225450"/>
                <a:gd name="connsiteY18" fmla="*/ 88824 h 237886"/>
                <a:gd name="connsiteX19" fmla="*/ 157137 w 225450"/>
                <a:gd name="connsiteY19" fmla="*/ 57816 h 237886"/>
                <a:gd name="connsiteX20" fmla="*/ 118055 w 225450"/>
                <a:gd name="connsiteY20" fmla="*/ 46511 h 237886"/>
                <a:gd name="connsiteX21" fmla="*/ 72997 w 225450"/>
                <a:gd name="connsiteY21" fmla="*/ 59593 h 237886"/>
                <a:gd name="connsiteX22" fmla="*/ 60239 w 225450"/>
                <a:gd name="connsiteY22" fmla="*/ 101421 h 23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450" h="237886">
                  <a:moveTo>
                    <a:pt x="128714" y="237725"/>
                  </a:moveTo>
                  <a:cubicBezTo>
                    <a:pt x="89147" y="237725"/>
                    <a:pt x="57816" y="227873"/>
                    <a:pt x="34722" y="208171"/>
                  </a:cubicBezTo>
                  <a:cubicBezTo>
                    <a:pt x="11628" y="188468"/>
                    <a:pt x="0" y="158429"/>
                    <a:pt x="0" y="118378"/>
                  </a:cubicBezTo>
                  <a:cubicBezTo>
                    <a:pt x="0" y="82041"/>
                    <a:pt x="9690" y="53294"/>
                    <a:pt x="29231" y="31977"/>
                  </a:cubicBezTo>
                  <a:cubicBezTo>
                    <a:pt x="48772" y="10659"/>
                    <a:pt x="77680" y="0"/>
                    <a:pt x="116117" y="0"/>
                  </a:cubicBezTo>
                  <a:cubicBezTo>
                    <a:pt x="151485" y="0"/>
                    <a:pt x="178455" y="9205"/>
                    <a:pt x="197350" y="27778"/>
                  </a:cubicBezTo>
                  <a:cubicBezTo>
                    <a:pt x="216084" y="46188"/>
                    <a:pt x="225451" y="70413"/>
                    <a:pt x="225451" y="100290"/>
                  </a:cubicBezTo>
                  <a:lnTo>
                    <a:pt x="225451" y="141634"/>
                  </a:lnTo>
                  <a:lnTo>
                    <a:pt x="60239" y="141634"/>
                  </a:lnTo>
                  <a:cubicBezTo>
                    <a:pt x="63792" y="159883"/>
                    <a:pt x="72189" y="172480"/>
                    <a:pt x="85594" y="179262"/>
                  </a:cubicBezTo>
                  <a:cubicBezTo>
                    <a:pt x="98998" y="186045"/>
                    <a:pt x="117732" y="189437"/>
                    <a:pt x="142280" y="189437"/>
                  </a:cubicBezTo>
                  <a:cubicBezTo>
                    <a:pt x="154553" y="189437"/>
                    <a:pt x="166989" y="188306"/>
                    <a:pt x="179585" y="186045"/>
                  </a:cubicBezTo>
                  <a:cubicBezTo>
                    <a:pt x="192344" y="183784"/>
                    <a:pt x="203164" y="180877"/>
                    <a:pt x="212046" y="177324"/>
                  </a:cubicBezTo>
                  <a:lnTo>
                    <a:pt x="212046" y="223513"/>
                  </a:lnTo>
                  <a:cubicBezTo>
                    <a:pt x="201388" y="228358"/>
                    <a:pt x="189114" y="231911"/>
                    <a:pt x="174902" y="234333"/>
                  </a:cubicBezTo>
                  <a:cubicBezTo>
                    <a:pt x="160690" y="236756"/>
                    <a:pt x="145348" y="237886"/>
                    <a:pt x="128714" y="237886"/>
                  </a:cubicBezTo>
                  <a:moveTo>
                    <a:pt x="60400" y="101421"/>
                  </a:moveTo>
                  <a:lnTo>
                    <a:pt x="168765" y="101421"/>
                  </a:lnTo>
                  <a:lnTo>
                    <a:pt x="168765" y="88824"/>
                  </a:lnTo>
                  <a:cubicBezTo>
                    <a:pt x="168765" y="75581"/>
                    <a:pt x="164889" y="65245"/>
                    <a:pt x="157137" y="57816"/>
                  </a:cubicBezTo>
                  <a:cubicBezTo>
                    <a:pt x="149385" y="50226"/>
                    <a:pt x="136466" y="46511"/>
                    <a:pt x="118055" y="46511"/>
                  </a:cubicBezTo>
                  <a:cubicBezTo>
                    <a:pt x="96576" y="46511"/>
                    <a:pt x="81556" y="50872"/>
                    <a:pt x="72997" y="59593"/>
                  </a:cubicBezTo>
                  <a:cubicBezTo>
                    <a:pt x="64438" y="68314"/>
                    <a:pt x="60239" y="82202"/>
                    <a:pt x="60239" y="101421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E617918-35A5-313A-35A5-C7011A2841D7}"/>
                </a:ext>
              </a:extLst>
            </p:cNvPr>
            <p:cNvSpPr/>
            <p:nvPr/>
          </p:nvSpPr>
          <p:spPr>
            <a:xfrm>
              <a:off x="2791753" y="1772117"/>
              <a:ext cx="224320" cy="238047"/>
            </a:xfrm>
            <a:custGeom>
              <a:avLst/>
              <a:gdLst>
                <a:gd name="connsiteX0" fmla="*/ 81395 w 224320"/>
                <a:gd name="connsiteY0" fmla="*/ 237725 h 238047"/>
                <a:gd name="connsiteX1" fmla="*/ 41182 w 224320"/>
                <a:gd name="connsiteY1" fmla="*/ 229811 h 238047"/>
                <a:gd name="connsiteX2" fmla="*/ 11305 w 224320"/>
                <a:gd name="connsiteY2" fmla="*/ 206233 h 238047"/>
                <a:gd name="connsiteX3" fmla="*/ 0 w 224320"/>
                <a:gd name="connsiteY3" fmla="*/ 166989 h 238047"/>
                <a:gd name="connsiteX4" fmla="*/ 23902 w 224320"/>
                <a:gd name="connsiteY4" fmla="*/ 113048 h 238047"/>
                <a:gd name="connsiteX5" fmla="*/ 94476 w 224320"/>
                <a:gd name="connsiteY5" fmla="*/ 92861 h 238047"/>
                <a:gd name="connsiteX6" fmla="*/ 161982 w 224320"/>
                <a:gd name="connsiteY6" fmla="*/ 92861 h 238047"/>
                <a:gd name="connsiteX7" fmla="*/ 161982 w 224320"/>
                <a:gd name="connsiteY7" fmla="*/ 86563 h 238047"/>
                <a:gd name="connsiteX8" fmla="*/ 150193 w 224320"/>
                <a:gd name="connsiteY8" fmla="*/ 56686 h 238047"/>
                <a:gd name="connsiteX9" fmla="*/ 102713 w 224320"/>
                <a:gd name="connsiteY9" fmla="*/ 47965 h 238047"/>
                <a:gd name="connsiteX10" fmla="*/ 27616 w 224320"/>
                <a:gd name="connsiteY10" fmla="*/ 60077 h 238047"/>
                <a:gd name="connsiteX11" fmla="*/ 27616 w 224320"/>
                <a:gd name="connsiteY11" fmla="*/ 14373 h 238047"/>
                <a:gd name="connsiteX12" fmla="*/ 66376 w 224320"/>
                <a:gd name="connsiteY12" fmla="*/ 4037 h 238047"/>
                <a:gd name="connsiteX13" fmla="*/ 116278 w 224320"/>
                <a:gd name="connsiteY13" fmla="*/ 0 h 238047"/>
                <a:gd name="connsiteX14" fmla="*/ 196058 w 224320"/>
                <a:gd name="connsiteY14" fmla="*/ 20995 h 238047"/>
                <a:gd name="connsiteX15" fmla="*/ 224320 w 224320"/>
                <a:gd name="connsiteY15" fmla="*/ 88178 h 238047"/>
                <a:gd name="connsiteX16" fmla="*/ 224320 w 224320"/>
                <a:gd name="connsiteY16" fmla="*/ 233203 h 238047"/>
                <a:gd name="connsiteX17" fmla="*/ 167958 w 224320"/>
                <a:gd name="connsiteY17" fmla="*/ 233203 h 238047"/>
                <a:gd name="connsiteX18" fmla="*/ 164566 w 224320"/>
                <a:gd name="connsiteY18" fmla="*/ 212531 h 238047"/>
                <a:gd name="connsiteX19" fmla="*/ 131298 w 224320"/>
                <a:gd name="connsiteY19" fmla="*/ 231265 h 238047"/>
                <a:gd name="connsiteX20" fmla="*/ 81718 w 224320"/>
                <a:gd name="connsiteY20" fmla="*/ 238048 h 238047"/>
                <a:gd name="connsiteX21" fmla="*/ 99321 w 224320"/>
                <a:gd name="connsiteY21" fmla="*/ 194928 h 238047"/>
                <a:gd name="connsiteX22" fmla="*/ 136950 w 224320"/>
                <a:gd name="connsiteY22" fmla="*/ 187660 h 238047"/>
                <a:gd name="connsiteX23" fmla="*/ 161982 w 224320"/>
                <a:gd name="connsiteY23" fmla="*/ 169411 h 238047"/>
                <a:gd name="connsiteX24" fmla="*/ 161982 w 224320"/>
                <a:gd name="connsiteY24" fmla="*/ 133236 h 238047"/>
                <a:gd name="connsiteX25" fmla="*/ 95930 w 224320"/>
                <a:gd name="connsiteY25" fmla="*/ 133236 h 238047"/>
                <a:gd name="connsiteX26" fmla="*/ 57816 w 224320"/>
                <a:gd name="connsiteY26" fmla="*/ 164566 h 238047"/>
                <a:gd name="connsiteX27" fmla="*/ 99321 w 224320"/>
                <a:gd name="connsiteY27" fmla="*/ 194928 h 238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4320" h="238047">
                  <a:moveTo>
                    <a:pt x="81395" y="237725"/>
                  </a:moveTo>
                  <a:cubicBezTo>
                    <a:pt x="67022" y="237725"/>
                    <a:pt x="53456" y="235141"/>
                    <a:pt x="41182" y="229811"/>
                  </a:cubicBezTo>
                  <a:cubicBezTo>
                    <a:pt x="28747" y="224482"/>
                    <a:pt x="18895" y="216568"/>
                    <a:pt x="11305" y="206233"/>
                  </a:cubicBezTo>
                  <a:cubicBezTo>
                    <a:pt x="3715" y="195735"/>
                    <a:pt x="0" y="182654"/>
                    <a:pt x="0" y="166989"/>
                  </a:cubicBezTo>
                  <a:cubicBezTo>
                    <a:pt x="0" y="144540"/>
                    <a:pt x="7913" y="126453"/>
                    <a:pt x="23902" y="113048"/>
                  </a:cubicBezTo>
                  <a:cubicBezTo>
                    <a:pt x="39729" y="99644"/>
                    <a:pt x="63307" y="92861"/>
                    <a:pt x="94476" y="92861"/>
                  </a:cubicBezTo>
                  <a:lnTo>
                    <a:pt x="161982" y="92861"/>
                  </a:lnTo>
                  <a:lnTo>
                    <a:pt x="161982" y="86563"/>
                  </a:lnTo>
                  <a:cubicBezTo>
                    <a:pt x="161982" y="72351"/>
                    <a:pt x="158106" y="62500"/>
                    <a:pt x="150193" y="56686"/>
                  </a:cubicBezTo>
                  <a:cubicBezTo>
                    <a:pt x="142280" y="50872"/>
                    <a:pt x="126453" y="47965"/>
                    <a:pt x="102713" y="47965"/>
                  </a:cubicBezTo>
                  <a:cubicBezTo>
                    <a:pt x="76711" y="47965"/>
                    <a:pt x="51679" y="52002"/>
                    <a:pt x="27616" y="60077"/>
                  </a:cubicBezTo>
                  <a:lnTo>
                    <a:pt x="27616" y="14373"/>
                  </a:lnTo>
                  <a:cubicBezTo>
                    <a:pt x="38275" y="10174"/>
                    <a:pt x="51195" y="6783"/>
                    <a:pt x="66376" y="4037"/>
                  </a:cubicBezTo>
                  <a:cubicBezTo>
                    <a:pt x="81556" y="1292"/>
                    <a:pt x="98191" y="0"/>
                    <a:pt x="116278" y="0"/>
                  </a:cubicBezTo>
                  <a:cubicBezTo>
                    <a:pt x="150677" y="0"/>
                    <a:pt x="177163" y="6944"/>
                    <a:pt x="196058" y="20995"/>
                  </a:cubicBezTo>
                  <a:cubicBezTo>
                    <a:pt x="214792" y="34884"/>
                    <a:pt x="224320" y="57332"/>
                    <a:pt x="224320" y="88178"/>
                  </a:cubicBezTo>
                  <a:lnTo>
                    <a:pt x="224320" y="233203"/>
                  </a:lnTo>
                  <a:lnTo>
                    <a:pt x="167958" y="233203"/>
                  </a:lnTo>
                  <a:lnTo>
                    <a:pt x="164566" y="212531"/>
                  </a:lnTo>
                  <a:cubicBezTo>
                    <a:pt x="155522" y="220606"/>
                    <a:pt x="144541" y="226743"/>
                    <a:pt x="131298" y="231265"/>
                  </a:cubicBezTo>
                  <a:cubicBezTo>
                    <a:pt x="118055" y="235787"/>
                    <a:pt x="101582" y="238048"/>
                    <a:pt x="81718" y="238048"/>
                  </a:cubicBezTo>
                  <a:moveTo>
                    <a:pt x="99321" y="194928"/>
                  </a:moveTo>
                  <a:cubicBezTo>
                    <a:pt x="113694" y="194928"/>
                    <a:pt x="126291" y="192505"/>
                    <a:pt x="136950" y="187660"/>
                  </a:cubicBezTo>
                  <a:cubicBezTo>
                    <a:pt x="147609" y="182815"/>
                    <a:pt x="155845" y="176840"/>
                    <a:pt x="161982" y="169411"/>
                  </a:cubicBezTo>
                  <a:lnTo>
                    <a:pt x="161982" y="133236"/>
                  </a:lnTo>
                  <a:lnTo>
                    <a:pt x="95930" y="133236"/>
                  </a:lnTo>
                  <a:cubicBezTo>
                    <a:pt x="70575" y="133236"/>
                    <a:pt x="57816" y="143733"/>
                    <a:pt x="57816" y="164566"/>
                  </a:cubicBezTo>
                  <a:cubicBezTo>
                    <a:pt x="57816" y="185399"/>
                    <a:pt x="71544" y="194928"/>
                    <a:pt x="99321" y="194928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9300297-EE2E-1884-B47A-011287BED0C6}"/>
                </a:ext>
              </a:extLst>
            </p:cNvPr>
            <p:cNvSpPr/>
            <p:nvPr/>
          </p:nvSpPr>
          <p:spPr>
            <a:xfrm>
              <a:off x="306823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5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B20B419-D170-314B-F771-BB2D84CEEC06}"/>
                </a:ext>
              </a:extLst>
            </p:cNvPr>
            <p:cNvSpPr/>
            <p:nvPr/>
          </p:nvSpPr>
          <p:spPr>
            <a:xfrm>
              <a:off x="651749" y="1722698"/>
              <a:ext cx="500481" cy="262110"/>
            </a:xfrm>
            <a:custGeom>
              <a:avLst/>
              <a:gdLst>
                <a:gd name="connsiteX0" fmla="*/ 0 w 500481"/>
                <a:gd name="connsiteY0" fmla="*/ 0 h 262110"/>
                <a:gd name="connsiteX1" fmla="*/ 323 w 500481"/>
                <a:gd name="connsiteY1" fmla="*/ 122415 h 262110"/>
                <a:gd name="connsiteX2" fmla="*/ 499351 w 500481"/>
                <a:gd name="connsiteY2" fmla="*/ 262111 h 262110"/>
                <a:gd name="connsiteX3" fmla="*/ 500481 w 500481"/>
                <a:gd name="connsiteY3" fmla="*/ 137273 h 262110"/>
                <a:gd name="connsiteX4" fmla="*/ 0 w 500481"/>
                <a:gd name="connsiteY4" fmla="*/ 0 h 26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1" h="262110">
                  <a:moveTo>
                    <a:pt x="0" y="0"/>
                  </a:moveTo>
                  <a:lnTo>
                    <a:pt x="323" y="122415"/>
                  </a:lnTo>
                  <a:lnTo>
                    <a:pt x="499351" y="262111"/>
                  </a:lnTo>
                  <a:lnTo>
                    <a:pt x="500481" y="137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9E2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5542673-5C61-103C-C6F9-DB35275D89A2}"/>
                </a:ext>
              </a:extLst>
            </p:cNvPr>
            <p:cNvSpPr/>
            <p:nvPr/>
          </p:nvSpPr>
          <p:spPr>
            <a:xfrm>
              <a:off x="891088" y="1570890"/>
              <a:ext cx="4360" cy="968"/>
            </a:xfrm>
            <a:custGeom>
              <a:avLst/>
              <a:gdLst>
                <a:gd name="connsiteX0" fmla="*/ 0 w 4360"/>
                <a:gd name="connsiteY0" fmla="*/ 969 h 968"/>
                <a:gd name="connsiteX1" fmla="*/ 4360 w 4360"/>
                <a:gd name="connsiteY1" fmla="*/ 0 h 968"/>
                <a:gd name="connsiteX2" fmla="*/ 0 w 4360"/>
                <a:gd name="connsiteY2" fmla="*/ 969 h 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60" h="968">
                  <a:moveTo>
                    <a:pt x="0" y="969"/>
                  </a:moveTo>
                  <a:cubicBezTo>
                    <a:pt x="1453" y="646"/>
                    <a:pt x="2907" y="323"/>
                    <a:pt x="4360" y="0"/>
                  </a:cubicBezTo>
                  <a:cubicBezTo>
                    <a:pt x="2907" y="323"/>
                    <a:pt x="1453" y="484"/>
                    <a:pt x="0" y="969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EFD5C66-28E3-B68F-FFC1-9D766C0BD3A5}"/>
                </a:ext>
              </a:extLst>
            </p:cNvPr>
            <p:cNvSpPr/>
            <p:nvPr/>
          </p:nvSpPr>
          <p:spPr>
            <a:xfrm>
              <a:off x="895448" y="1570191"/>
              <a:ext cx="257427" cy="218882"/>
            </a:xfrm>
            <a:custGeom>
              <a:avLst/>
              <a:gdLst>
                <a:gd name="connsiteX0" fmla="*/ 8559 w 257427"/>
                <a:gd name="connsiteY0" fmla="*/ 218075 h 218882"/>
                <a:gd name="connsiteX1" fmla="*/ 257427 w 257427"/>
                <a:gd name="connsiteY1" fmla="*/ 162035 h 218882"/>
                <a:gd name="connsiteX2" fmla="*/ 257427 w 257427"/>
                <a:gd name="connsiteY2" fmla="*/ 161712 h 218882"/>
                <a:gd name="connsiteX3" fmla="*/ 237240 w 257427"/>
                <a:gd name="connsiteY3" fmla="*/ 126829 h 218882"/>
                <a:gd name="connsiteX4" fmla="*/ 26970 w 257427"/>
                <a:gd name="connsiteY4" fmla="*/ 5383 h 218882"/>
                <a:gd name="connsiteX5" fmla="*/ 0 w 257427"/>
                <a:gd name="connsiteY5" fmla="*/ 538 h 218882"/>
                <a:gd name="connsiteX6" fmla="*/ 4683 w 257427"/>
                <a:gd name="connsiteY6" fmla="*/ 53 h 218882"/>
                <a:gd name="connsiteX7" fmla="*/ 4683 w 257427"/>
                <a:gd name="connsiteY7" fmla="*/ 218883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27" h="218882">
                  <a:moveTo>
                    <a:pt x="8559" y="218075"/>
                  </a:moveTo>
                  <a:lnTo>
                    <a:pt x="257427" y="162035"/>
                  </a:lnTo>
                  <a:lnTo>
                    <a:pt x="257427" y="161712"/>
                  </a:lnTo>
                  <a:cubicBezTo>
                    <a:pt x="257427" y="147339"/>
                    <a:pt x="249675" y="133935"/>
                    <a:pt x="237240" y="126829"/>
                  </a:cubicBezTo>
                  <a:lnTo>
                    <a:pt x="26970" y="5383"/>
                  </a:lnTo>
                  <a:cubicBezTo>
                    <a:pt x="18734" y="538"/>
                    <a:pt x="9205" y="-916"/>
                    <a:pt x="0" y="538"/>
                  </a:cubicBezTo>
                  <a:cubicBezTo>
                    <a:pt x="1615" y="376"/>
                    <a:pt x="3068" y="53"/>
                    <a:pt x="4683" y="53"/>
                  </a:cubicBezTo>
                  <a:lnTo>
                    <a:pt x="4683" y="218883"/>
                  </a:ln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4B4DA35-ED8C-1CD7-30A4-E034A57BBA13}"/>
                </a:ext>
              </a:extLst>
            </p:cNvPr>
            <p:cNvSpPr/>
            <p:nvPr/>
          </p:nvSpPr>
          <p:spPr>
            <a:xfrm>
              <a:off x="886566" y="1572344"/>
              <a:ext cx="3229" cy="1130"/>
            </a:xfrm>
            <a:custGeom>
              <a:avLst/>
              <a:gdLst>
                <a:gd name="connsiteX0" fmla="*/ 0 w 3229"/>
                <a:gd name="connsiteY0" fmla="*/ 1130 h 1130"/>
                <a:gd name="connsiteX1" fmla="*/ 3230 w 3229"/>
                <a:gd name="connsiteY1" fmla="*/ 0 h 1130"/>
                <a:gd name="connsiteX2" fmla="*/ 0 w 3229"/>
                <a:gd name="connsiteY2" fmla="*/ 1130 h 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29" h="1130">
                  <a:moveTo>
                    <a:pt x="0" y="1130"/>
                  </a:moveTo>
                  <a:cubicBezTo>
                    <a:pt x="1130" y="646"/>
                    <a:pt x="2099" y="323"/>
                    <a:pt x="3230" y="0"/>
                  </a:cubicBezTo>
                  <a:cubicBezTo>
                    <a:pt x="2099" y="323"/>
                    <a:pt x="1130" y="646"/>
                    <a:pt x="0" y="113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4E847B7-1495-F9FD-FF69-E04B46733FED}"/>
                </a:ext>
              </a:extLst>
            </p:cNvPr>
            <p:cNvSpPr/>
            <p:nvPr/>
          </p:nvSpPr>
          <p:spPr>
            <a:xfrm>
              <a:off x="882044" y="1573313"/>
              <a:ext cx="4521" cy="2260"/>
            </a:xfrm>
            <a:custGeom>
              <a:avLst/>
              <a:gdLst>
                <a:gd name="connsiteX0" fmla="*/ 0 w 4521"/>
                <a:gd name="connsiteY0" fmla="*/ 2261 h 2260"/>
                <a:gd name="connsiteX1" fmla="*/ 4522 w 4521"/>
                <a:gd name="connsiteY1" fmla="*/ 0 h 2260"/>
                <a:gd name="connsiteX2" fmla="*/ 0 w 4521"/>
                <a:gd name="connsiteY2" fmla="*/ 2261 h 2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21" h="2260">
                  <a:moveTo>
                    <a:pt x="0" y="2261"/>
                  </a:moveTo>
                  <a:cubicBezTo>
                    <a:pt x="1453" y="1453"/>
                    <a:pt x="2907" y="646"/>
                    <a:pt x="4522" y="0"/>
                  </a:cubicBezTo>
                  <a:cubicBezTo>
                    <a:pt x="3068" y="646"/>
                    <a:pt x="1453" y="1292"/>
                    <a:pt x="0" y="2261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4632632-D3CF-6F19-2179-927E8B11F9B3}"/>
                </a:ext>
              </a:extLst>
            </p:cNvPr>
            <p:cNvSpPr/>
            <p:nvPr/>
          </p:nvSpPr>
          <p:spPr>
            <a:xfrm>
              <a:off x="895448" y="1570890"/>
              <a:ext cx="161" cy="16149"/>
            </a:xfrm>
            <a:custGeom>
              <a:avLst/>
              <a:gdLst>
                <a:gd name="connsiteX0" fmla="*/ 0 w 161"/>
                <a:gd name="connsiteY0" fmla="*/ 0 h 16149"/>
                <a:gd name="connsiteX1" fmla="*/ 162 w 161"/>
                <a:gd name="connsiteY1" fmla="*/ 0 h 16149"/>
                <a:gd name="connsiteX2" fmla="*/ 0 w 161"/>
                <a:gd name="connsiteY2" fmla="*/ 0 h 1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" h="16149">
                  <a:moveTo>
                    <a:pt x="0" y="0"/>
                  </a:moveTo>
                  <a:cubicBezTo>
                    <a:pt x="0" y="0"/>
                    <a:pt x="0" y="0"/>
                    <a:pt x="162" y="0"/>
                  </a:cubicBezTo>
                  <a:cubicBezTo>
                    <a:pt x="162" y="0"/>
                    <a:pt x="162" y="0"/>
                    <a:pt x="0" y="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6ABB75F-3B61-1CAD-62D8-6FEB513C9E66}"/>
                </a:ext>
              </a:extLst>
            </p:cNvPr>
            <p:cNvSpPr/>
            <p:nvPr/>
          </p:nvSpPr>
          <p:spPr>
            <a:xfrm>
              <a:off x="889796" y="1571698"/>
              <a:ext cx="1291" cy="484"/>
            </a:xfrm>
            <a:custGeom>
              <a:avLst/>
              <a:gdLst>
                <a:gd name="connsiteX0" fmla="*/ 0 w 1291"/>
                <a:gd name="connsiteY0" fmla="*/ 484 h 484"/>
                <a:gd name="connsiteX1" fmla="*/ 1292 w 1291"/>
                <a:gd name="connsiteY1" fmla="*/ 0 h 484"/>
                <a:gd name="connsiteX2" fmla="*/ 0 w 1291"/>
                <a:gd name="connsiteY2" fmla="*/ 484 h 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1" h="484">
                  <a:moveTo>
                    <a:pt x="0" y="484"/>
                  </a:moveTo>
                  <a:cubicBezTo>
                    <a:pt x="0" y="484"/>
                    <a:pt x="807" y="161"/>
                    <a:pt x="1292" y="0"/>
                  </a:cubicBezTo>
                  <a:cubicBezTo>
                    <a:pt x="807" y="0"/>
                    <a:pt x="485" y="323"/>
                    <a:pt x="0" y="484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0D84F33-08D6-6295-E09E-2D8B6C52E9BB}"/>
                </a:ext>
              </a:extLst>
            </p:cNvPr>
            <p:cNvSpPr/>
            <p:nvPr/>
          </p:nvSpPr>
          <p:spPr>
            <a:xfrm>
              <a:off x="651749" y="1570245"/>
              <a:ext cx="248544" cy="274707"/>
            </a:xfrm>
            <a:custGeom>
              <a:avLst/>
              <a:gdLst>
                <a:gd name="connsiteX0" fmla="*/ 248545 w 248544"/>
                <a:gd name="connsiteY0" fmla="*/ 0 h 274707"/>
                <a:gd name="connsiteX1" fmla="*/ 243861 w 248544"/>
                <a:gd name="connsiteY1" fmla="*/ 484 h 274707"/>
                <a:gd name="connsiteX2" fmla="*/ 243700 w 248544"/>
                <a:gd name="connsiteY2" fmla="*/ 484 h 274707"/>
                <a:gd name="connsiteX3" fmla="*/ 239339 w 248544"/>
                <a:gd name="connsiteY3" fmla="*/ 1453 h 274707"/>
                <a:gd name="connsiteX4" fmla="*/ 238048 w 248544"/>
                <a:gd name="connsiteY4" fmla="*/ 1938 h 274707"/>
                <a:gd name="connsiteX5" fmla="*/ 234818 w 248544"/>
                <a:gd name="connsiteY5" fmla="*/ 3068 h 274707"/>
                <a:gd name="connsiteX6" fmla="*/ 230296 w 248544"/>
                <a:gd name="connsiteY6" fmla="*/ 5329 h 274707"/>
                <a:gd name="connsiteX7" fmla="*/ 20187 w 248544"/>
                <a:gd name="connsiteY7" fmla="*/ 126614 h 274707"/>
                <a:gd name="connsiteX8" fmla="*/ 3068 w 248544"/>
                <a:gd name="connsiteY8" fmla="*/ 146155 h 274707"/>
                <a:gd name="connsiteX9" fmla="*/ 0 w 248544"/>
                <a:gd name="connsiteY9" fmla="*/ 161659 h 274707"/>
                <a:gd name="connsiteX10" fmla="*/ 0 w 248544"/>
                <a:gd name="connsiteY10" fmla="*/ 274708 h 274707"/>
                <a:gd name="connsiteX11" fmla="*/ 323 w 248544"/>
                <a:gd name="connsiteY11" fmla="*/ 274708 h 274707"/>
                <a:gd name="connsiteX12" fmla="*/ 248383 w 248544"/>
                <a:gd name="connsiteY12" fmla="*/ 218829 h 274707"/>
                <a:gd name="connsiteX13" fmla="*/ 248383 w 248544"/>
                <a:gd name="connsiteY13" fmla="*/ 0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248545" y="0"/>
                  </a:moveTo>
                  <a:cubicBezTo>
                    <a:pt x="246930" y="0"/>
                    <a:pt x="245476" y="323"/>
                    <a:pt x="243861" y="484"/>
                  </a:cubicBezTo>
                  <a:cubicBezTo>
                    <a:pt x="243861" y="484"/>
                    <a:pt x="243861" y="484"/>
                    <a:pt x="243700" y="484"/>
                  </a:cubicBezTo>
                  <a:cubicBezTo>
                    <a:pt x="242246" y="646"/>
                    <a:pt x="240793" y="969"/>
                    <a:pt x="239339" y="1453"/>
                  </a:cubicBezTo>
                  <a:cubicBezTo>
                    <a:pt x="238855" y="1453"/>
                    <a:pt x="238532" y="1776"/>
                    <a:pt x="238048" y="1938"/>
                  </a:cubicBezTo>
                  <a:cubicBezTo>
                    <a:pt x="236917" y="2261"/>
                    <a:pt x="235787" y="2584"/>
                    <a:pt x="234818" y="3068"/>
                  </a:cubicBezTo>
                  <a:cubicBezTo>
                    <a:pt x="233203" y="3714"/>
                    <a:pt x="231749" y="4360"/>
                    <a:pt x="230296" y="5329"/>
                  </a:cubicBezTo>
                  <a:lnTo>
                    <a:pt x="20187" y="126614"/>
                  </a:lnTo>
                  <a:cubicBezTo>
                    <a:pt x="12435" y="131136"/>
                    <a:pt x="6460" y="138081"/>
                    <a:pt x="3068" y="146155"/>
                  </a:cubicBezTo>
                  <a:cubicBezTo>
                    <a:pt x="1130" y="151000"/>
                    <a:pt x="0" y="156168"/>
                    <a:pt x="0" y="161659"/>
                  </a:cubicBezTo>
                  <a:lnTo>
                    <a:pt x="0" y="274708"/>
                  </a:lnTo>
                  <a:lnTo>
                    <a:pt x="323" y="274708"/>
                  </a:lnTo>
                  <a:cubicBezTo>
                    <a:pt x="323" y="274708"/>
                    <a:pt x="248383" y="218829"/>
                    <a:pt x="248383" y="218829"/>
                  </a:cubicBezTo>
                  <a:lnTo>
                    <a:pt x="248383" y="0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8CB6718-E1C3-FBEB-48C4-462472CE831E}"/>
                </a:ext>
              </a:extLst>
            </p:cNvPr>
            <p:cNvSpPr/>
            <p:nvPr/>
          </p:nvSpPr>
          <p:spPr>
            <a:xfrm>
              <a:off x="651749" y="1915688"/>
              <a:ext cx="257265" cy="218882"/>
            </a:xfrm>
            <a:custGeom>
              <a:avLst/>
              <a:gdLst>
                <a:gd name="connsiteX0" fmla="*/ 248868 w 257265"/>
                <a:gd name="connsiteY0" fmla="*/ 808 h 218882"/>
                <a:gd name="connsiteX1" fmla="*/ 0 w 257265"/>
                <a:gd name="connsiteY1" fmla="*/ 57009 h 218882"/>
                <a:gd name="connsiteX2" fmla="*/ 0 w 257265"/>
                <a:gd name="connsiteY2" fmla="*/ 57332 h 218882"/>
                <a:gd name="connsiteX3" fmla="*/ 20187 w 257265"/>
                <a:gd name="connsiteY3" fmla="*/ 92215 h 218882"/>
                <a:gd name="connsiteX4" fmla="*/ 230296 w 257265"/>
                <a:gd name="connsiteY4" fmla="*/ 213500 h 218882"/>
                <a:gd name="connsiteX5" fmla="*/ 257266 w 257265"/>
                <a:gd name="connsiteY5" fmla="*/ 218345 h 218882"/>
                <a:gd name="connsiteX6" fmla="*/ 252582 w 257265"/>
                <a:gd name="connsiteY6" fmla="*/ 218829 h 218882"/>
                <a:gd name="connsiteX7" fmla="*/ 252582 w 257265"/>
                <a:gd name="connsiteY7" fmla="*/ 0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265" h="218882">
                  <a:moveTo>
                    <a:pt x="248868" y="808"/>
                  </a:moveTo>
                  <a:lnTo>
                    <a:pt x="0" y="57009"/>
                  </a:lnTo>
                  <a:lnTo>
                    <a:pt x="0" y="57332"/>
                  </a:lnTo>
                  <a:cubicBezTo>
                    <a:pt x="0" y="71705"/>
                    <a:pt x="7752" y="85109"/>
                    <a:pt x="20187" y="92215"/>
                  </a:cubicBezTo>
                  <a:lnTo>
                    <a:pt x="230296" y="213500"/>
                  </a:lnTo>
                  <a:cubicBezTo>
                    <a:pt x="238532" y="218345"/>
                    <a:pt x="248060" y="219798"/>
                    <a:pt x="257266" y="218345"/>
                  </a:cubicBezTo>
                  <a:cubicBezTo>
                    <a:pt x="255651" y="218506"/>
                    <a:pt x="254197" y="218829"/>
                    <a:pt x="252582" y="218829"/>
                  </a:cubicBezTo>
                  <a:lnTo>
                    <a:pt x="252582" y="0"/>
                  </a:ln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865819B-2D61-75D5-CBDD-02580DCA7B0F}"/>
                </a:ext>
              </a:extLst>
            </p:cNvPr>
            <p:cNvSpPr/>
            <p:nvPr/>
          </p:nvSpPr>
          <p:spPr>
            <a:xfrm>
              <a:off x="904331" y="1859810"/>
              <a:ext cx="248544" cy="274707"/>
            </a:xfrm>
            <a:custGeom>
              <a:avLst/>
              <a:gdLst>
                <a:gd name="connsiteX0" fmla="*/ 0 w 248544"/>
                <a:gd name="connsiteY0" fmla="*/ 274708 h 274707"/>
                <a:gd name="connsiteX1" fmla="*/ 4683 w 248544"/>
                <a:gd name="connsiteY1" fmla="*/ 274223 h 274707"/>
                <a:gd name="connsiteX2" fmla="*/ 4845 w 248544"/>
                <a:gd name="connsiteY2" fmla="*/ 274223 h 274707"/>
                <a:gd name="connsiteX3" fmla="*/ 9205 w 248544"/>
                <a:gd name="connsiteY3" fmla="*/ 273254 h 274707"/>
                <a:gd name="connsiteX4" fmla="*/ 10497 w 248544"/>
                <a:gd name="connsiteY4" fmla="*/ 272770 h 274707"/>
                <a:gd name="connsiteX5" fmla="*/ 13727 w 248544"/>
                <a:gd name="connsiteY5" fmla="*/ 271639 h 274707"/>
                <a:gd name="connsiteX6" fmla="*/ 18249 w 248544"/>
                <a:gd name="connsiteY6" fmla="*/ 269378 h 274707"/>
                <a:gd name="connsiteX7" fmla="*/ 228358 w 248544"/>
                <a:gd name="connsiteY7" fmla="*/ 148093 h 274707"/>
                <a:gd name="connsiteX8" fmla="*/ 245476 w 248544"/>
                <a:gd name="connsiteY8" fmla="*/ 128552 h 274707"/>
                <a:gd name="connsiteX9" fmla="*/ 248545 w 248544"/>
                <a:gd name="connsiteY9" fmla="*/ 113048 h 274707"/>
                <a:gd name="connsiteX10" fmla="*/ 248545 w 248544"/>
                <a:gd name="connsiteY10" fmla="*/ 0 h 274707"/>
                <a:gd name="connsiteX11" fmla="*/ 248222 w 248544"/>
                <a:gd name="connsiteY11" fmla="*/ 0 h 274707"/>
                <a:gd name="connsiteX12" fmla="*/ 161 w 248544"/>
                <a:gd name="connsiteY12" fmla="*/ 55878 h 274707"/>
                <a:gd name="connsiteX13" fmla="*/ 161 w 248544"/>
                <a:gd name="connsiteY13" fmla="*/ 274708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0" y="274708"/>
                  </a:moveTo>
                  <a:cubicBezTo>
                    <a:pt x="1615" y="274708"/>
                    <a:pt x="3068" y="274546"/>
                    <a:pt x="4683" y="274223"/>
                  </a:cubicBezTo>
                  <a:cubicBezTo>
                    <a:pt x="4683" y="274223"/>
                    <a:pt x="4683" y="274223"/>
                    <a:pt x="4845" y="274223"/>
                  </a:cubicBezTo>
                  <a:cubicBezTo>
                    <a:pt x="6298" y="273900"/>
                    <a:pt x="7752" y="273577"/>
                    <a:pt x="9205" y="273254"/>
                  </a:cubicBezTo>
                  <a:cubicBezTo>
                    <a:pt x="9690" y="273254"/>
                    <a:pt x="10013" y="272931"/>
                    <a:pt x="10497" y="272770"/>
                  </a:cubicBezTo>
                  <a:cubicBezTo>
                    <a:pt x="11628" y="272447"/>
                    <a:pt x="12758" y="272124"/>
                    <a:pt x="13727" y="271639"/>
                  </a:cubicBezTo>
                  <a:cubicBezTo>
                    <a:pt x="15181" y="270993"/>
                    <a:pt x="16796" y="270186"/>
                    <a:pt x="18249" y="269378"/>
                  </a:cubicBezTo>
                  <a:lnTo>
                    <a:pt x="228358" y="148093"/>
                  </a:lnTo>
                  <a:cubicBezTo>
                    <a:pt x="236110" y="143571"/>
                    <a:pt x="242085" y="136627"/>
                    <a:pt x="245476" y="128552"/>
                  </a:cubicBezTo>
                  <a:cubicBezTo>
                    <a:pt x="247414" y="123707"/>
                    <a:pt x="248545" y="118539"/>
                    <a:pt x="248545" y="113048"/>
                  </a:cubicBezTo>
                  <a:lnTo>
                    <a:pt x="248545" y="0"/>
                  </a:lnTo>
                  <a:lnTo>
                    <a:pt x="248222" y="0"/>
                  </a:lnTo>
                  <a:cubicBezTo>
                    <a:pt x="248222" y="0"/>
                    <a:pt x="161" y="55878"/>
                    <a:pt x="161" y="55878"/>
                  </a:cubicBezTo>
                  <a:lnTo>
                    <a:pt x="161" y="274708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76AA887-ABCE-1D01-610E-3D8B105F2D20}"/>
              </a:ext>
            </a:extLst>
          </p:cNvPr>
          <p:cNvCxnSpPr/>
          <p:nvPr userDrawn="1"/>
        </p:nvCxnSpPr>
        <p:spPr>
          <a:xfrm>
            <a:off x="1882855" y="6356838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3" name="Graphic 42">
            <a:extLst>
              <a:ext uri="{FF2B5EF4-FFF2-40B4-BE49-F238E27FC236}">
                <a16:creationId xmlns:a16="http://schemas.microsoft.com/office/drawing/2014/main" id="{7006ECDC-FC09-7609-81B9-28BFFF4A7E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31607" y="5105467"/>
            <a:ext cx="2895285" cy="2881756"/>
          </a:xfrm>
          <a:prstGeom prst="rect">
            <a:avLst/>
          </a:prstGeom>
        </p:spPr>
      </p:pic>
      <p:sp>
        <p:nvSpPr>
          <p:cNvPr id="44" name="Slide Number Placeholder 5">
            <a:extLst>
              <a:ext uri="{FF2B5EF4-FFF2-40B4-BE49-F238E27FC236}">
                <a16:creationId xmlns:a16="http://schemas.microsoft.com/office/drawing/2014/main" id="{37531223-5D7A-09F3-7EE1-0A45A9DDD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4097" y="6356350"/>
            <a:ext cx="581737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8507997E-7BB5-4377-A20D-34ADBA0C0566}" type="slidenum">
              <a:rPr lang="en-IL" smtClean="0"/>
              <a:pPr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595325106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+element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47651-6F93-970B-089B-8CFF514DD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55" y="365126"/>
            <a:ext cx="11385685" cy="935982"/>
          </a:xfrm>
        </p:spPr>
        <p:txBody>
          <a:bodyPr>
            <a:normAutofit/>
          </a:bodyPr>
          <a:lstStyle>
            <a:lvl1pPr>
              <a:defRPr sz="3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7F590-6A16-8345-5D41-7D8CE5E57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155" y="1301108"/>
            <a:ext cx="11385681" cy="4773408"/>
          </a:xfrm>
        </p:spPr>
        <p:txBody>
          <a:bodyPr/>
          <a:lstStyle>
            <a:lvl1pPr>
              <a:buClr>
                <a:schemeClr val="accent2"/>
              </a:buCl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14CB74E-AAB7-A376-66B5-A61589EEF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0618" y="6356350"/>
            <a:ext cx="581737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8507997E-7BB5-4377-A20D-34ADBA0C0566}" type="slidenum">
              <a:rPr lang="en-IL" smtClean="0"/>
              <a:pPr/>
              <a:t>‹#›</a:t>
            </a:fld>
            <a:endParaRPr lang="en-IL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6DC2C44-70DA-FBD0-CD55-39B019B8B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47911" y="6400413"/>
            <a:ext cx="3265737" cy="276999"/>
          </a:xfrm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 2025 SkillReal, All rights reserved. Confidential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4341C6B-9721-A90E-32FB-32A08A748B52}"/>
              </a:ext>
            </a:extLst>
          </p:cNvPr>
          <p:cNvCxnSpPr/>
          <p:nvPr userDrawn="1"/>
        </p:nvCxnSpPr>
        <p:spPr>
          <a:xfrm>
            <a:off x="11408992" y="6356838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Graphic 36">
            <a:extLst>
              <a:ext uri="{FF2B5EF4-FFF2-40B4-BE49-F238E27FC236}">
                <a16:creationId xmlns:a16="http://schemas.microsoft.com/office/drawing/2014/main" id="{C2352CDF-45AE-608E-0136-2A56B3C01CB8}"/>
              </a:ext>
            </a:extLst>
          </p:cNvPr>
          <p:cNvGrpSpPr/>
          <p:nvPr userDrawn="1"/>
        </p:nvGrpSpPr>
        <p:grpSpPr>
          <a:xfrm>
            <a:off x="408847" y="6373640"/>
            <a:ext cx="1358026" cy="303772"/>
            <a:chOff x="651749" y="1570191"/>
            <a:chExt cx="2523077" cy="56437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D448551-9D56-AE9F-E0CE-03303340EB9A}"/>
                </a:ext>
              </a:extLst>
            </p:cNvPr>
            <p:cNvSpPr/>
            <p:nvPr/>
          </p:nvSpPr>
          <p:spPr>
            <a:xfrm>
              <a:off x="1310497" y="1689753"/>
              <a:ext cx="231910" cy="320088"/>
            </a:xfrm>
            <a:custGeom>
              <a:avLst/>
              <a:gdLst>
                <a:gd name="connsiteX0" fmla="*/ 106427 w 231910"/>
                <a:gd name="connsiteY0" fmla="*/ 320088 h 320088"/>
                <a:gd name="connsiteX1" fmla="*/ 50710 w 231910"/>
                <a:gd name="connsiteY1" fmla="*/ 315728 h 320088"/>
                <a:gd name="connsiteX2" fmla="*/ 6137 w 231910"/>
                <a:gd name="connsiteY2" fmla="*/ 303131 h 320088"/>
                <a:gd name="connsiteX3" fmla="*/ 6137 w 231910"/>
                <a:gd name="connsiteY3" fmla="*/ 245800 h 320088"/>
                <a:gd name="connsiteX4" fmla="*/ 51841 w 231910"/>
                <a:gd name="connsiteY4" fmla="*/ 259688 h 320088"/>
                <a:gd name="connsiteX5" fmla="*/ 99967 w 231910"/>
                <a:gd name="connsiteY5" fmla="*/ 265018 h 320088"/>
                <a:gd name="connsiteX6" fmla="*/ 149547 w 231910"/>
                <a:gd name="connsiteY6" fmla="*/ 258719 h 320088"/>
                <a:gd name="connsiteX7" fmla="*/ 165374 w 231910"/>
                <a:gd name="connsiteY7" fmla="*/ 230296 h 320088"/>
                <a:gd name="connsiteX8" fmla="*/ 158591 w 231910"/>
                <a:gd name="connsiteY8" fmla="*/ 208171 h 320088"/>
                <a:gd name="connsiteX9" fmla="*/ 135174 w 231910"/>
                <a:gd name="connsiteY9" fmla="*/ 193474 h 320088"/>
                <a:gd name="connsiteX10" fmla="*/ 88178 w 231910"/>
                <a:gd name="connsiteY10" fmla="*/ 178778 h 320088"/>
                <a:gd name="connsiteX11" fmla="*/ 19703 w 231910"/>
                <a:gd name="connsiteY11" fmla="*/ 145025 h 320088"/>
                <a:gd name="connsiteX12" fmla="*/ 0 w 231910"/>
                <a:gd name="connsiteY12" fmla="*/ 89147 h 320088"/>
                <a:gd name="connsiteX13" fmla="*/ 31331 w 231910"/>
                <a:gd name="connsiteY13" fmla="*/ 23094 h 320088"/>
                <a:gd name="connsiteX14" fmla="*/ 122415 w 231910"/>
                <a:gd name="connsiteY14" fmla="*/ 0 h 320088"/>
                <a:gd name="connsiteX15" fmla="*/ 174417 w 231910"/>
                <a:gd name="connsiteY15" fmla="*/ 3876 h 320088"/>
                <a:gd name="connsiteX16" fmla="*/ 213500 w 231910"/>
                <a:gd name="connsiteY16" fmla="*/ 13081 h 320088"/>
                <a:gd name="connsiteX17" fmla="*/ 213500 w 231910"/>
                <a:gd name="connsiteY17" fmla="*/ 70413 h 320088"/>
                <a:gd name="connsiteX18" fmla="*/ 131136 w 231910"/>
                <a:gd name="connsiteY18" fmla="*/ 55555 h 320088"/>
                <a:gd name="connsiteX19" fmla="*/ 83494 w 231910"/>
                <a:gd name="connsiteY19" fmla="*/ 62015 h 320088"/>
                <a:gd name="connsiteX20" fmla="*/ 66214 w 231910"/>
                <a:gd name="connsiteY20" fmla="*/ 89147 h 320088"/>
                <a:gd name="connsiteX21" fmla="*/ 72512 w 231910"/>
                <a:gd name="connsiteY21" fmla="*/ 108365 h 320088"/>
                <a:gd name="connsiteX22" fmla="*/ 93992 w 231910"/>
                <a:gd name="connsiteY22" fmla="*/ 121446 h 320088"/>
                <a:gd name="connsiteX23" fmla="*/ 136627 w 231910"/>
                <a:gd name="connsiteY23" fmla="*/ 134528 h 320088"/>
                <a:gd name="connsiteX24" fmla="*/ 195412 w 231910"/>
                <a:gd name="connsiteY24" fmla="*/ 158591 h 320088"/>
                <a:gd name="connsiteX25" fmla="*/ 223997 w 231910"/>
                <a:gd name="connsiteY25" fmla="*/ 190406 h 320088"/>
                <a:gd name="connsiteX26" fmla="*/ 231911 w 231910"/>
                <a:gd name="connsiteY26" fmla="*/ 230296 h 320088"/>
                <a:gd name="connsiteX27" fmla="*/ 201065 w 231910"/>
                <a:gd name="connsiteY27" fmla="*/ 295379 h 320088"/>
                <a:gd name="connsiteX28" fmla="*/ 106104 w 231910"/>
                <a:gd name="connsiteY28" fmla="*/ 319927 h 32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31910" h="320088">
                  <a:moveTo>
                    <a:pt x="106427" y="320088"/>
                  </a:moveTo>
                  <a:cubicBezTo>
                    <a:pt x="86563" y="320088"/>
                    <a:pt x="67990" y="318635"/>
                    <a:pt x="50710" y="315728"/>
                  </a:cubicBezTo>
                  <a:cubicBezTo>
                    <a:pt x="33591" y="312821"/>
                    <a:pt x="18734" y="308622"/>
                    <a:pt x="6137" y="303131"/>
                  </a:cubicBezTo>
                  <a:lnTo>
                    <a:pt x="6137" y="245800"/>
                  </a:lnTo>
                  <a:cubicBezTo>
                    <a:pt x="20349" y="251613"/>
                    <a:pt x="35529" y="256297"/>
                    <a:pt x="51841" y="259688"/>
                  </a:cubicBezTo>
                  <a:cubicBezTo>
                    <a:pt x="68152" y="263241"/>
                    <a:pt x="84302" y="265018"/>
                    <a:pt x="99967" y="265018"/>
                  </a:cubicBezTo>
                  <a:cubicBezTo>
                    <a:pt x="122415" y="265018"/>
                    <a:pt x="139049" y="262918"/>
                    <a:pt x="149547" y="258719"/>
                  </a:cubicBezTo>
                  <a:cubicBezTo>
                    <a:pt x="160206" y="254520"/>
                    <a:pt x="165374" y="244992"/>
                    <a:pt x="165374" y="230296"/>
                  </a:cubicBezTo>
                  <a:cubicBezTo>
                    <a:pt x="165374" y="220929"/>
                    <a:pt x="163113" y="213661"/>
                    <a:pt x="158591" y="208171"/>
                  </a:cubicBezTo>
                  <a:cubicBezTo>
                    <a:pt x="154069" y="202680"/>
                    <a:pt x="146317" y="197835"/>
                    <a:pt x="135174" y="193474"/>
                  </a:cubicBezTo>
                  <a:cubicBezTo>
                    <a:pt x="124030" y="189114"/>
                    <a:pt x="108365" y="184269"/>
                    <a:pt x="88178" y="178778"/>
                  </a:cubicBezTo>
                  <a:cubicBezTo>
                    <a:pt x="55717" y="169734"/>
                    <a:pt x="32946" y="158591"/>
                    <a:pt x="19703" y="145025"/>
                  </a:cubicBezTo>
                  <a:cubicBezTo>
                    <a:pt x="6460" y="131459"/>
                    <a:pt x="0" y="112887"/>
                    <a:pt x="0" y="89147"/>
                  </a:cubicBezTo>
                  <a:cubicBezTo>
                    <a:pt x="0" y="60562"/>
                    <a:pt x="10497" y="38598"/>
                    <a:pt x="31331" y="23094"/>
                  </a:cubicBezTo>
                  <a:cubicBezTo>
                    <a:pt x="52164" y="7752"/>
                    <a:pt x="82525" y="0"/>
                    <a:pt x="122415" y="0"/>
                  </a:cubicBezTo>
                  <a:cubicBezTo>
                    <a:pt x="140987" y="0"/>
                    <a:pt x="158429" y="1292"/>
                    <a:pt x="174417" y="3876"/>
                  </a:cubicBezTo>
                  <a:cubicBezTo>
                    <a:pt x="190406" y="6460"/>
                    <a:pt x="203487" y="9528"/>
                    <a:pt x="213500" y="13081"/>
                  </a:cubicBezTo>
                  <a:lnTo>
                    <a:pt x="213500" y="70413"/>
                  </a:lnTo>
                  <a:cubicBezTo>
                    <a:pt x="187176" y="60400"/>
                    <a:pt x="159721" y="55555"/>
                    <a:pt x="131136" y="55555"/>
                  </a:cubicBezTo>
                  <a:cubicBezTo>
                    <a:pt x="110949" y="55555"/>
                    <a:pt x="94961" y="57655"/>
                    <a:pt x="83494" y="62015"/>
                  </a:cubicBezTo>
                  <a:cubicBezTo>
                    <a:pt x="71866" y="66376"/>
                    <a:pt x="66214" y="75419"/>
                    <a:pt x="66214" y="89147"/>
                  </a:cubicBezTo>
                  <a:cubicBezTo>
                    <a:pt x="66214" y="97222"/>
                    <a:pt x="68313" y="103682"/>
                    <a:pt x="72512" y="108365"/>
                  </a:cubicBezTo>
                  <a:cubicBezTo>
                    <a:pt x="76711" y="113210"/>
                    <a:pt x="83817" y="117570"/>
                    <a:pt x="93992" y="121446"/>
                  </a:cubicBezTo>
                  <a:cubicBezTo>
                    <a:pt x="104166" y="125322"/>
                    <a:pt x="118378" y="129683"/>
                    <a:pt x="136627" y="134528"/>
                  </a:cubicBezTo>
                  <a:cubicBezTo>
                    <a:pt x="161982" y="141311"/>
                    <a:pt x="181523" y="149224"/>
                    <a:pt x="195412" y="158591"/>
                  </a:cubicBezTo>
                  <a:cubicBezTo>
                    <a:pt x="209139" y="167958"/>
                    <a:pt x="218829" y="178455"/>
                    <a:pt x="223997" y="190406"/>
                  </a:cubicBezTo>
                  <a:cubicBezTo>
                    <a:pt x="229327" y="202195"/>
                    <a:pt x="231911" y="215599"/>
                    <a:pt x="231911" y="230296"/>
                  </a:cubicBezTo>
                  <a:cubicBezTo>
                    <a:pt x="231911" y="257266"/>
                    <a:pt x="221575" y="278907"/>
                    <a:pt x="201065" y="295379"/>
                  </a:cubicBezTo>
                  <a:cubicBezTo>
                    <a:pt x="180554" y="311691"/>
                    <a:pt x="148901" y="319927"/>
                    <a:pt x="106104" y="319927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A037E24-939C-BB81-80CB-8C66C61CA237}"/>
                </a:ext>
              </a:extLst>
            </p:cNvPr>
            <p:cNvSpPr/>
            <p:nvPr/>
          </p:nvSpPr>
          <p:spPr>
            <a:xfrm>
              <a:off x="1587950" y="1680386"/>
              <a:ext cx="229811" cy="324610"/>
            </a:xfrm>
            <a:custGeom>
              <a:avLst/>
              <a:gdLst>
                <a:gd name="connsiteX0" fmla="*/ 0 w 229811"/>
                <a:gd name="connsiteY0" fmla="*/ 324610 h 324610"/>
                <a:gd name="connsiteX1" fmla="*/ 0 w 229811"/>
                <a:gd name="connsiteY1" fmla="*/ 0 h 324610"/>
                <a:gd name="connsiteX2" fmla="*/ 65084 w 229811"/>
                <a:gd name="connsiteY2" fmla="*/ 0 h 324610"/>
                <a:gd name="connsiteX3" fmla="*/ 65084 w 229811"/>
                <a:gd name="connsiteY3" fmla="*/ 178616 h 324610"/>
                <a:gd name="connsiteX4" fmla="*/ 150354 w 229811"/>
                <a:gd name="connsiteY4" fmla="*/ 96253 h 324610"/>
                <a:gd name="connsiteX5" fmla="*/ 224482 w 229811"/>
                <a:gd name="connsiteY5" fmla="*/ 96253 h 324610"/>
                <a:gd name="connsiteX6" fmla="*/ 132590 w 229811"/>
                <a:gd name="connsiteY6" fmla="*/ 189760 h 324610"/>
                <a:gd name="connsiteX7" fmla="*/ 229811 w 229811"/>
                <a:gd name="connsiteY7" fmla="*/ 324610 h 324610"/>
                <a:gd name="connsiteX8" fmla="*/ 161013 w 229811"/>
                <a:gd name="connsiteY8" fmla="*/ 324610 h 324610"/>
                <a:gd name="connsiteX9" fmla="*/ 91569 w 229811"/>
                <a:gd name="connsiteY9" fmla="*/ 223997 h 324610"/>
                <a:gd name="connsiteX10" fmla="*/ 65084 w 229811"/>
                <a:gd name="connsiteY10" fmla="*/ 249514 h 324610"/>
                <a:gd name="connsiteX11" fmla="*/ 65084 w 229811"/>
                <a:gd name="connsiteY11" fmla="*/ 324610 h 324610"/>
                <a:gd name="connsiteX12" fmla="*/ 0 w 229811"/>
                <a:gd name="connsiteY12" fmla="*/ 324610 h 32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9811" h="324610">
                  <a:moveTo>
                    <a:pt x="0" y="324610"/>
                  </a:moveTo>
                  <a:lnTo>
                    <a:pt x="0" y="0"/>
                  </a:lnTo>
                  <a:lnTo>
                    <a:pt x="65084" y="0"/>
                  </a:lnTo>
                  <a:lnTo>
                    <a:pt x="65084" y="178616"/>
                  </a:lnTo>
                  <a:lnTo>
                    <a:pt x="150354" y="96253"/>
                  </a:lnTo>
                  <a:lnTo>
                    <a:pt x="224482" y="96253"/>
                  </a:lnTo>
                  <a:lnTo>
                    <a:pt x="132590" y="189760"/>
                  </a:lnTo>
                  <a:lnTo>
                    <a:pt x="229811" y="324610"/>
                  </a:lnTo>
                  <a:lnTo>
                    <a:pt x="161013" y="324610"/>
                  </a:lnTo>
                  <a:lnTo>
                    <a:pt x="91569" y="223997"/>
                  </a:lnTo>
                  <a:lnTo>
                    <a:pt x="65084" y="249514"/>
                  </a:lnTo>
                  <a:lnTo>
                    <a:pt x="65084" y="324610"/>
                  </a:lnTo>
                  <a:lnTo>
                    <a:pt x="0" y="32461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2A6A941-7CF2-534F-0691-6D621D4ED188}"/>
                </a:ext>
              </a:extLst>
            </p:cNvPr>
            <p:cNvSpPr/>
            <p:nvPr/>
          </p:nvSpPr>
          <p:spPr>
            <a:xfrm>
              <a:off x="1820184" y="1683777"/>
              <a:ext cx="99805" cy="321380"/>
            </a:xfrm>
            <a:custGeom>
              <a:avLst/>
              <a:gdLst>
                <a:gd name="connsiteX0" fmla="*/ 34238 w 99805"/>
                <a:gd name="connsiteY0" fmla="*/ 321219 h 321380"/>
                <a:gd name="connsiteX1" fmla="*/ 34238 w 99805"/>
                <a:gd name="connsiteY1" fmla="*/ 141149 h 321380"/>
                <a:gd name="connsiteX2" fmla="*/ 0 w 99805"/>
                <a:gd name="connsiteY2" fmla="*/ 141149 h 321380"/>
                <a:gd name="connsiteX3" fmla="*/ 5814 w 99805"/>
                <a:gd name="connsiteY3" fmla="*/ 93023 h 321380"/>
                <a:gd name="connsiteX4" fmla="*/ 99321 w 99805"/>
                <a:gd name="connsiteY4" fmla="*/ 93023 h 321380"/>
                <a:gd name="connsiteX5" fmla="*/ 99321 w 99805"/>
                <a:gd name="connsiteY5" fmla="*/ 321380 h 321380"/>
                <a:gd name="connsiteX6" fmla="*/ 34238 w 99805"/>
                <a:gd name="connsiteY6" fmla="*/ 321380 h 321380"/>
                <a:gd name="connsiteX7" fmla="*/ 28908 w 99805"/>
                <a:gd name="connsiteY7" fmla="*/ 0 h 321380"/>
                <a:gd name="connsiteX8" fmla="*/ 99806 w 99805"/>
                <a:gd name="connsiteY8" fmla="*/ 0 h 321380"/>
                <a:gd name="connsiteX9" fmla="*/ 99806 w 99805"/>
                <a:gd name="connsiteY9" fmla="*/ 51033 h 321380"/>
                <a:gd name="connsiteX10" fmla="*/ 28908 w 99805"/>
                <a:gd name="connsiteY10" fmla="*/ 51033 h 321380"/>
                <a:gd name="connsiteX11" fmla="*/ 28908 w 99805"/>
                <a:gd name="connsiteY11" fmla="*/ 0 h 321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805" h="321380">
                  <a:moveTo>
                    <a:pt x="34238" y="321219"/>
                  </a:moveTo>
                  <a:lnTo>
                    <a:pt x="34238" y="141149"/>
                  </a:lnTo>
                  <a:lnTo>
                    <a:pt x="0" y="141149"/>
                  </a:lnTo>
                  <a:lnTo>
                    <a:pt x="5814" y="93023"/>
                  </a:lnTo>
                  <a:lnTo>
                    <a:pt x="99321" y="93023"/>
                  </a:lnTo>
                  <a:lnTo>
                    <a:pt x="99321" y="321380"/>
                  </a:lnTo>
                  <a:lnTo>
                    <a:pt x="34238" y="321380"/>
                  </a:lnTo>
                  <a:close/>
                  <a:moveTo>
                    <a:pt x="28908" y="0"/>
                  </a:moveTo>
                  <a:lnTo>
                    <a:pt x="99806" y="0"/>
                  </a:lnTo>
                  <a:lnTo>
                    <a:pt x="99806" y="51033"/>
                  </a:lnTo>
                  <a:lnTo>
                    <a:pt x="28908" y="51033"/>
                  </a:lnTo>
                  <a:lnTo>
                    <a:pt x="28908" y="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DABB531-D944-E6E7-F9ED-996D15162E4C}"/>
                </a:ext>
              </a:extLst>
            </p:cNvPr>
            <p:cNvSpPr/>
            <p:nvPr/>
          </p:nvSpPr>
          <p:spPr>
            <a:xfrm>
              <a:off x="1974737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7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9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1E0D359-7EF7-681D-B011-9E1330B8CCA4}"/>
                </a:ext>
              </a:extLst>
            </p:cNvPr>
            <p:cNvSpPr/>
            <p:nvPr/>
          </p:nvSpPr>
          <p:spPr>
            <a:xfrm>
              <a:off x="210635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A519EED-EB27-3722-26B9-DC412676D2E2}"/>
                </a:ext>
              </a:extLst>
            </p:cNvPr>
            <p:cNvSpPr/>
            <p:nvPr/>
          </p:nvSpPr>
          <p:spPr>
            <a:xfrm>
              <a:off x="2249767" y="1694759"/>
              <a:ext cx="252582" cy="310398"/>
            </a:xfrm>
            <a:custGeom>
              <a:avLst/>
              <a:gdLst>
                <a:gd name="connsiteX0" fmla="*/ 162 w 252582"/>
                <a:gd name="connsiteY0" fmla="*/ 310237 h 310398"/>
                <a:gd name="connsiteX1" fmla="*/ 162 w 252582"/>
                <a:gd name="connsiteY1" fmla="*/ 0 h 310398"/>
                <a:gd name="connsiteX2" fmla="*/ 149062 w 252582"/>
                <a:gd name="connsiteY2" fmla="*/ 0 h 310398"/>
                <a:gd name="connsiteX3" fmla="*/ 227550 w 252582"/>
                <a:gd name="connsiteY3" fmla="*/ 28262 h 310398"/>
                <a:gd name="connsiteX4" fmla="*/ 252582 w 252582"/>
                <a:gd name="connsiteY4" fmla="*/ 104166 h 310398"/>
                <a:gd name="connsiteX5" fmla="*/ 236433 w 252582"/>
                <a:gd name="connsiteY5" fmla="*/ 158106 h 310398"/>
                <a:gd name="connsiteX6" fmla="*/ 190890 w 252582"/>
                <a:gd name="connsiteY6" fmla="*/ 190890 h 310398"/>
                <a:gd name="connsiteX7" fmla="*/ 203164 w 252582"/>
                <a:gd name="connsiteY7" fmla="*/ 204456 h 310398"/>
                <a:gd name="connsiteX8" fmla="*/ 212531 w 252582"/>
                <a:gd name="connsiteY8" fmla="*/ 223674 h 310398"/>
                <a:gd name="connsiteX9" fmla="*/ 250160 w 252582"/>
                <a:gd name="connsiteY9" fmla="*/ 310399 h 310398"/>
                <a:gd name="connsiteX10" fmla="*/ 182654 w 252582"/>
                <a:gd name="connsiteY10" fmla="*/ 310399 h 310398"/>
                <a:gd name="connsiteX11" fmla="*/ 145994 w 252582"/>
                <a:gd name="connsiteY11" fmla="*/ 227066 h 310398"/>
                <a:gd name="connsiteX12" fmla="*/ 135335 w 252582"/>
                <a:gd name="connsiteY12" fmla="*/ 212047 h 310398"/>
                <a:gd name="connsiteX13" fmla="*/ 116117 w 252582"/>
                <a:gd name="connsiteY13" fmla="*/ 207686 h 310398"/>
                <a:gd name="connsiteX14" fmla="*/ 65084 w 252582"/>
                <a:gd name="connsiteY14" fmla="*/ 207686 h 310398"/>
                <a:gd name="connsiteX15" fmla="*/ 65084 w 252582"/>
                <a:gd name="connsiteY15" fmla="*/ 310237 h 310398"/>
                <a:gd name="connsiteX16" fmla="*/ 0 w 252582"/>
                <a:gd name="connsiteY16" fmla="*/ 310237 h 310398"/>
                <a:gd name="connsiteX17" fmla="*/ 65084 w 252582"/>
                <a:gd name="connsiteY17" fmla="*/ 153746 h 310398"/>
                <a:gd name="connsiteX18" fmla="*/ 132105 w 252582"/>
                <a:gd name="connsiteY18" fmla="*/ 153746 h 310398"/>
                <a:gd name="connsiteX19" fmla="*/ 172157 w 252582"/>
                <a:gd name="connsiteY19" fmla="*/ 142441 h 310398"/>
                <a:gd name="connsiteX20" fmla="*/ 186691 w 252582"/>
                <a:gd name="connsiteY20" fmla="*/ 104166 h 310398"/>
                <a:gd name="connsiteX21" fmla="*/ 174095 w 252582"/>
                <a:gd name="connsiteY21" fmla="*/ 66053 h 310398"/>
                <a:gd name="connsiteX22" fmla="*/ 135981 w 252582"/>
                <a:gd name="connsiteY22" fmla="*/ 53940 h 310398"/>
                <a:gd name="connsiteX23" fmla="*/ 65245 w 252582"/>
                <a:gd name="connsiteY23" fmla="*/ 53940 h 310398"/>
                <a:gd name="connsiteX24" fmla="*/ 65245 w 252582"/>
                <a:gd name="connsiteY24" fmla="*/ 153584 h 310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2582" h="310398">
                  <a:moveTo>
                    <a:pt x="162" y="310237"/>
                  </a:moveTo>
                  <a:lnTo>
                    <a:pt x="162" y="0"/>
                  </a:lnTo>
                  <a:lnTo>
                    <a:pt x="149062" y="0"/>
                  </a:lnTo>
                  <a:cubicBezTo>
                    <a:pt x="184753" y="0"/>
                    <a:pt x="210916" y="9367"/>
                    <a:pt x="227550" y="28262"/>
                  </a:cubicBezTo>
                  <a:cubicBezTo>
                    <a:pt x="244184" y="46996"/>
                    <a:pt x="252582" y="72351"/>
                    <a:pt x="252582" y="104166"/>
                  </a:cubicBezTo>
                  <a:cubicBezTo>
                    <a:pt x="252582" y="124999"/>
                    <a:pt x="247253" y="143087"/>
                    <a:pt x="236433" y="158106"/>
                  </a:cubicBezTo>
                  <a:cubicBezTo>
                    <a:pt x="225612" y="173126"/>
                    <a:pt x="210432" y="184107"/>
                    <a:pt x="190890" y="190890"/>
                  </a:cubicBezTo>
                  <a:cubicBezTo>
                    <a:pt x="196058" y="195089"/>
                    <a:pt x="200096" y="199611"/>
                    <a:pt x="203164" y="204456"/>
                  </a:cubicBezTo>
                  <a:cubicBezTo>
                    <a:pt x="206233" y="209301"/>
                    <a:pt x="209301" y="215761"/>
                    <a:pt x="212531" y="223674"/>
                  </a:cubicBezTo>
                  <a:lnTo>
                    <a:pt x="250160" y="310399"/>
                  </a:lnTo>
                  <a:lnTo>
                    <a:pt x="182654" y="310399"/>
                  </a:lnTo>
                  <a:lnTo>
                    <a:pt x="145994" y="227066"/>
                  </a:lnTo>
                  <a:cubicBezTo>
                    <a:pt x="142764" y="219960"/>
                    <a:pt x="139211" y="214953"/>
                    <a:pt x="135335" y="212047"/>
                  </a:cubicBezTo>
                  <a:cubicBezTo>
                    <a:pt x="131459" y="209140"/>
                    <a:pt x="124999" y="207686"/>
                    <a:pt x="116117" y="207686"/>
                  </a:cubicBezTo>
                  <a:lnTo>
                    <a:pt x="65084" y="207686"/>
                  </a:lnTo>
                  <a:lnTo>
                    <a:pt x="65084" y="310237"/>
                  </a:lnTo>
                  <a:lnTo>
                    <a:pt x="0" y="310237"/>
                  </a:lnTo>
                  <a:close/>
                  <a:moveTo>
                    <a:pt x="65084" y="153746"/>
                  </a:moveTo>
                  <a:lnTo>
                    <a:pt x="132105" y="153746"/>
                  </a:lnTo>
                  <a:cubicBezTo>
                    <a:pt x="149062" y="153746"/>
                    <a:pt x="162467" y="150031"/>
                    <a:pt x="172157" y="142441"/>
                  </a:cubicBezTo>
                  <a:cubicBezTo>
                    <a:pt x="181846" y="134851"/>
                    <a:pt x="186691" y="122092"/>
                    <a:pt x="186691" y="104166"/>
                  </a:cubicBezTo>
                  <a:cubicBezTo>
                    <a:pt x="186691" y="86240"/>
                    <a:pt x="182492" y="74127"/>
                    <a:pt x="174095" y="66053"/>
                  </a:cubicBezTo>
                  <a:cubicBezTo>
                    <a:pt x="165697" y="57978"/>
                    <a:pt x="153100" y="53940"/>
                    <a:pt x="135981" y="53940"/>
                  </a:cubicBezTo>
                  <a:lnTo>
                    <a:pt x="65245" y="53940"/>
                  </a:lnTo>
                  <a:lnTo>
                    <a:pt x="65245" y="153584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63661B3-376E-3A21-D65B-1CA9A140D829}"/>
                </a:ext>
              </a:extLst>
            </p:cNvPr>
            <p:cNvSpPr/>
            <p:nvPr/>
          </p:nvSpPr>
          <p:spPr>
            <a:xfrm>
              <a:off x="2530612" y="1772117"/>
              <a:ext cx="225450" cy="237886"/>
            </a:xfrm>
            <a:custGeom>
              <a:avLst/>
              <a:gdLst>
                <a:gd name="connsiteX0" fmla="*/ 128714 w 225450"/>
                <a:gd name="connsiteY0" fmla="*/ 237725 h 237886"/>
                <a:gd name="connsiteX1" fmla="*/ 34722 w 225450"/>
                <a:gd name="connsiteY1" fmla="*/ 208171 h 237886"/>
                <a:gd name="connsiteX2" fmla="*/ 0 w 225450"/>
                <a:gd name="connsiteY2" fmla="*/ 118378 h 237886"/>
                <a:gd name="connsiteX3" fmla="*/ 29231 w 225450"/>
                <a:gd name="connsiteY3" fmla="*/ 31977 h 237886"/>
                <a:gd name="connsiteX4" fmla="*/ 116117 w 225450"/>
                <a:gd name="connsiteY4" fmla="*/ 0 h 237886"/>
                <a:gd name="connsiteX5" fmla="*/ 197350 w 225450"/>
                <a:gd name="connsiteY5" fmla="*/ 27778 h 237886"/>
                <a:gd name="connsiteX6" fmla="*/ 225451 w 225450"/>
                <a:gd name="connsiteY6" fmla="*/ 100290 h 237886"/>
                <a:gd name="connsiteX7" fmla="*/ 225451 w 225450"/>
                <a:gd name="connsiteY7" fmla="*/ 141634 h 237886"/>
                <a:gd name="connsiteX8" fmla="*/ 60239 w 225450"/>
                <a:gd name="connsiteY8" fmla="*/ 141634 h 237886"/>
                <a:gd name="connsiteX9" fmla="*/ 85594 w 225450"/>
                <a:gd name="connsiteY9" fmla="*/ 179262 h 237886"/>
                <a:gd name="connsiteX10" fmla="*/ 142280 w 225450"/>
                <a:gd name="connsiteY10" fmla="*/ 189437 h 237886"/>
                <a:gd name="connsiteX11" fmla="*/ 179585 w 225450"/>
                <a:gd name="connsiteY11" fmla="*/ 186045 h 237886"/>
                <a:gd name="connsiteX12" fmla="*/ 212046 w 225450"/>
                <a:gd name="connsiteY12" fmla="*/ 177324 h 237886"/>
                <a:gd name="connsiteX13" fmla="*/ 212046 w 225450"/>
                <a:gd name="connsiteY13" fmla="*/ 223513 h 237886"/>
                <a:gd name="connsiteX14" fmla="*/ 174902 w 225450"/>
                <a:gd name="connsiteY14" fmla="*/ 234333 h 237886"/>
                <a:gd name="connsiteX15" fmla="*/ 128714 w 225450"/>
                <a:gd name="connsiteY15" fmla="*/ 237886 h 237886"/>
                <a:gd name="connsiteX16" fmla="*/ 60400 w 225450"/>
                <a:gd name="connsiteY16" fmla="*/ 101421 h 237886"/>
                <a:gd name="connsiteX17" fmla="*/ 168765 w 225450"/>
                <a:gd name="connsiteY17" fmla="*/ 101421 h 237886"/>
                <a:gd name="connsiteX18" fmla="*/ 168765 w 225450"/>
                <a:gd name="connsiteY18" fmla="*/ 88824 h 237886"/>
                <a:gd name="connsiteX19" fmla="*/ 157137 w 225450"/>
                <a:gd name="connsiteY19" fmla="*/ 57816 h 237886"/>
                <a:gd name="connsiteX20" fmla="*/ 118055 w 225450"/>
                <a:gd name="connsiteY20" fmla="*/ 46511 h 237886"/>
                <a:gd name="connsiteX21" fmla="*/ 72997 w 225450"/>
                <a:gd name="connsiteY21" fmla="*/ 59593 h 237886"/>
                <a:gd name="connsiteX22" fmla="*/ 60239 w 225450"/>
                <a:gd name="connsiteY22" fmla="*/ 101421 h 23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450" h="237886">
                  <a:moveTo>
                    <a:pt x="128714" y="237725"/>
                  </a:moveTo>
                  <a:cubicBezTo>
                    <a:pt x="89147" y="237725"/>
                    <a:pt x="57816" y="227873"/>
                    <a:pt x="34722" y="208171"/>
                  </a:cubicBezTo>
                  <a:cubicBezTo>
                    <a:pt x="11628" y="188468"/>
                    <a:pt x="0" y="158429"/>
                    <a:pt x="0" y="118378"/>
                  </a:cubicBezTo>
                  <a:cubicBezTo>
                    <a:pt x="0" y="82041"/>
                    <a:pt x="9690" y="53294"/>
                    <a:pt x="29231" y="31977"/>
                  </a:cubicBezTo>
                  <a:cubicBezTo>
                    <a:pt x="48772" y="10659"/>
                    <a:pt x="77680" y="0"/>
                    <a:pt x="116117" y="0"/>
                  </a:cubicBezTo>
                  <a:cubicBezTo>
                    <a:pt x="151485" y="0"/>
                    <a:pt x="178455" y="9205"/>
                    <a:pt x="197350" y="27778"/>
                  </a:cubicBezTo>
                  <a:cubicBezTo>
                    <a:pt x="216084" y="46188"/>
                    <a:pt x="225451" y="70413"/>
                    <a:pt x="225451" y="100290"/>
                  </a:cubicBezTo>
                  <a:lnTo>
                    <a:pt x="225451" y="141634"/>
                  </a:lnTo>
                  <a:lnTo>
                    <a:pt x="60239" y="141634"/>
                  </a:lnTo>
                  <a:cubicBezTo>
                    <a:pt x="63792" y="159883"/>
                    <a:pt x="72189" y="172480"/>
                    <a:pt x="85594" y="179262"/>
                  </a:cubicBezTo>
                  <a:cubicBezTo>
                    <a:pt x="98998" y="186045"/>
                    <a:pt x="117732" y="189437"/>
                    <a:pt x="142280" y="189437"/>
                  </a:cubicBezTo>
                  <a:cubicBezTo>
                    <a:pt x="154553" y="189437"/>
                    <a:pt x="166989" y="188306"/>
                    <a:pt x="179585" y="186045"/>
                  </a:cubicBezTo>
                  <a:cubicBezTo>
                    <a:pt x="192344" y="183784"/>
                    <a:pt x="203164" y="180877"/>
                    <a:pt x="212046" y="177324"/>
                  </a:cubicBezTo>
                  <a:lnTo>
                    <a:pt x="212046" y="223513"/>
                  </a:lnTo>
                  <a:cubicBezTo>
                    <a:pt x="201388" y="228358"/>
                    <a:pt x="189114" y="231911"/>
                    <a:pt x="174902" y="234333"/>
                  </a:cubicBezTo>
                  <a:cubicBezTo>
                    <a:pt x="160690" y="236756"/>
                    <a:pt x="145348" y="237886"/>
                    <a:pt x="128714" y="237886"/>
                  </a:cubicBezTo>
                  <a:moveTo>
                    <a:pt x="60400" y="101421"/>
                  </a:moveTo>
                  <a:lnTo>
                    <a:pt x="168765" y="101421"/>
                  </a:lnTo>
                  <a:lnTo>
                    <a:pt x="168765" y="88824"/>
                  </a:lnTo>
                  <a:cubicBezTo>
                    <a:pt x="168765" y="75581"/>
                    <a:pt x="164889" y="65245"/>
                    <a:pt x="157137" y="57816"/>
                  </a:cubicBezTo>
                  <a:cubicBezTo>
                    <a:pt x="149385" y="50226"/>
                    <a:pt x="136466" y="46511"/>
                    <a:pt x="118055" y="46511"/>
                  </a:cubicBezTo>
                  <a:cubicBezTo>
                    <a:pt x="96576" y="46511"/>
                    <a:pt x="81556" y="50872"/>
                    <a:pt x="72997" y="59593"/>
                  </a:cubicBezTo>
                  <a:cubicBezTo>
                    <a:pt x="64438" y="68314"/>
                    <a:pt x="60239" y="82202"/>
                    <a:pt x="60239" y="101421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FEBE7B-5293-D750-689C-77B207035985}"/>
                </a:ext>
              </a:extLst>
            </p:cNvPr>
            <p:cNvSpPr/>
            <p:nvPr/>
          </p:nvSpPr>
          <p:spPr>
            <a:xfrm>
              <a:off x="2791753" y="1772117"/>
              <a:ext cx="224320" cy="238047"/>
            </a:xfrm>
            <a:custGeom>
              <a:avLst/>
              <a:gdLst>
                <a:gd name="connsiteX0" fmla="*/ 81395 w 224320"/>
                <a:gd name="connsiteY0" fmla="*/ 237725 h 238047"/>
                <a:gd name="connsiteX1" fmla="*/ 41182 w 224320"/>
                <a:gd name="connsiteY1" fmla="*/ 229811 h 238047"/>
                <a:gd name="connsiteX2" fmla="*/ 11305 w 224320"/>
                <a:gd name="connsiteY2" fmla="*/ 206233 h 238047"/>
                <a:gd name="connsiteX3" fmla="*/ 0 w 224320"/>
                <a:gd name="connsiteY3" fmla="*/ 166989 h 238047"/>
                <a:gd name="connsiteX4" fmla="*/ 23902 w 224320"/>
                <a:gd name="connsiteY4" fmla="*/ 113048 h 238047"/>
                <a:gd name="connsiteX5" fmla="*/ 94476 w 224320"/>
                <a:gd name="connsiteY5" fmla="*/ 92861 h 238047"/>
                <a:gd name="connsiteX6" fmla="*/ 161982 w 224320"/>
                <a:gd name="connsiteY6" fmla="*/ 92861 h 238047"/>
                <a:gd name="connsiteX7" fmla="*/ 161982 w 224320"/>
                <a:gd name="connsiteY7" fmla="*/ 86563 h 238047"/>
                <a:gd name="connsiteX8" fmla="*/ 150193 w 224320"/>
                <a:gd name="connsiteY8" fmla="*/ 56686 h 238047"/>
                <a:gd name="connsiteX9" fmla="*/ 102713 w 224320"/>
                <a:gd name="connsiteY9" fmla="*/ 47965 h 238047"/>
                <a:gd name="connsiteX10" fmla="*/ 27616 w 224320"/>
                <a:gd name="connsiteY10" fmla="*/ 60077 h 238047"/>
                <a:gd name="connsiteX11" fmla="*/ 27616 w 224320"/>
                <a:gd name="connsiteY11" fmla="*/ 14373 h 238047"/>
                <a:gd name="connsiteX12" fmla="*/ 66376 w 224320"/>
                <a:gd name="connsiteY12" fmla="*/ 4037 h 238047"/>
                <a:gd name="connsiteX13" fmla="*/ 116278 w 224320"/>
                <a:gd name="connsiteY13" fmla="*/ 0 h 238047"/>
                <a:gd name="connsiteX14" fmla="*/ 196058 w 224320"/>
                <a:gd name="connsiteY14" fmla="*/ 20995 h 238047"/>
                <a:gd name="connsiteX15" fmla="*/ 224320 w 224320"/>
                <a:gd name="connsiteY15" fmla="*/ 88178 h 238047"/>
                <a:gd name="connsiteX16" fmla="*/ 224320 w 224320"/>
                <a:gd name="connsiteY16" fmla="*/ 233203 h 238047"/>
                <a:gd name="connsiteX17" fmla="*/ 167958 w 224320"/>
                <a:gd name="connsiteY17" fmla="*/ 233203 h 238047"/>
                <a:gd name="connsiteX18" fmla="*/ 164566 w 224320"/>
                <a:gd name="connsiteY18" fmla="*/ 212531 h 238047"/>
                <a:gd name="connsiteX19" fmla="*/ 131298 w 224320"/>
                <a:gd name="connsiteY19" fmla="*/ 231265 h 238047"/>
                <a:gd name="connsiteX20" fmla="*/ 81718 w 224320"/>
                <a:gd name="connsiteY20" fmla="*/ 238048 h 238047"/>
                <a:gd name="connsiteX21" fmla="*/ 99321 w 224320"/>
                <a:gd name="connsiteY21" fmla="*/ 194928 h 238047"/>
                <a:gd name="connsiteX22" fmla="*/ 136950 w 224320"/>
                <a:gd name="connsiteY22" fmla="*/ 187660 h 238047"/>
                <a:gd name="connsiteX23" fmla="*/ 161982 w 224320"/>
                <a:gd name="connsiteY23" fmla="*/ 169411 h 238047"/>
                <a:gd name="connsiteX24" fmla="*/ 161982 w 224320"/>
                <a:gd name="connsiteY24" fmla="*/ 133236 h 238047"/>
                <a:gd name="connsiteX25" fmla="*/ 95930 w 224320"/>
                <a:gd name="connsiteY25" fmla="*/ 133236 h 238047"/>
                <a:gd name="connsiteX26" fmla="*/ 57816 w 224320"/>
                <a:gd name="connsiteY26" fmla="*/ 164566 h 238047"/>
                <a:gd name="connsiteX27" fmla="*/ 99321 w 224320"/>
                <a:gd name="connsiteY27" fmla="*/ 194928 h 238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4320" h="238047">
                  <a:moveTo>
                    <a:pt x="81395" y="237725"/>
                  </a:moveTo>
                  <a:cubicBezTo>
                    <a:pt x="67022" y="237725"/>
                    <a:pt x="53456" y="235141"/>
                    <a:pt x="41182" y="229811"/>
                  </a:cubicBezTo>
                  <a:cubicBezTo>
                    <a:pt x="28747" y="224482"/>
                    <a:pt x="18895" y="216568"/>
                    <a:pt x="11305" y="206233"/>
                  </a:cubicBezTo>
                  <a:cubicBezTo>
                    <a:pt x="3715" y="195735"/>
                    <a:pt x="0" y="182654"/>
                    <a:pt x="0" y="166989"/>
                  </a:cubicBezTo>
                  <a:cubicBezTo>
                    <a:pt x="0" y="144540"/>
                    <a:pt x="7913" y="126453"/>
                    <a:pt x="23902" y="113048"/>
                  </a:cubicBezTo>
                  <a:cubicBezTo>
                    <a:pt x="39729" y="99644"/>
                    <a:pt x="63307" y="92861"/>
                    <a:pt x="94476" y="92861"/>
                  </a:cubicBezTo>
                  <a:lnTo>
                    <a:pt x="161982" y="92861"/>
                  </a:lnTo>
                  <a:lnTo>
                    <a:pt x="161982" y="86563"/>
                  </a:lnTo>
                  <a:cubicBezTo>
                    <a:pt x="161982" y="72351"/>
                    <a:pt x="158106" y="62500"/>
                    <a:pt x="150193" y="56686"/>
                  </a:cubicBezTo>
                  <a:cubicBezTo>
                    <a:pt x="142280" y="50872"/>
                    <a:pt x="126453" y="47965"/>
                    <a:pt x="102713" y="47965"/>
                  </a:cubicBezTo>
                  <a:cubicBezTo>
                    <a:pt x="76711" y="47965"/>
                    <a:pt x="51679" y="52002"/>
                    <a:pt x="27616" y="60077"/>
                  </a:cubicBezTo>
                  <a:lnTo>
                    <a:pt x="27616" y="14373"/>
                  </a:lnTo>
                  <a:cubicBezTo>
                    <a:pt x="38275" y="10174"/>
                    <a:pt x="51195" y="6783"/>
                    <a:pt x="66376" y="4037"/>
                  </a:cubicBezTo>
                  <a:cubicBezTo>
                    <a:pt x="81556" y="1292"/>
                    <a:pt x="98191" y="0"/>
                    <a:pt x="116278" y="0"/>
                  </a:cubicBezTo>
                  <a:cubicBezTo>
                    <a:pt x="150677" y="0"/>
                    <a:pt x="177163" y="6944"/>
                    <a:pt x="196058" y="20995"/>
                  </a:cubicBezTo>
                  <a:cubicBezTo>
                    <a:pt x="214792" y="34884"/>
                    <a:pt x="224320" y="57332"/>
                    <a:pt x="224320" y="88178"/>
                  </a:cubicBezTo>
                  <a:lnTo>
                    <a:pt x="224320" y="233203"/>
                  </a:lnTo>
                  <a:lnTo>
                    <a:pt x="167958" y="233203"/>
                  </a:lnTo>
                  <a:lnTo>
                    <a:pt x="164566" y="212531"/>
                  </a:lnTo>
                  <a:cubicBezTo>
                    <a:pt x="155522" y="220606"/>
                    <a:pt x="144541" y="226743"/>
                    <a:pt x="131298" y="231265"/>
                  </a:cubicBezTo>
                  <a:cubicBezTo>
                    <a:pt x="118055" y="235787"/>
                    <a:pt x="101582" y="238048"/>
                    <a:pt x="81718" y="238048"/>
                  </a:cubicBezTo>
                  <a:moveTo>
                    <a:pt x="99321" y="194928"/>
                  </a:moveTo>
                  <a:cubicBezTo>
                    <a:pt x="113694" y="194928"/>
                    <a:pt x="126291" y="192505"/>
                    <a:pt x="136950" y="187660"/>
                  </a:cubicBezTo>
                  <a:cubicBezTo>
                    <a:pt x="147609" y="182815"/>
                    <a:pt x="155845" y="176840"/>
                    <a:pt x="161982" y="169411"/>
                  </a:cubicBezTo>
                  <a:lnTo>
                    <a:pt x="161982" y="133236"/>
                  </a:lnTo>
                  <a:lnTo>
                    <a:pt x="95930" y="133236"/>
                  </a:lnTo>
                  <a:cubicBezTo>
                    <a:pt x="70575" y="133236"/>
                    <a:pt x="57816" y="143733"/>
                    <a:pt x="57816" y="164566"/>
                  </a:cubicBezTo>
                  <a:cubicBezTo>
                    <a:pt x="57816" y="185399"/>
                    <a:pt x="71544" y="194928"/>
                    <a:pt x="99321" y="194928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7FAA244-CB33-5333-BBD4-4116B91AB7F1}"/>
                </a:ext>
              </a:extLst>
            </p:cNvPr>
            <p:cNvSpPr/>
            <p:nvPr/>
          </p:nvSpPr>
          <p:spPr>
            <a:xfrm>
              <a:off x="306823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5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B5E5435-FEF3-1F12-D9DD-FED609D82BF9}"/>
                </a:ext>
              </a:extLst>
            </p:cNvPr>
            <p:cNvSpPr/>
            <p:nvPr/>
          </p:nvSpPr>
          <p:spPr>
            <a:xfrm>
              <a:off x="651749" y="1722698"/>
              <a:ext cx="500481" cy="262110"/>
            </a:xfrm>
            <a:custGeom>
              <a:avLst/>
              <a:gdLst>
                <a:gd name="connsiteX0" fmla="*/ 0 w 500481"/>
                <a:gd name="connsiteY0" fmla="*/ 0 h 262110"/>
                <a:gd name="connsiteX1" fmla="*/ 323 w 500481"/>
                <a:gd name="connsiteY1" fmla="*/ 122415 h 262110"/>
                <a:gd name="connsiteX2" fmla="*/ 499351 w 500481"/>
                <a:gd name="connsiteY2" fmla="*/ 262111 h 262110"/>
                <a:gd name="connsiteX3" fmla="*/ 500481 w 500481"/>
                <a:gd name="connsiteY3" fmla="*/ 137273 h 262110"/>
                <a:gd name="connsiteX4" fmla="*/ 0 w 500481"/>
                <a:gd name="connsiteY4" fmla="*/ 0 h 26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1" h="262110">
                  <a:moveTo>
                    <a:pt x="0" y="0"/>
                  </a:moveTo>
                  <a:lnTo>
                    <a:pt x="323" y="122415"/>
                  </a:lnTo>
                  <a:lnTo>
                    <a:pt x="499351" y="262111"/>
                  </a:lnTo>
                  <a:lnTo>
                    <a:pt x="500481" y="137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9E2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80F42F0-AF11-B127-A9D2-5B06E5BAE687}"/>
                </a:ext>
              </a:extLst>
            </p:cNvPr>
            <p:cNvSpPr/>
            <p:nvPr/>
          </p:nvSpPr>
          <p:spPr>
            <a:xfrm>
              <a:off x="891088" y="1570890"/>
              <a:ext cx="4360" cy="968"/>
            </a:xfrm>
            <a:custGeom>
              <a:avLst/>
              <a:gdLst>
                <a:gd name="connsiteX0" fmla="*/ 0 w 4360"/>
                <a:gd name="connsiteY0" fmla="*/ 969 h 968"/>
                <a:gd name="connsiteX1" fmla="*/ 4360 w 4360"/>
                <a:gd name="connsiteY1" fmla="*/ 0 h 968"/>
                <a:gd name="connsiteX2" fmla="*/ 0 w 4360"/>
                <a:gd name="connsiteY2" fmla="*/ 969 h 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60" h="968">
                  <a:moveTo>
                    <a:pt x="0" y="969"/>
                  </a:moveTo>
                  <a:cubicBezTo>
                    <a:pt x="1453" y="646"/>
                    <a:pt x="2907" y="323"/>
                    <a:pt x="4360" y="0"/>
                  </a:cubicBezTo>
                  <a:cubicBezTo>
                    <a:pt x="2907" y="323"/>
                    <a:pt x="1453" y="484"/>
                    <a:pt x="0" y="969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93B65C2-9FBB-1F8A-104C-84869C6DF664}"/>
                </a:ext>
              </a:extLst>
            </p:cNvPr>
            <p:cNvSpPr/>
            <p:nvPr/>
          </p:nvSpPr>
          <p:spPr>
            <a:xfrm>
              <a:off x="895448" y="1570191"/>
              <a:ext cx="257427" cy="218882"/>
            </a:xfrm>
            <a:custGeom>
              <a:avLst/>
              <a:gdLst>
                <a:gd name="connsiteX0" fmla="*/ 8559 w 257427"/>
                <a:gd name="connsiteY0" fmla="*/ 218075 h 218882"/>
                <a:gd name="connsiteX1" fmla="*/ 257427 w 257427"/>
                <a:gd name="connsiteY1" fmla="*/ 162035 h 218882"/>
                <a:gd name="connsiteX2" fmla="*/ 257427 w 257427"/>
                <a:gd name="connsiteY2" fmla="*/ 161712 h 218882"/>
                <a:gd name="connsiteX3" fmla="*/ 237240 w 257427"/>
                <a:gd name="connsiteY3" fmla="*/ 126829 h 218882"/>
                <a:gd name="connsiteX4" fmla="*/ 26970 w 257427"/>
                <a:gd name="connsiteY4" fmla="*/ 5383 h 218882"/>
                <a:gd name="connsiteX5" fmla="*/ 0 w 257427"/>
                <a:gd name="connsiteY5" fmla="*/ 538 h 218882"/>
                <a:gd name="connsiteX6" fmla="*/ 4683 w 257427"/>
                <a:gd name="connsiteY6" fmla="*/ 53 h 218882"/>
                <a:gd name="connsiteX7" fmla="*/ 4683 w 257427"/>
                <a:gd name="connsiteY7" fmla="*/ 218883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27" h="218882">
                  <a:moveTo>
                    <a:pt x="8559" y="218075"/>
                  </a:moveTo>
                  <a:lnTo>
                    <a:pt x="257427" y="162035"/>
                  </a:lnTo>
                  <a:lnTo>
                    <a:pt x="257427" y="161712"/>
                  </a:lnTo>
                  <a:cubicBezTo>
                    <a:pt x="257427" y="147339"/>
                    <a:pt x="249675" y="133935"/>
                    <a:pt x="237240" y="126829"/>
                  </a:cubicBezTo>
                  <a:lnTo>
                    <a:pt x="26970" y="5383"/>
                  </a:lnTo>
                  <a:cubicBezTo>
                    <a:pt x="18734" y="538"/>
                    <a:pt x="9205" y="-916"/>
                    <a:pt x="0" y="538"/>
                  </a:cubicBezTo>
                  <a:cubicBezTo>
                    <a:pt x="1615" y="376"/>
                    <a:pt x="3068" y="53"/>
                    <a:pt x="4683" y="53"/>
                  </a:cubicBezTo>
                  <a:lnTo>
                    <a:pt x="4683" y="218883"/>
                  </a:ln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9803753-604C-4592-1470-B1B24E0CA855}"/>
                </a:ext>
              </a:extLst>
            </p:cNvPr>
            <p:cNvSpPr/>
            <p:nvPr/>
          </p:nvSpPr>
          <p:spPr>
            <a:xfrm>
              <a:off x="886566" y="1572344"/>
              <a:ext cx="3229" cy="1130"/>
            </a:xfrm>
            <a:custGeom>
              <a:avLst/>
              <a:gdLst>
                <a:gd name="connsiteX0" fmla="*/ 0 w 3229"/>
                <a:gd name="connsiteY0" fmla="*/ 1130 h 1130"/>
                <a:gd name="connsiteX1" fmla="*/ 3230 w 3229"/>
                <a:gd name="connsiteY1" fmla="*/ 0 h 1130"/>
                <a:gd name="connsiteX2" fmla="*/ 0 w 3229"/>
                <a:gd name="connsiteY2" fmla="*/ 1130 h 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29" h="1130">
                  <a:moveTo>
                    <a:pt x="0" y="1130"/>
                  </a:moveTo>
                  <a:cubicBezTo>
                    <a:pt x="1130" y="646"/>
                    <a:pt x="2099" y="323"/>
                    <a:pt x="3230" y="0"/>
                  </a:cubicBezTo>
                  <a:cubicBezTo>
                    <a:pt x="2099" y="323"/>
                    <a:pt x="1130" y="646"/>
                    <a:pt x="0" y="113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BC7AB20-8FE2-4FEC-49B0-F67885888C39}"/>
                </a:ext>
              </a:extLst>
            </p:cNvPr>
            <p:cNvSpPr/>
            <p:nvPr/>
          </p:nvSpPr>
          <p:spPr>
            <a:xfrm>
              <a:off x="882044" y="1573313"/>
              <a:ext cx="4521" cy="2260"/>
            </a:xfrm>
            <a:custGeom>
              <a:avLst/>
              <a:gdLst>
                <a:gd name="connsiteX0" fmla="*/ 0 w 4521"/>
                <a:gd name="connsiteY0" fmla="*/ 2261 h 2260"/>
                <a:gd name="connsiteX1" fmla="*/ 4522 w 4521"/>
                <a:gd name="connsiteY1" fmla="*/ 0 h 2260"/>
                <a:gd name="connsiteX2" fmla="*/ 0 w 4521"/>
                <a:gd name="connsiteY2" fmla="*/ 2261 h 2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21" h="2260">
                  <a:moveTo>
                    <a:pt x="0" y="2261"/>
                  </a:moveTo>
                  <a:cubicBezTo>
                    <a:pt x="1453" y="1453"/>
                    <a:pt x="2907" y="646"/>
                    <a:pt x="4522" y="0"/>
                  </a:cubicBezTo>
                  <a:cubicBezTo>
                    <a:pt x="3068" y="646"/>
                    <a:pt x="1453" y="1292"/>
                    <a:pt x="0" y="2261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6956243-668A-5912-D37A-21E74BF2D8AD}"/>
                </a:ext>
              </a:extLst>
            </p:cNvPr>
            <p:cNvSpPr/>
            <p:nvPr/>
          </p:nvSpPr>
          <p:spPr>
            <a:xfrm>
              <a:off x="895448" y="1570890"/>
              <a:ext cx="161" cy="16149"/>
            </a:xfrm>
            <a:custGeom>
              <a:avLst/>
              <a:gdLst>
                <a:gd name="connsiteX0" fmla="*/ 0 w 161"/>
                <a:gd name="connsiteY0" fmla="*/ 0 h 16149"/>
                <a:gd name="connsiteX1" fmla="*/ 162 w 161"/>
                <a:gd name="connsiteY1" fmla="*/ 0 h 16149"/>
                <a:gd name="connsiteX2" fmla="*/ 0 w 161"/>
                <a:gd name="connsiteY2" fmla="*/ 0 h 1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" h="16149">
                  <a:moveTo>
                    <a:pt x="0" y="0"/>
                  </a:moveTo>
                  <a:cubicBezTo>
                    <a:pt x="0" y="0"/>
                    <a:pt x="0" y="0"/>
                    <a:pt x="162" y="0"/>
                  </a:cubicBezTo>
                  <a:cubicBezTo>
                    <a:pt x="162" y="0"/>
                    <a:pt x="162" y="0"/>
                    <a:pt x="0" y="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632817E-32A0-40A4-997C-563A278B6925}"/>
                </a:ext>
              </a:extLst>
            </p:cNvPr>
            <p:cNvSpPr/>
            <p:nvPr/>
          </p:nvSpPr>
          <p:spPr>
            <a:xfrm>
              <a:off x="889796" y="1571698"/>
              <a:ext cx="1291" cy="484"/>
            </a:xfrm>
            <a:custGeom>
              <a:avLst/>
              <a:gdLst>
                <a:gd name="connsiteX0" fmla="*/ 0 w 1291"/>
                <a:gd name="connsiteY0" fmla="*/ 484 h 484"/>
                <a:gd name="connsiteX1" fmla="*/ 1292 w 1291"/>
                <a:gd name="connsiteY1" fmla="*/ 0 h 484"/>
                <a:gd name="connsiteX2" fmla="*/ 0 w 1291"/>
                <a:gd name="connsiteY2" fmla="*/ 484 h 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1" h="484">
                  <a:moveTo>
                    <a:pt x="0" y="484"/>
                  </a:moveTo>
                  <a:cubicBezTo>
                    <a:pt x="0" y="484"/>
                    <a:pt x="807" y="161"/>
                    <a:pt x="1292" y="0"/>
                  </a:cubicBezTo>
                  <a:cubicBezTo>
                    <a:pt x="807" y="0"/>
                    <a:pt x="485" y="323"/>
                    <a:pt x="0" y="484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32D0F28-8C85-E79C-FB2E-D0442A984939}"/>
                </a:ext>
              </a:extLst>
            </p:cNvPr>
            <p:cNvSpPr/>
            <p:nvPr/>
          </p:nvSpPr>
          <p:spPr>
            <a:xfrm>
              <a:off x="651749" y="1570245"/>
              <a:ext cx="248544" cy="274707"/>
            </a:xfrm>
            <a:custGeom>
              <a:avLst/>
              <a:gdLst>
                <a:gd name="connsiteX0" fmla="*/ 248545 w 248544"/>
                <a:gd name="connsiteY0" fmla="*/ 0 h 274707"/>
                <a:gd name="connsiteX1" fmla="*/ 243861 w 248544"/>
                <a:gd name="connsiteY1" fmla="*/ 484 h 274707"/>
                <a:gd name="connsiteX2" fmla="*/ 243700 w 248544"/>
                <a:gd name="connsiteY2" fmla="*/ 484 h 274707"/>
                <a:gd name="connsiteX3" fmla="*/ 239339 w 248544"/>
                <a:gd name="connsiteY3" fmla="*/ 1453 h 274707"/>
                <a:gd name="connsiteX4" fmla="*/ 238048 w 248544"/>
                <a:gd name="connsiteY4" fmla="*/ 1938 h 274707"/>
                <a:gd name="connsiteX5" fmla="*/ 234818 w 248544"/>
                <a:gd name="connsiteY5" fmla="*/ 3068 h 274707"/>
                <a:gd name="connsiteX6" fmla="*/ 230296 w 248544"/>
                <a:gd name="connsiteY6" fmla="*/ 5329 h 274707"/>
                <a:gd name="connsiteX7" fmla="*/ 20187 w 248544"/>
                <a:gd name="connsiteY7" fmla="*/ 126614 h 274707"/>
                <a:gd name="connsiteX8" fmla="*/ 3068 w 248544"/>
                <a:gd name="connsiteY8" fmla="*/ 146155 h 274707"/>
                <a:gd name="connsiteX9" fmla="*/ 0 w 248544"/>
                <a:gd name="connsiteY9" fmla="*/ 161659 h 274707"/>
                <a:gd name="connsiteX10" fmla="*/ 0 w 248544"/>
                <a:gd name="connsiteY10" fmla="*/ 274708 h 274707"/>
                <a:gd name="connsiteX11" fmla="*/ 323 w 248544"/>
                <a:gd name="connsiteY11" fmla="*/ 274708 h 274707"/>
                <a:gd name="connsiteX12" fmla="*/ 248383 w 248544"/>
                <a:gd name="connsiteY12" fmla="*/ 218829 h 274707"/>
                <a:gd name="connsiteX13" fmla="*/ 248383 w 248544"/>
                <a:gd name="connsiteY13" fmla="*/ 0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248545" y="0"/>
                  </a:moveTo>
                  <a:cubicBezTo>
                    <a:pt x="246930" y="0"/>
                    <a:pt x="245476" y="323"/>
                    <a:pt x="243861" y="484"/>
                  </a:cubicBezTo>
                  <a:cubicBezTo>
                    <a:pt x="243861" y="484"/>
                    <a:pt x="243861" y="484"/>
                    <a:pt x="243700" y="484"/>
                  </a:cubicBezTo>
                  <a:cubicBezTo>
                    <a:pt x="242246" y="646"/>
                    <a:pt x="240793" y="969"/>
                    <a:pt x="239339" y="1453"/>
                  </a:cubicBezTo>
                  <a:cubicBezTo>
                    <a:pt x="238855" y="1453"/>
                    <a:pt x="238532" y="1776"/>
                    <a:pt x="238048" y="1938"/>
                  </a:cubicBezTo>
                  <a:cubicBezTo>
                    <a:pt x="236917" y="2261"/>
                    <a:pt x="235787" y="2584"/>
                    <a:pt x="234818" y="3068"/>
                  </a:cubicBezTo>
                  <a:cubicBezTo>
                    <a:pt x="233203" y="3714"/>
                    <a:pt x="231749" y="4360"/>
                    <a:pt x="230296" y="5329"/>
                  </a:cubicBezTo>
                  <a:lnTo>
                    <a:pt x="20187" y="126614"/>
                  </a:lnTo>
                  <a:cubicBezTo>
                    <a:pt x="12435" y="131136"/>
                    <a:pt x="6460" y="138081"/>
                    <a:pt x="3068" y="146155"/>
                  </a:cubicBezTo>
                  <a:cubicBezTo>
                    <a:pt x="1130" y="151000"/>
                    <a:pt x="0" y="156168"/>
                    <a:pt x="0" y="161659"/>
                  </a:cubicBezTo>
                  <a:lnTo>
                    <a:pt x="0" y="274708"/>
                  </a:lnTo>
                  <a:lnTo>
                    <a:pt x="323" y="274708"/>
                  </a:lnTo>
                  <a:cubicBezTo>
                    <a:pt x="323" y="274708"/>
                    <a:pt x="248383" y="218829"/>
                    <a:pt x="248383" y="218829"/>
                  </a:cubicBezTo>
                  <a:lnTo>
                    <a:pt x="248383" y="0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4B759E1-CB7D-6B3D-BE54-D772586B7525}"/>
                </a:ext>
              </a:extLst>
            </p:cNvPr>
            <p:cNvSpPr/>
            <p:nvPr/>
          </p:nvSpPr>
          <p:spPr>
            <a:xfrm>
              <a:off x="651749" y="1915688"/>
              <a:ext cx="257265" cy="218882"/>
            </a:xfrm>
            <a:custGeom>
              <a:avLst/>
              <a:gdLst>
                <a:gd name="connsiteX0" fmla="*/ 248868 w 257265"/>
                <a:gd name="connsiteY0" fmla="*/ 808 h 218882"/>
                <a:gd name="connsiteX1" fmla="*/ 0 w 257265"/>
                <a:gd name="connsiteY1" fmla="*/ 57009 h 218882"/>
                <a:gd name="connsiteX2" fmla="*/ 0 w 257265"/>
                <a:gd name="connsiteY2" fmla="*/ 57332 h 218882"/>
                <a:gd name="connsiteX3" fmla="*/ 20187 w 257265"/>
                <a:gd name="connsiteY3" fmla="*/ 92215 h 218882"/>
                <a:gd name="connsiteX4" fmla="*/ 230296 w 257265"/>
                <a:gd name="connsiteY4" fmla="*/ 213500 h 218882"/>
                <a:gd name="connsiteX5" fmla="*/ 257266 w 257265"/>
                <a:gd name="connsiteY5" fmla="*/ 218345 h 218882"/>
                <a:gd name="connsiteX6" fmla="*/ 252582 w 257265"/>
                <a:gd name="connsiteY6" fmla="*/ 218829 h 218882"/>
                <a:gd name="connsiteX7" fmla="*/ 252582 w 257265"/>
                <a:gd name="connsiteY7" fmla="*/ 0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265" h="218882">
                  <a:moveTo>
                    <a:pt x="248868" y="808"/>
                  </a:moveTo>
                  <a:lnTo>
                    <a:pt x="0" y="57009"/>
                  </a:lnTo>
                  <a:lnTo>
                    <a:pt x="0" y="57332"/>
                  </a:lnTo>
                  <a:cubicBezTo>
                    <a:pt x="0" y="71705"/>
                    <a:pt x="7752" y="85109"/>
                    <a:pt x="20187" y="92215"/>
                  </a:cubicBezTo>
                  <a:lnTo>
                    <a:pt x="230296" y="213500"/>
                  </a:lnTo>
                  <a:cubicBezTo>
                    <a:pt x="238532" y="218345"/>
                    <a:pt x="248060" y="219798"/>
                    <a:pt x="257266" y="218345"/>
                  </a:cubicBezTo>
                  <a:cubicBezTo>
                    <a:pt x="255651" y="218506"/>
                    <a:pt x="254197" y="218829"/>
                    <a:pt x="252582" y="218829"/>
                  </a:cubicBezTo>
                  <a:lnTo>
                    <a:pt x="252582" y="0"/>
                  </a:ln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E8E8687-E08D-DB4E-3FEE-EB9966A59377}"/>
                </a:ext>
              </a:extLst>
            </p:cNvPr>
            <p:cNvSpPr/>
            <p:nvPr/>
          </p:nvSpPr>
          <p:spPr>
            <a:xfrm>
              <a:off x="904331" y="1859810"/>
              <a:ext cx="248544" cy="274707"/>
            </a:xfrm>
            <a:custGeom>
              <a:avLst/>
              <a:gdLst>
                <a:gd name="connsiteX0" fmla="*/ 0 w 248544"/>
                <a:gd name="connsiteY0" fmla="*/ 274708 h 274707"/>
                <a:gd name="connsiteX1" fmla="*/ 4683 w 248544"/>
                <a:gd name="connsiteY1" fmla="*/ 274223 h 274707"/>
                <a:gd name="connsiteX2" fmla="*/ 4845 w 248544"/>
                <a:gd name="connsiteY2" fmla="*/ 274223 h 274707"/>
                <a:gd name="connsiteX3" fmla="*/ 9205 w 248544"/>
                <a:gd name="connsiteY3" fmla="*/ 273254 h 274707"/>
                <a:gd name="connsiteX4" fmla="*/ 10497 w 248544"/>
                <a:gd name="connsiteY4" fmla="*/ 272770 h 274707"/>
                <a:gd name="connsiteX5" fmla="*/ 13727 w 248544"/>
                <a:gd name="connsiteY5" fmla="*/ 271639 h 274707"/>
                <a:gd name="connsiteX6" fmla="*/ 18249 w 248544"/>
                <a:gd name="connsiteY6" fmla="*/ 269378 h 274707"/>
                <a:gd name="connsiteX7" fmla="*/ 228358 w 248544"/>
                <a:gd name="connsiteY7" fmla="*/ 148093 h 274707"/>
                <a:gd name="connsiteX8" fmla="*/ 245476 w 248544"/>
                <a:gd name="connsiteY8" fmla="*/ 128552 h 274707"/>
                <a:gd name="connsiteX9" fmla="*/ 248545 w 248544"/>
                <a:gd name="connsiteY9" fmla="*/ 113048 h 274707"/>
                <a:gd name="connsiteX10" fmla="*/ 248545 w 248544"/>
                <a:gd name="connsiteY10" fmla="*/ 0 h 274707"/>
                <a:gd name="connsiteX11" fmla="*/ 248222 w 248544"/>
                <a:gd name="connsiteY11" fmla="*/ 0 h 274707"/>
                <a:gd name="connsiteX12" fmla="*/ 161 w 248544"/>
                <a:gd name="connsiteY12" fmla="*/ 55878 h 274707"/>
                <a:gd name="connsiteX13" fmla="*/ 161 w 248544"/>
                <a:gd name="connsiteY13" fmla="*/ 274708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0" y="274708"/>
                  </a:moveTo>
                  <a:cubicBezTo>
                    <a:pt x="1615" y="274708"/>
                    <a:pt x="3068" y="274546"/>
                    <a:pt x="4683" y="274223"/>
                  </a:cubicBezTo>
                  <a:cubicBezTo>
                    <a:pt x="4683" y="274223"/>
                    <a:pt x="4683" y="274223"/>
                    <a:pt x="4845" y="274223"/>
                  </a:cubicBezTo>
                  <a:cubicBezTo>
                    <a:pt x="6298" y="273900"/>
                    <a:pt x="7752" y="273577"/>
                    <a:pt x="9205" y="273254"/>
                  </a:cubicBezTo>
                  <a:cubicBezTo>
                    <a:pt x="9690" y="273254"/>
                    <a:pt x="10013" y="272931"/>
                    <a:pt x="10497" y="272770"/>
                  </a:cubicBezTo>
                  <a:cubicBezTo>
                    <a:pt x="11628" y="272447"/>
                    <a:pt x="12758" y="272124"/>
                    <a:pt x="13727" y="271639"/>
                  </a:cubicBezTo>
                  <a:cubicBezTo>
                    <a:pt x="15181" y="270993"/>
                    <a:pt x="16796" y="270186"/>
                    <a:pt x="18249" y="269378"/>
                  </a:cubicBezTo>
                  <a:lnTo>
                    <a:pt x="228358" y="148093"/>
                  </a:lnTo>
                  <a:cubicBezTo>
                    <a:pt x="236110" y="143571"/>
                    <a:pt x="242085" y="136627"/>
                    <a:pt x="245476" y="128552"/>
                  </a:cubicBezTo>
                  <a:cubicBezTo>
                    <a:pt x="247414" y="123707"/>
                    <a:pt x="248545" y="118539"/>
                    <a:pt x="248545" y="113048"/>
                  </a:cubicBezTo>
                  <a:lnTo>
                    <a:pt x="248545" y="0"/>
                  </a:lnTo>
                  <a:lnTo>
                    <a:pt x="248222" y="0"/>
                  </a:lnTo>
                  <a:cubicBezTo>
                    <a:pt x="248222" y="0"/>
                    <a:pt x="161" y="55878"/>
                    <a:pt x="161" y="55878"/>
                  </a:cubicBezTo>
                  <a:lnTo>
                    <a:pt x="161" y="274708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E869AD4-3E9E-0D8E-382D-618918493688}"/>
              </a:ext>
            </a:extLst>
          </p:cNvPr>
          <p:cNvCxnSpPr/>
          <p:nvPr userDrawn="1"/>
        </p:nvCxnSpPr>
        <p:spPr>
          <a:xfrm>
            <a:off x="1882855" y="6356838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4823990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+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47651-6F93-970B-089B-8CFF514DD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55" y="365126"/>
            <a:ext cx="6687841" cy="935982"/>
          </a:xfrm>
        </p:spPr>
        <p:txBody>
          <a:bodyPr>
            <a:normAutofit/>
          </a:bodyPr>
          <a:lstStyle>
            <a:lvl1pPr>
              <a:defRPr sz="3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7F590-6A16-8345-5D41-7D8CE5E57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155" y="1301108"/>
            <a:ext cx="6687841" cy="4773408"/>
          </a:xfrm>
        </p:spPr>
        <p:txBody>
          <a:bodyPr/>
          <a:lstStyle>
            <a:lvl1pPr>
              <a:buClr>
                <a:schemeClr val="accent2"/>
              </a:buCl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05E4C1A-9F69-98D3-B98A-7E34DB948A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54764" y="0"/>
            <a:ext cx="4837235" cy="6858000"/>
          </a:xfrm>
          <a:solidFill>
            <a:schemeClr val="bg2"/>
          </a:solidFill>
        </p:spPr>
        <p:txBody>
          <a:bodyPr/>
          <a:lstStyle/>
          <a:p>
            <a:endParaRPr lang="en-I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812EEA5-047A-955C-390E-0A34FC12E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09259" y="6356350"/>
            <a:ext cx="581737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8507997E-7BB5-4377-A20D-34ADBA0C0566}" type="slidenum">
              <a:rPr lang="en-IL" smtClean="0"/>
              <a:pPr/>
              <a:t>‹#›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79424D-CB8C-F176-8D59-A10347416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47911" y="6400413"/>
            <a:ext cx="3265737" cy="276999"/>
          </a:xfrm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 2025 SkillReal, All rights reserved. Confidential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F26EA6E-FC43-429C-ADA9-0198D1BD5919}"/>
              </a:ext>
            </a:extLst>
          </p:cNvPr>
          <p:cNvCxnSpPr/>
          <p:nvPr userDrawn="1"/>
        </p:nvCxnSpPr>
        <p:spPr>
          <a:xfrm>
            <a:off x="6447633" y="6356838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Graphic 36">
            <a:extLst>
              <a:ext uri="{FF2B5EF4-FFF2-40B4-BE49-F238E27FC236}">
                <a16:creationId xmlns:a16="http://schemas.microsoft.com/office/drawing/2014/main" id="{7F43E621-65C2-C5B7-C821-5E00987FC90D}"/>
              </a:ext>
            </a:extLst>
          </p:cNvPr>
          <p:cNvGrpSpPr/>
          <p:nvPr userDrawn="1"/>
        </p:nvGrpSpPr>
        <p:grpSpPr>
          <a:xfrm>
            <a:off x="408847" y="6373640"/>
            <a:ext cx="1358026" cy="303772"/>
            <a:chOff x="651749" y="1570191"/>
            <a:chExt cx="2523077" cy="56437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E319FF6-DCAA-2991-291E-69A2FB9ACE7B}"/>
                </a:ext>
              </a:extLst>
            </p:cNvPr>
            <p:cNvSpPr/>
            <p:nvPr/>
          </p:nvSpPr>
          <p:spPr>
            <a:xfrm>
              <a:off x="1310497" y="1689753"/>
              <a:ext cx="231910" cy="320088"/>
            </a:xfrm>
            <a:custGeom>
              <a:avLst/>
              <a:gdLst>
                <a:gd name="connsiteX0" fmla="*/ 106427 w 231910"/>
                <a:gd name="connsiteY0" fmla="*/ 320088 h 320088"/>
                <a:gd name="connsiteX1" fmla="*/ 50710 w 231910"/>
                <a:gd name="connsiteY1" fmla="*/ 315728 h 320088"/>
                <a:gd name="connsiteX2" fmla="*/ 6137 w 231910"/>
                <a:gd name="connsiteY2" fmla="*/ 303131 h 320088"/>
                <a:gd name="connsiteX3" fmla="*/ 6137 w 231910"/>
                <a:gd name="connsiteY3" fmla="*/ 245800 h 320088"/>
                <a:gd name="connsiteX4" fmla="*/ 51841 w 231910"/>
                <a:gd name="connsiteY4" fmla="*/ 259688 h 320088"/>
                <a:gd name="connsiteX5" fmla="*/ 99967 w 231910"/>
                <a:gd name="connsiteY5" fmla="*/ 265018 h 320088"/>
                <a:gd name="connsiteX6" fmla="*/ 149547 w 231910"/>
                <a:gd name="connsiteY6" fmla="*/ 258719 h 320088"/>
                <a:gd name="connsiteX7" fmla="*/ 165374 w 231910"/>
                <a:gd name="connsiteY7" fmla="*/ 230296 h 320088"/>
                <a:gd name="connsiteX8" fmla="*/ 158591 w 231910"/>
                <a:gd name="connsiteY8" fmla="*/ 208171 h 320088"/>
                <a:gd name="connsiteX9" fmla="*/ 135174 w 231910"/>
                <a:gd name="connsiteY9" fmla="*/ 193474 h 320088"/>
                <a:gd name="connsiteX10" fmla="*/ 88178 w 231910"/>
                <a:gd name="connsiteY10" fmla="*/ 178778 h 320088"/>
                <a:gd name="connsiteX11" fmla="*/ 19703 w 231910"/>
                <a:gd name="connsiteY11" fmla="*/ 145025 h 320088"/>
                <a:gd name="connsiteX12" fmla="*/ 0 w 231910"/>
                <a:gd name="connsiteY12" fmla="*/ 89147 h 320088"/>
                <a:gd name="connsiteX13" fmla="*/ 31331 w 231910"/>
                <a:gd name="connsiteY13" fmla="*/ 23094 h 320088"/>
                <a:gd name="connsiteX14" fmla="*/ 122415 w 231910"/>
                <a:gd name="connsiteY14" fmla="*/ 0 h 320088"/>
                <a:gd name="connsiteX15" fmla="*/ 174417 w 231910"/>
                <a:gd name="connsiteY15" fmla="*/ 3876 h 320088"/>
                <a:gd name="connsiteX16" fmla="*/ 213500 w 231910"/>
                <a:gd name="connsiteY16" fmla="*/ 13081 h 320088"/>
                <a:gd name="connsiteX17" fmla="*/ 213500 w 231910"/>
                <a:gd name="connsiteY17" fmla="*/ 70413 h 320088"/>
                <a:gd name="connsiteX18" fmla="*/ 131136 w 231910"/>
                <a:gd name="connsiteY18" fmla="*/ 55555 h 320088"/>
                <a:gd name="connsiteX19" fmla="*/ 83494 w 231910"/>
                <a:gd name="connsiteY19" fmla="*/ 62015 h 320088"/>
                <a:gd name="connsiteX20" fmla="*/ 66214 w 231910"/>
                <a:gd name="connsiteY20" fmla="*/ 89147 h 320088"/>
                <a:gd name="connsiteX21" fmla="*/ 72512 w 231910"/>
                <a:gd name="connsiteY21" fmla="*/ 108365 h 320088"/>
                <a:gd name="connsiteX22" fmla="*/ 93992 w 231910"/>
                <a:gd name="connsiteY22" fmla="*/ 121446 h 320088"/>
                <a:gd name="connsiteX23" fmla="*/ 136627 w 231910"/>
                <a:gd name="connsiteY23" fmla="*/ 134528 h 320088"/>
                <a:gd name="connsiteX24" fmla="*/ 195412 w 231910"/>
                <a:gd name="connsiteY24" fmla="*/ 158591 h 320088"/>
                <a:gd name="connsiteX25" fmla="*/ 223997 w 231910"/>
                <a:gd name="connsiteY25" fmla="*/ 190406 h 320088"/>
                <a:gd name="connsiteX26" fmla="*/ 231911 w 231910"/>
                <a:gd name="connsiteY26" fmla="*/ 230296 h 320088"/>
                <a:gd name="connsiteX27" fmla="*/ 201065 w 231910"/>
                <a:gd name="connsiteY27" fmla="*/ 295379 h 320088"/>
                <a:gd name="connsiteX28" fmla="*/ 106104 w 231910"/>
                <a:gd name="connsiteY28" fmla="*/ 319927 h 32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31910" h="320088">
                  <a:moveTo>
                    <a:pt x="106427" y="320088"/>
                  </a:moveTo>
                  <a:cubicBezTo>
                    <a:pt x="86563" y="320088"/>
                    <a:pt x="67990" y="318635"/>
                    <a:pt x="50710" y="315728"/>
                  </a:cubicBezTo>
                  <a:cubicBezTo>
                    <a:pt x="33591" y="312821"/>
                    <a:pt x="18734" y="308622"/>
                    <a:pt x="6137" y="303131"/>
                  </a:cubicBezTo>
                  <a:lnTo>
                    <a:pt x="6137" y="245800"/>
                  </a:lnTo>
                  <a:cubicBezTo>
                    <a:pt x="20349" y="251613"/>
                    <a:pt x="35529" y="256297"/>
                    <a:pt x="51841" y="259688"/>
                  </a:cubicBezTo>
                  <a:cubicBezTo>
                    <a:pt x="68152" y="263241"/>
                    <a:pt x="84302" y="265018"/>
                    <a:pt x="99967" y="265018"/>
                  </a:cubicBezTo>
                  <a:cubicBezTo>
                    <a:pt x="122415" y="265018"/>
                    <a:pt x="139049" y="262918"/>
                    <a:pt x="149547" y="258719"/>
                  </a:cubicBezTo>
                  <a:cubicBezTo>
                    <a:pt x="160206" y="254520"/>
                    <a:pt x="165374" y="244992"/>
                    <a:pt x="165374" y="230296"/>
                  </a:cubicBezTo>
                  <a:cubicBezTo>
                    <a:pt x="165374" y="220929"/>
                    <a:pt x="163113" y="213661"/>
                    <a:pt x="158591" y="208171"/>
                  </a:cubicBezTo>
                  <a:cubicBezTo>
                    <a:pt x="154069" y="202680"/>
                    <a:pt x="146317" y="197835"/>
                    <a:pt x="135174" y="193474"/>
                  </a:cubicBezTo>
                  <a:cubicBezTo>
                    <a:pt x="124030" y="189114"/>
                    <a:pt x="108365" y="184269"/>
                    <a:pt x="88178" y="178778"/>
                  </a:cubicBezTo>
                  <a:cubicBezTo>
                    <a:pt x="55717" y="169734"/>
                    <a:pt x="32946" y="158591"/>
                    <a:pt x="19703" y="145025"/>
                  </a:cubicBezTo>
                  <a:cubicBezTo>
                    <a:pt x="6460" y="131459"/>
                    <a:pt x="0" y="112887"/>
                    <a:pt x="0" y="89147"/>
                  </a:cubicBezTo>
                  <a:cubicBezTo>
                    <a:pt x="0" y="60562"/>
                    <a:pt x="10497" y="38598"/>
                    <a:pt x="31331" y="23094"/>
                  </a:cubicBezTo>
                  <a:cubicBezTo>
                    <a:pt x="52164" y="7752"/>
                    <a:pt x="82525" y="0"/>
                    <a:pt x="122415" y="0"/>
                  </a:cubicBezTo>
                  <a:cubicBezTo>
                    <a:pt x="140987" y="0"/>
                    <a:pt x="158429" y="1292"/>
                    <a:pt x="174417" y="3876"/>
                  </a:cubicBezTo>
                  <a:cubicBezTo>
                    <a:pt x="190406" y="6460"/>
                    <a:pt x="203487" y="9528"/>
                    <a:pt x="213500" y="13081"/>
                  </a:cubicBezTo>
                  <a:lnTo>
                    <a:pt x="213500" y="70413"/>
                  </a:lnTo>
                  <a:cubicBezTo>
                    <a:pt x="187176" y="60400"/>
                    <a:pt x="159721" y="55555"/>
                    <a:pt x="131136" y="55555"/>
                  </a:cubicBezTo>
                  <a:cubicBezTo>
                    <a:pt x="110949" y="55555"/>
                    <a:pt x="94961" y="57655"/>
                    <a:pt x="83494" y="62015"/>
                  </a:cubicBezTo>
                  <a:cubicBezTo>
                    <a:pt x="71866" y="66376"/>
                    <a:pt x="66214" y="75419"/>
                    <a:pt x="66214" y="89147"/>
                  </a:cubicBezTo>
                  <a:cubicBezTo>
                    <a:pt x="66214" y="97222"/>
                    <a:pt x="68313" y="103682"/>
                    <a:pt x="72512" y="108365"/>
                  </a:cubicBezTo>
                  <a:cubicBezTo>
                    <a:pt x="76711" y="113210"/>
                    <a:pt x="83817" y="117570"/>
                    <a:pt x="93992" y="121446"/>
                  </a:cubicBezTo>
                  <a:cubicBezTo>
                    <a:pt x="104166" y="125322"/>
                    <a:pt x="118378" y="129683"/>
                    <a:pt x="136627" y="134528"/>
                  </a:cubicBezTo>
                  <a:cubicBezTo>
                    <a:pt x="161982" y="141311"/>
                    <a:pt x="181523" y="149224"/>
                    <a:pt x="195412" y="158591"/>
                  </a:cubicBezTo>
                  <a:cubicBezTo>
                    <a:pt x="209139" y="167958"/>
                    <a:pt x="218829" y="178455"/>
                    <a:pt x="223997" y="190406"/>
                  </a:cubicBezTo>
                  <a:cubicBezTo>
                    <a:pt x="229327" y="202195"/>
                    <a:pt x="231911" y="215599"/>
                    <a:pt x="231911" y="230296"/>
                  </a:cubicBezTo>
                  <a:cubicBezTo>
                    <a:pt x="231911" y="257266"/>
                    <a:pt x="221575" y="278907"/>
                    <a:pt x="201065" y="295379"/>
                  </a:cubicBezTo>
                  <a:cubicBezTo>
                    <a:pt x="180554" y="311691"/>
                    <a:pt x="148901" y="319927"/>
                    <a:pt x="106104" y="319927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51E6E04-0D28-9B35-88BD-D61BCDD97633}"/>
                </a:ext>
              </a:extLst>
            </p:cNvPr>
            <p:cNvSpPr/>
            <p:nvPr/>
          </p:nvSpPr>
          <p:spPr>
            <a:xfrm>
              <a:off x="1587950" y="1680386"/>
              <a:ext cx="229811" cy="324610"/>
            </a:xfrm>
            <a:custGeom>
              <a:avLst/>
              <a:gdLst>
                <a:gd name="connsiteX0" fmla="*/ 0 w 229811"/>
                <a:gd name="connsiteY0" fmla="*/ 324610 h 324610"/>
                <a:gd name="connsiteX1" fmla="*/ 0 w 229811"/>
                <a:gd name="connsiteY1" fmla="*/ 0 h 324610"/>
                <a:gd name="connsiteX2" fmla="*/ 65084 w 229811"/>
                <a:gd name="connsiteY2" fmla="*/ 0 h 324610"/>
                <a:gd name="connsiteX3" fmla="*/ 65084 w 229811"/>
                <a:gd name="connsiteY3" fmla="*/ 178616 h 324610"/>
                <a:gd name="connsiteX4" fmla="*/ 150354 w 229811"/>
                <a:gd name="connsiteY4" fmla="*/ 96253 h 324610"/>
                <a:gd name="connsiteX5" fmla="*/ 224482 w 229811"/>
                <a:gd name="connsiteY5" fmla="*/ 96253 h 324610"/>
                <a:gd name="connsiteX6" fmla="*/ 132590 w 229811"/>
                <a:gd name="connsiteY6" fmla="*/ 189760 h 324610"/>
                <a:gd name="connsiteX7" fmla="*/ 229811 w 229811"/>
                <a:gd name="connsiteY7" fmla="*/ 324610 h 324610"/>
                <a:gd name="connsiteX8" fmla="*/ 161013 w 229811"/>
                <a:gd name="connsiteY8" fmla="*/ 324610 h 324610"/>
                <a:gd name="connsiteX9" fmla="*/ 91569 w 229811"/>
                <a:gd name="connsiteY9" fmla="*/ 223997 h 324610"/>
                <a:gd name="connsiteX10" fmla="*/ 65084 w 229811"/>
                <a:gd name="connsiteY10" fmla="*/ 249514 h 324610"/>
                <a:gd name="connsiteX11" fmla="*/ 65084 w 229811"/>
                <a:gd name="connsiteY11" fmla="*/ 324610 h 324610"/>
                <a:gd name="connsiteX12" fmla="*/ 0 w 229811"/>
                <a:gd name="connsiteY12" fmla="*/ 324610 h 32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9811" h="324610">
                  <a:moveTo>
                    <a:pt x="0" y="324610"/>
                  </a:moveTo>
                  <a:lnTo>
                    <a:pt x="0" y="0"/>
                  </a:lnTo>
                  <a:lnTo>
                    <a:pt x="65084" y="0"/>
                  </a:lnTo>
                  <a:lnTo>
                    <a:pt x="65084" y="178616"/>
                  </a:lnTo>
                  <a:lnTo>
                    <a:pt x="150354" y="96253"/>
                  </a:lnTo>
                  <a:lnTo>
                    <a:pt x="224482" y="96253"/>
                  </a:lnTo>
                  <a:lnTo>
                    <a:pt x="132590" y="189760"/>
                  </a:lnTo>
                  <a:lnTo>
                    <a:pt x="229811" y="324610"/>
                  </a:lnTo>
                  <a:lnTo>
                    <a:pt x="161013" y="324610"/>
                  </a:lnTo>
                  <a:lnTo>
                    <a:pt x="91569" y="223997"/>
                  </a:lnTo>
                  <a:lnTo>
                    <a:pt x="65084" y="249514"/>
                  </a:lnTo>
                  <a:lnTo>
                    <a:pt x="65084" y="324610"/>
                  </a:lnTo>
                  <a:lnTo>
                    <a:pt x="0" y="32461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B966039-C518-8D66-D319-1F41F6FE49B5}"/>
                </a:ext>
              </a:extLst>
            </p:cNvPr>
            <p:cNvSpPr/>
            <p:nvPr/>
          </p:nvSpPr>
          <p:spPr>
            <a:xfrm>
              <a:off x="1820184" y="1683777"/>
              <a:ext cx="99805" cy="321380"/>
            </a:xfrm>
            <a:custGeom>
              <a:avLst/>
              <a:gdLst>
                <a:gd name="connsiteX0" fmla="*/ 34238 w 99805"/>
                <a:gd name="connsiteY0" fmla="*/ 321219 h 321380"/>
                <a:gd name="connsiteX1" fmla="*/ 34238 w 99805"/>
                <a:gd name="connsiteY1" fmla="*/ 141149 h 321380"/>
                <a:gd name="connsiteX2" fmla="*/ 0 w 99805"/>
                <a:gd name="connsiteY2" fmla="*/ 141149 h 321380"/>
                <a:gd name="connsiteX3" fmla="*/ 5814 w 99805"/>
                <a:gd name="connsiteY3" fmla="*/ 93023 h 321380"/>
                <a:gd name="connsiteX4" fmla="*/ 99321 w 99805"/>
                <a:gd name="connsiteY4" fmla="*/ 93023 h 321380"/>
                <a:gd name="connsiteX5" fmla="*/ 99321 w 99805"/>
                <a:gd name="connsiteY5" fmla="*/ 321380 h 321380"/>
                <a:gd name="connsiteX6" fmla="*/ 34238 w 99805"/>
                <a:gd name="connsiteY6" fmla="*/ 321380 h 321380"/>
                <a:gd name="connsiteX7" fmla="*/ 28908 w 99805"/>
                <a:gd name="connsiteY7" fmla="*/ 0 h 321380"/>
                <a:gd name="connsiteX8" fmla="*/ 99806 w 99805"/>
                <a:gd name="connsiteY8" fmla="*/ 0 h 321380"/>
                <a:gd name="connsiteX9" fmla="*/ 99806 w 99805"/>
                <a:gd name="connsiteY9" fmla="*/ 51033 h 321380"/>
                <a:gd name="connsiteX10" fmla="*/ 28908 w 99805"/>
                <a:gd name="connsiteY10" fmla="*/ 51033 h 321380"/>
                <a:gd name="connsiteX11" fmla="*/ 28908 w 99805"/>
                <a:gd name="connsiteY11" fmla="*/ 0 h 321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805" h="321380">
                  <a:moveTo>
                    <a:pt x="34238" y="321219"/>
                  </a:moveTo>
                  <a:lnTo>
                    <a:pt x="34238" y="141149"/>
                  </a:lnTo>
                  <a:lnTo>
                    <a:pt x="0" y="141149"/>
                  </a:lnTo>
                  <a:lnTo>
                    <a:pt x="5814" y="93023"/>
                  </a:lnTo>
                  <a:lnTo>
                    <a:pt x="99321" y="93023"/>
                  </a:lnTo>
                  <a:lnTo>
                    <a:pt x="99321" y="321380"/>
                  </a:lnTo>
                  <a:lnTo>
                    <a:pt x="34238" y="321380"/>
                  </a:lnTo>
                  <a:close/>
                  <a:moveTo>
                    <a:pt x="28908" y="0"/>
                  </a:moveTo>
                  <a:lnTo>
                    <a:pt x="99806" y="0"/>
                  </a:lnTo>
                  <a:lnTo>
                    <a:pt x="99806" y="51033"/>
                  </a:lnTo>
                  <a:lnTo>
                    <a:pt x="28908" y="51033"/>
                  </a:lnTo>
                  <a:lnTo>
                    <a:pt x="28908" y="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CEFB286-D9DB-E7E8-3AA2-366A2E0DA8F5}"/>
                </a:ext>
              </a:extLst>
            </p:cNvPr>
            <p:cNvSpPr/>
            <p:nvPr/>
          </p:nvSpPr>
          <p:spPr>
            <a:xfrm>
              <a:off x="1974737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7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9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91B8C9E-6FB6-F140-FD9F-C1CB966B2631}"/>
                </a:ext>
              </a:extLst>
            </p:cNvPr>
            <p:cNvSpPr/>
            <p:nvPr/>
          </p:nvSpPr>
          <p:spPr>
            <a:xfrm>
              <a:off x="210635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FF18F70-6F81-CEE5-7860-485BE636F64C}"/>
                </a:ext>
              </a:extLst>
            </p:cNvPr>
            <p:cNvSpPr/>
            <p:nvPr/>
          </p:nvSpPr>
          <p:spPr>
            <a:xfrm>
              <a:off x="2249767" y="1694759"/>
              <a:ext cx="252582" cy="310398"/>
            </a:xfrm>
            <a:custGeom>
              <a:avLst/>
              <a:gdLst>
                <a:gd name="connsiteX0" fmla="*/ 162 w 252582"/>
                <a:gd name="connsiteY0" fmla="*/ 310237 h 310398"/>
                <a:gd name="connsiteX1" fmla="*/ 162 w 252582"/>
                <a:gd name="connsiteY1" fmla="*/ 0 h 310398"/>
                <a:gd name="connsiteX2" fmla="*/ 149062 w 252582"/>
                <a:gd name="connsiteY2" fmla="*/ 0 h 310398"/>
                <a:gd name="connsiteX3" fmla="*/ 227550 w 252582"/>
                <a:gd name="connsiteY3" fmla="*/ 28262 h 310398"/>
                <a:gd name="connsiteX4" fmla="*/ 252582 w 252582"/>
                <a:gd name="connsiteY4" fmla="*/ 104166 h 310398"/>
                <a:gd name="connsiteX5" fmla="*/ 236433 w 252582"/>
                <a:gd name="connsiteY5" fmla="*/ 158106 h 310398"/>
                <a:gd name="connsiteX6" fmla="*/ 190890 w 252582"/>
                <a:gd name="connsiteY6" fmla="*/ 190890 h 310398"/>
                <a:gd name="connsiteX7" fmla="*/ 203164 w 252582"/>
                <a:gd name="connsiteY7" fmla="*/ 204456 h 310398"/>
                <a:gd name="connsiteX8" fmla="*/ 212531 w 252582"/>
                <a:gd name="connsiteY8" fmla="*/ 223674 h 310398"/>
                <a:gd name="connsiteX9" fmla="*/ 250160 w 252582"/>
                <a:gd name="connsiteY9" fmla="*/ 310399 h 310398"/>
                <a:gd name="connsiteX10" fmla="*/ 182654 w 252582"/>
                <a:gd name="connsiteY10" fmla="*/ 310399 h 310398"/>
                <a:gd name="connsiteX11" fmla="*/ 145994 w 252582"/>
                <a:gd name="connsiteY11" fmla="*/ 227066 h 310398"/>
                <a:gd name="connsiteX12" fmla="*/ 135335 w 252582"/>
                <a:gd name="connsiteY12" fmla="*/ 212047 h 310398"/>
                <a:gd name="connsiteX13" fmla="*/ 116117 w 252582"/>
                <a:gd name="connsiteY13" fmla="*/ 207686 h 310398"/>
                <a:gd name="connsiteX14" fmla="*/ 65084 w 252582"/>
                <a:gd name="connsiteY14" fmla="*/ 207686 h 310398"/>
                <a:gd name="connsiteX15" fmla="*/ 65084 w 252582"/>
                <a:gd name="connsiteY15" fmla="*/ 310237 h 310398"/>
                <a:gd name="connsiteX16" fmla="*/ 0 w 252582"/>
                <a:gd name="connsiteY16" fmla="*/ 310237 h 310398"/>
                <a:gd name="connsiteX17" fmla="*/ 65084 w 252582"/>
                <a:gd name="connsiteY17" fmla="*/ 153746 h 310398"/>
                <a:gd name="connsiteX18" fmla="*/ 132105 w 252582"/>
                <a:gd name="connsiteY18" fmla="*/ 153746 h 310398"/>
                <a:gd name="connsiteX19" fmla="*/ 172157 w 252582"/>
                <a:gd name="connsiteY19" fmla="*/ 142441 h 310398"/>
                <a:gd name="connsiteX20" fmla="*/ 186691 w 252582"/>
                <a:gd name="connsiteY20" fmla="*/ 104166 h 310398"/>
                <a:gd name="connsiteX21" fmla="*/ 174095 w 252582"/>
                <a:gd name="connsiteY21" fmla="*/ 66053 h 310398"/>
                <a:gd name="connsiteX22" fmla="*/ 135981 w 252582"/>
                <a:gd name="connsiteY22" fmla="*/ 53940 h 310398"/>
                <a:gd name="connsiteX23" fmla="*/ 65245 w 252582"/>
                <a:gd name="connsiteY23" fmla="*/ 53940 h 310398"/>
                <a:gd name="connsiteX24" fmla="*/ 65245 w 252582"/>
                <a:gd name="connsiteY24" fmla="*/ 153584 h 310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2582" h="310398">
                  <a:moveTo>
                    <a:pt x="162" y="310237"/>
                  </a:moveTo>
                  <a:lnTo>
                    <a:pt x="162" y="0"/>
                  </a:lnTo>
                  <a:lnTo>
                    <a:pt x="149062" y="0"/>
                  </a:lnTo>
                  <a:cubicBezTo>
                    <a:pt x="184753" y="0"/>
                    <a:pt x="210916" y="9367"/>
                    <a:pt x="227550" y="28262"/>
                  </a:cubicBezTo>
                  <a:cubicBezTo>
                    <a:pt x="244184" y="46996"/>
                    <a:pt x="252582" y="72351"/>
                    <a:pt x="252582" y="104166"/>
                  </a:cubicBezTo>
                  <a:cubicBezTo>
                    <a:pt x="252582" y="124999"/>
                    <a:pt x="247253" y="143087"/>
                    <a:pt x="236433" y="158106"/>
                  </a:cubicBezTo>
                  <a:cubicBezTo>
                    <a:pt x="225612" y="173126"/>
                    <a:pt x="210432" y="184107"/>
                    <a:pt x="190890" y="190890"/>
                  </a:cubicBezTo>
                  <a:cubicBezTo>
                    <a:pt x="196058" y="195089"/>
                    <a:pt x="200096" y="199611"/>
                    <a:pt x="203164" y="204456"/>
                  </a:cubicBezTo>
                  <a:cubicBezTo>
                    <a:pt x="206233" y="209301"/>
                    <a:pt x="209301" y="215761"/>
                    <a:pt x="212531" y="223674"/>
                  </a:cubicBezTo>
                  <a:lnTo>
                    <a:pt x="250160" y="310399"/>
                  </a:lnTo>
                  <a:lnTo>
                    <a:pt x="182654" y="310399"/>
                  </a:lnTo>
                  <a:lnTo>
                    <a:pt x="145994" y="227066"/>
                  </a:lnTo>
                  <a:cubicBezTo>
                    <a:pt x="142764" y="219960"/>
                    <a:pt x="139211" y="214953"/>
                    <a:pt x="135335" y="212047"/>
                  </a:cubicBezTo>
                  <a:cubicBezTo>
                    <a:pt x="131459" y="209140"/>
                    <a:pt x="124999" y="207686"/>
                    <a:pt x="116117" y="207686"/>
                  </a:cubicBezTo>
                  <a:lnTo>
                    <a:pt x="65084" y="207686"/>
                  </a:lnTo>
                  <a:lnTo>
                    <a:pt x="65084" y="310237"/>
                  </a:lnTo>
                  <a:lnTo>
                    <a:pt x="0" y="310237"/>
                  </a:lnTo>
                  <a:close/>
                  <a:moveTo>
                    <a:pt x="65084" y="153746"/>
                  </a:moveTo>
                  <a:lnTo>
                    <a:pt x="132105" y="153746"/>
                  </a:lnTo>
                  <a:cubicBezTo>
                    <a:pt x="149062" y="153746"/>
                    <a:pt x="162467" y="150031"/>
                    <a:pt x="172157" y="142441"/>
                  </a:cubicBezTo>
                  <a:cubicBezTo>
                    <a:pt x="181846" y="134851"/>
                    <a:pt x="186691" y="122092"/>
                    <a:pt x="186691" y="104166"/>
                  </a:cubicBezTo>
                  <a:cubicBezTo>
                    <a:pt x="186691" y="86240"/>
                    <a:pt x="182492" y="74127"/>
                    <a:pt x="174095" y="66053"/>
                  </a:cubicBezTo>
                  <a:cubicBezTo>
                    <a:pt x="165697" y="57978"/>
                    <a:pt x="153100" y="53940"/>
                    <a:pt x="135981" y="53940"/>
                  </a:cubicBezTo>
                  <a:lnTo>
                    <a:pt x="65245" y="53940"/>
                  </a:lnTo>
                  <a:lnTo>
                    <a:pt x="65245" y="153584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967B661-6E69-D176-4D85-E0583B6D42EF}"/>
                </a:ext>
              </a:extLst>
            </p:cNvPr>
            <p:cNvSpPr/>
            <p:nvPr/>
          </p:nvSpPr>
          <p:spPr>
            <a:xfrm>
              <a:off x="2530612" y="1772117"/>
              <a:ext cx="225450" cy="237886"/>
            </a:xfrm>
            <a:custGeom>
              <a:avLst/>
              <a:gdLst>
                <a:gd name="connsiteX0" fmla="*/ 128714 w 225450"/>
                <a:gd name="connsiteY0" fmla="*/ 237725 h 237886"/>
                <a:gd name="connsiteX1" fmla="*/ 34722 w 225450"/>
                <a:gd name="connsiteY1" fmla="*/ 208171 h 237886"/>
                <a:gd name="connsiteX2" fmla="*/ 0 w 225450"/>
                <a:gd name="connsiteY2" fmla="*/ 118378 h 237886"/>
                <a:gd name="connsiteX3" fmla="*/ 29231 w 225450"/>
                <a:gd name="connsiteY3" fmla="*/ 31977 h 237886"/>
                <a:gd name="connsiteX4" fmla="*/ 116117 w 225450"/>
                <a:gd name="connsiteY4" fmla="*/ 0 h 237886"/>
                <a:gd name="connsiteX5" fmla="*/ 197350 w 225450"/>
                <a:gd name="connsiteY5" fmla="*/ 27778 h 237886"/>
                <a:gd name="connsiteX6" fmla="*/ 225451 w 225450"/>
                <a:gd name="connsiteY6" fmla="*/ 100290 h 237886"/>
                <a:gd name="connsiteX7" fmla="*/ 225451 w 225450"/>
                <a:gd name="connsiteY7" fmla="*/ 141634 h 237886"/>
                <a:gd name="connsiteX8" fmla="*/ 60239 w 225450"/>
                <a:gd name="connsiteY8" fmla="*/ 141634 h 237886"/>
                <a:gd name="connsiteX9" fmla="*/ 85594 w 225450"/>
                <a:gd name="connsiteY9" fmla="*/ 179262 h 237886"/>
                <a:gd name="connsiteX10" fmla="*/ 142280 w 225450"/>
                <a:gd name="connsiteY10" fmla="*/ 189437 h 237886"/>
                <a:gd name="connsiteX11" fmla="*/ 179585 w 225450"/>
                <a:gd name="connsiteY11" fmla="*/ 186045 h 237886"/>
                <a:gd name="connsiteX12" fmla="*/ 212046 w 225450"/>
                <a:gd name="connsiteY12" fmla="*/ 177324 h 237886"/>
                <a:gd name="connsiteX13" fmla="*/ 212046 w 225450"/>
                <a:gd name="connsiteY13" fmla="*/ 223513 h 237886"/>
                <a:gd name="connsiteX14" fmla="*/ 174902 w 225450"/>
                <a:gd name="connsiteY14" fmla="*/ 234333 h 237886"/>
                <a:gd name="connsiteX15" fmla="*/ 128714 w 225450"/>
                <a:gd name="connsiteY15" fmla="*/ 237886 h 237886"/>
                <a:gd name="connsiteX16" fmla="*/ 60400 w 225450"/>
                <a:gd name="connsiteY16" fmla="*/ 101421 h 237886"/>
                <a:gd name="connsiteX17" fmla="*/ 168765 w 225450"/>
                <a:gd name="connsiteY17" fmla="*/ 101421 h 237886"/>
                <a:gd name="connsiteX18" fmla="*/ 168765 w 225450"/>
                <a:gd name="connsiteY18" fmla="*/ 88824 h 237886"/>
                <a:gd name="connsiteX19" fmla="*/ 157137 w 225450"/>
                <a:gd name="connsiteY19" fmla="*/ 57816 h 237886"/>
                <a:gd name="connsiteX20" fmla="*/ 118055 w 225450"/>
                <a:gd name="connsiteY20" fmla="*/ 46511 h 237886"/>
                <a:gd name="connsiteX21" fmla="*/ 72997 w 225450"/>
                <a:gd name="connsiteY21" fmla="*/ 59593 h 237886"/>
                <a:gd name="connsiteX22" fmla="*/ 60239 w 225450"/>
                <a:gd name="connsiteY22" fmla="*/ 101421 h 23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450" h="237886">
                  <a:moveTo>
                    <a:pt x="128714" y="237725"/>
                  </a:moveTo>
                  <a:cubicBezTo>
                    <a:pt x="89147" y="237725"/>
                    <a:pt x="57816" y="227873"/>
                    <a:pt x="34722" y="208171"/>
                  </a:cubicBezTo>
                  <a:cubicBezTo>
                    <a:pt x="11628" y="188468"/>
                    <a:pt x="0" y="158429"/>
                    <a:pt x="0" y="118378"/>
                  </a:cubicBezTo>
                  <a:cubicBezTo>
                    <a:pt x="0" y="82041"/>
                    <a:pt x="9690" y="53294"/>
                    <a:pt x="29231" y="31977"/>
                  </a:cubicBezTo>
                  <a:cubicBezTo>
                    <a:pt x="48772" y="10659"/>
                    <a:pt x="77680" y="0"/>
                    <a:pt x="116117" y="0"/>
                  </a:cubicBezTo>
                  <a:cubicBezTo>
                    <a:pt x="151485" y="0"/>
                    <a:pt x="178455" y="9205"/>
                    <a:pt x="197350" y="27778"/>
                  </a:cubicBezTo>
                  <a:cubicBezTo>
                    <a:pt x="216084" y="46188"/>
                    <a:pt x="225451" y="70413"/>
                    <a:pt x="225451" y="100290"/>
                  </a:cubicBezTo>
                  <a:lnTo>
                    <a:pt x="225451" y="141634"/>
                  </a:lnTo>
                  <a:lnTo>
                    <a:pt x="60239" y="141634"/>
                  </a:lnTo>
                  <a:cubicBezTo>
                    <a:pt x="63792" y="159883"/>
                    <a:pt x="72189" y="172480"/>
                    <a:pt x="85594" y="179262"/>
                  </a:cubicBezTo>
                  <a:cubicBezTo>
                    <a:pt x="98998" y="186045"/>
                    <a:pt x="117732" y="189437"/>
                    <a:pt x="142280" y="189437"/>
                  </a:cubicBezTo>
                  <a:cubicBezTo>
                    <a:pt x="154553" y="189437"/>
                    <a:pt x="166989" y="188306"/>
                    <a:pt x="179585" y="186045"/>
                  </a:cubicBezTo>
                  <a:cubicBezTo>
                    <a:pt x="192344" y="183784"/>
                    <a:pt x="203164" y="180877"/>
                    <a:pt x="212046" y="177324"/>
                  </a:cubicBezTo>
                  <a:lnTo>
                    <a:pt x="212046" y="223513"/>
                  </a:lnTo>
                  <a:cubicBezTo>
                    <a:pt x="201388" y="228358"/>
                    <a:pt x="189114" y="231911"/>
                    <a:pt x="174902" y="234333"/>
                  </a:cubicBezTo>
                  <a:cubicBezTo>
                    <a:pt x="160690" y="236756"/>
                    <a:pt x="145348" y="237886"/>
                    <a:pt x="128714" y="237886"/>
                  </a:cubicBezTo>
                  <a:moveTo>
                    <a:pt x="60400" y="101421"/>
                  </a:moveTo>
                  <a:lnTo>
                    <a:pt x="168765" y="101421"/>
                  </a:lnTo>
                  <a:lnTo>
                    <a:pt x="168765" y="88824"/>
                  </a:lnTo>
                  <a:cubicBezTo>
                    <a:pt x="168765" y="75581"/>
                    <a:pt x="164889" y="65245"/>
                    <a:pt x="157137" y="57816"/>
                  </a:cubicBezTo>
                  <a:cubicBezTo>
                    <a:pt x="149385" y="50226"/>
                    <a:pt x="136466" y="46511"/>
                    <a:pt x="118055" y="46511"/>
                  </a:cubicBezTo>
                  <a:cubicBezTo>
                    <a:pt x="96576" y="46511"/>
                    <a:pt x="81556" y="50872"/>
                    <a:pt x="72997" y="59593"/>
                  </a:cubicBezTo>
                  <a:cubicBezTo>
                    <a:pt x="64438" y="68314"/>
                    <a:pt x="60239" y="82202"/>
                    <a:pt x="60239" y="101421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529930B-49B0-8162-8833-F948F114AF72}"/>
                </a:ext>
              </a:extLst>
            </p:cNvPr>
            <p:cNvSpPr/>
            <p:nvPr/>
          </p:nvSpPr>
          <p:spPr>
            <a:xfrm>
              <a:off x="2791753" y="1772117"/>
              <a:ext cx="224320" cy="238047"/>
            </a:xfrm>
            <a:custGeom>
              <a:avLst/>
              <a:gdLst>
                <a:gd name="connsiteX0" fmla="*/ 81395 w 224320"/>
                <a:gd name="connsiteY0" fmla="*/ 237725 h 238047"/>
                <a:gd name="connsiteX1" fmla="*/ 41182 w 224320"/>
                <a:gd name="connsiteY1" fmla="*/ 229811 h 238047"/>
                <a:gd name="connsiteX2" fmla="*/ 11305 w 224320"/>
                <a:gd name="connsiteY2" fmla="*/ 206233 h 238047"/>
                <a:gd name="connsiteX3" fmla="*/ 0 w 224320"/>
                <a:gd name="connsiteY3" fmla="*/ 166989 h 238047"/>
                <a:gd name="connsiteX4" fmla="*/ 23902 w 224320"/>
                <a:gd name="connsiteY4" fmla="*/ 113048 h 238047"/>
                <a:gd name="connsiteX5" fmla="*/ 94476 w 224320"/>
                <a:gd name="connsiteY5" fmla="*/ 92861 h 238047"/>
                <a:gd name="connsiteX6" fmla="*/ 161982 w 224320"/>
                <a:gd name="connsiteY6" fmla="*/ 92861 h 238047"/>
                <a:gd name="connsiteX7" fmla="*/ 161982 w 224320"/>
                <a:gd name="connsiteY7" fmla="*/ 86563 h 238047"/>
                <a:gd name="connsiteX8" fmla="*/ 150193 w 224320"/>
                <a:gd name="connsiteY8" fmla="*/ 56686 h 238047"/>
                <a:gd name="connsiteX9" fmla="*/ 102713 w 224320"/>
                <a:gd name="connsiteY9" fmla="*/ 47965 h 238047"/>
                <a:gd name="connsiteX10" fmla="*/ 27616 w 224320"/>
                <a:gd name="connsiteY10" fmla="*/ 60077 h 238047"/>
                <a:gd name="connsiteX11" fmla="*/ 27616 w 224320"/>
                <a:gd name="connsiteY11" fmla="*/ 14373 h 238047"/>
                <a:gd name="connsiteX12" fmla="*/ 66376 w 224320"/>
                <a:gd name="connsiteY12" fmla="*/ 4037 h 238047"/>
                <a:gd name="connsiteX13" fmla="*/ 116278 w 224320"/>
                <a:gd name="connsiteY13" fmla="*/ 0 h 238047"/>
                <a:gd name="connsiteX14" fmla="*/ 196058 w 224320"/>
                <a:gd name="connsiteY14" fmla="*/ 20995 h 238047"/>
                <a:gd name="connsiteX15" fmla="*/ 224320 w 224320"/>
                <a:gd name="connsiteY15" fmla="*/ 88178 h 238047"/>
                <a:gd name="connsiteX16" fmla="*/ 224320 w 224320"/>
                <a:gd name="connsiteY16" fmla="*/ 233203 h 238047"/>
                <a:gd name="connsiteX17" fmla="*/ 167958 w 224320"/>
                <a:gd name="connsiteY17" fmla="*/ 233203 h 238047"/>
                <a:gd name="connsiteX18" fmla="*/ 164566 w 224320"/>
                <a:gd name="connsiteY18" fmla="*/ 212531 h 238047"/>
                <a:gd name="connsiteX19" fmla="*/ 131298 w 224320"/>
                <a:gd name="connsiteY19" fmla="*/ 231265 h 238047"/>
                <a:gd name="connsiteX20" fmla="*/ 81718 w 224320"/>
                <a:gd name="connsiteY20" fmla="*/ 238048 h 238047"/>
                <a:gd name="connsiteX21" fmla="*/ 99321 w 224320"/>
                <a:gd name="connsiteY21" fmla="*/ 194928 h 238047"/>
                <a:gd name="connsiteX22" fmla="*/ 136950 w 224320"/>
                <a:gd name="connsiteY22" fmla="*/ 187660 h 238047"/>
                <a:gd name="connsiteX23" fmla="*/ 161982 w 224320"/>
                <a:gd name="connsiteY23" fmla="*/ 169411 h 238047"/>
                <a:gd name="connsiteX24" fmla="*/ 161982 w 224320"/>
                <a:gd name="connsiteY24" fmla="*/ 133236 h 238047"/>
                <a:gd name="connsiteX25" fmla="*/ 95930 w 224320"/>
                <a:gd name="connsiteY25" fmla="*/ 133236 h 238047"/>
                <a:gd name="connsiteX26" fmla="*/ 57816 w 224320"/>
                <a:gd name="connsiteY26" fmla="*/ 164566 h 238047"/>
                <a:gd name="connsiteX27" fmla="*/ 99321 w 224320"/>
                <a:gd name="connsiteY27" fmla="*/ 194928 h 238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4320" h="238047">
                  <a:moveTo>
                    <a:pt x="81395" y="237725"/>
                  </a:moveTo>
                  <a:cubicBezTo>
                    <a:pt x="67022" y="237725"/>
                    <a:pt x="53456" y="235141"/>
                    <a:pt x="41182" y="229811"/>
                  </a:cubicBezTo>
                  <a:cubicBezTo>
                    <a:pt x="28747" y="224482"/>
                    <a:pt x="18895" y="216568"/>
                    <a:pt x="11305" y="206233"/>
                  </a:cubicBezTo>
                  <a:cubicBezTo>
                    <a:pt x="3715" y="195735"/>
                    <a:pt x="0" y="182654"/>
                    <a:pt x="0" y="166989"/>
                  </a:cubicBezTo>
                  <a:cubicBezTo>
                    <a:pt x="0" y="144540"/>
                    <a:pt x="7913" y="126453"/>
                    <a:pt x="23902" y="113048"/>
                  </a:cubicBezTo>
                  <a:cubicBezTo>
                    <a:pt x="39729" y="99644"/>
                    <a:pt x="63307" y="92861"/>
                    <a:pt x="94476" y="92861"/>
                  </a:cubicBezTo>
                  <a:lnTo>
                    <a:pt x="161982" y="92861"/>
                  </a:lnTo>
                  <a:lnTo>
                    <a:pt x="161982" y="86563"/>
                  </a:lnTo>
                  <a:cubicBezTo>
                    <a:pt x="161982" y="72351"/>
                    <a:pt x="158106" y="62500"/>
                    <a:pt x="150193" y="56686"/>
                  </a:cubicBezTo>
                  <a:cubicBezTo>
                    <a:pt x="142280" y="50872"/>
                    <a:pt x="126453" y="47965"/>
                    <a:pt x="102713" y="47965"/>
                  </a:cubicBezTo>
                  <a:cubicBezTo>
                    <a:pt x="76711" y="47965"/>
                    <a:pt x="51679" y="52002"/>
                    <a:pt x="27616" y="60077"/>
                  </a:cubicBezTo>
                  <a:lnTo>
                    <a:pt x="27616" y="14373"/>
                  </a:lnTo>
                  <a:cubicBezTo>
                    <a:pt x="38275" y="10174"/>
                    <a:pt x="51195" y="6783"/>
                    <a:pt x="66376" y="4037"/>
                  </a:cubicBezTo>
                  <a:cubicBezTo>
                    <a:pt x="81556" y="1292"/>
                    <a:pt x="98191" y="0"/>
                    <a:pt x="116278" y="0"/>
                  </a:cubicBezTo>
                  <a:cubicBezTo>
                    <a:pt x="150677" y="0"/>
                    <a:pt x="177163" y="6944"/>
                    <a:pt x="196058" y="20995"/>
                  </a:cubicBezTo>
                  <a:cubicBezTo>
                    <a:pt x="214792" y="34884"/>
                    <a:pt x="224320" y="57332"/>
                    <a:pt x="224320" y="88178"/>
                  </a:cubicBezTo>
                  <a:lnTo>
                    <a:pt x="224320" y="233203"/>
                  </a:lnTo>
                  <a:lnTo>
                    <a:pt x="167958" y="233203"/>
                  </a:lnTo>
                  <a:lnTo>
                    <a:pt x="164566" y="212531"/>
                  </a:lnTo>
                  <a:cubicBezTo>
                    <a:pt x="155522" y="220606"/>
                    <a:pt x="144541" y="226743"/>
                    <a:pt x="131298" y="231265"/>
                  </a:cubicBezTo>
                  <a:cubicBezTo>
                    <a:pt x="118055" y="235787"/>
                    <a:pt x="101582" y="238048"/>
                    <a:pt x="81718" y="238048"/>
                  </a:cubicBezTo>
                  <a:moveTo>
                    <a:pt x="99321" y="194928"/>
                  </a:moveTo>
                  <a:cubicBezTo>
                    <a:pt x="113694" y="194928"/>
                    <a:pt x="126291" y="192505"/>
                    <a:pt x="136950" y="187660"/>
                  </a:cubicBezTo>
                  <a:cubicBezTo>
                    <a:pt x="147609" y="182815"/>
                    <a:pt x="155845" y="176840"/>
                    <a:pt x="161982" y="169411"/>
                  </a:cubicBezTo>
                  <a:lnTo>
                    <a:pt x="161982" y="133236"/>
                  </a:lnTo>
                  <a:lnTo>
                    <a:pt x="95930" y="133236"/>
                  </a:lnTo>
                  <a:cubicBezTo>
                    <a:pt x="70575" y="133236"/>
                    <a:pt x="57816" y="143733"/>
                    <a:pt x="57816" y="164566"/>
                  </a:cubicBezTo>
                  <a:cubicBezTo>
                    <a:pt x="57816" y="185399"/>
                    <a:pt x="71544" y="194928"/>
                    <a:pt x="99321" y="194928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50908A4-20FC-0CC2-B078-C22D74645813}"/>
                </a:ext>
              </a:extLst>
            </p:cNvPr>
            <p:cNvSpPr/>
            <p:nvPr/>
          </p:nvSpPr>
          <p:spPr>
            <a:xfrm>
              <a:off x="306823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5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897BF40-D0FE-9F48-6A32-E01357083EE6}"/>
                </a:ext>
              </a:extLst>
            </p:cNvPr>
            <p:cNvSpPr/>
            <p:nvPr/>
          </p:nvSpPr>
          <p:spPr>
            <a:xfrm>
              <a:off x="651749" y="1722698"/>
              <a:ext cx="500481" cy="262110"/>
            </a:xfrm>
            <a:custGeom>
              <a:avLst/>
              <a:gdLst>
                <a:gd name="connsiteX0" fmla="*/ 0 w 500481"/>
                <a:gd name="connsiteY0" fmla="*/ 0 h 262110"/>
                <a:gd name="connsiteX1" fmla="*/ 323 w 500481"/>
                <a:gd name="connsiteY1" fmla="*/ 122415 h 262110"/>
                <a:gd name="connsiteX2" fmla="*/ 499351 w 500481"/>
                <a:gd name="connsiteY2" fmla="*/ 262111 h 262110"/>
                <a:gd name="connsiteX3" fmla="*/ 500481 w 500481"/>
                <a:gd name="connsiteY3" fmla="*/ 137273 h 262110"/>
                <a:gd name="connsiteX4" fmla="*/ 0 w 500481"/>
                <a:gd name="connsiteY4" fmla="*/ 0 h 26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1" h="262110">
                  <a:moveTo>
                    <a:pt x="0" y="0"/>
                  </a:moveTo>
                  <a:lnTo>
                    <a:pt x="323" y="122415"/>
                  </a:lnTo>
                  <a:lnTo>
                    <a:pt x="499351" y="262111"/>
                  </a:lnTo>
                  <a:lnTo>
                    <a:pt x="500481" y="137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9E2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540AE87-F345-FF76-F500-ECBBE33953EE}"/>
                </a:ext>
              </a:extLst>
            </p:cNvPr>
            <p:cNvSpPr/>
            <p:nvPr/>
          </p:nvSpPr>
          <p:spPr>
            <a:xfrm>
              <a:off x="891088" y="1570890"/>
              <a:ext cx="4360" cy="968"/>
            </a:xfrm>
            <a:custGeom>
              <a:avLst/>
              <a:gdLst>
                <a:gd name="connsiteX0" fmla="*/ 0 w 4360"/>
                <a:gd name="connsiteY0" fmla="*/ 969 h 968"/>
                <a:gd name="connsiteX1" fmla="*/ 4360 w 4360"/>
                <a:gd name="connsiteY1" fmla="*/ 0 h 968"/>
                <a:gd name="connsiteX2" fmla="*/ 0 w 4360"/>
                <a:gd name="connsiteY2" fmla="*/ 969 h 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60" h="968">
                  <a:moveTo>
                    <a:pt x="0" y="969"/>
                  </a:moveTo>
                  <a:cubicBezTo>
                    <a:pt x="1453" y="646"/>
                    <a:pt x="2907" y="323"/>
                    <a:pt x="4360" y="0"/>
                  </a:cubicBezTo>
                  <a:cubicBezTo>
                    <a:pt x="2907" y="323"/>
                    <a:pt x="1453" y="484"/>
                    <a:pt x="0" y="969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C89BE9D-6875-AA49-4A41-0077DA581517}"/>
                </a:ext>
              </a:extLst>
            </p:cNvPr>
            <p:cNvSpPr/>
            <p:nvPr/>
          </p:nvSpPr>
          <p:spPr>
            <a:xfrm>
              <a:off x="895448" y="1570191"/>
              <a:ext cx="257427" cy="218882"/>
            </a:xfrm>
            <a:custGeom>
              <a:avLst/>
              <a:gdLst>
                <a:gd name="connsiteX0" fmla="*/ 8559 w 257427"/>
                <a:gd name="connsiteY0" fmla="*/ 218075 h 218882"/>
                <a:gd name="connsiteX1" fmla="*/ 257427 w 257427"/>
                <a:gd name="connsiteY1" fmla="*/ 162035 h 218882"/>
                <a:gd name="connsiteX2" fmla="*/ 257427 w 257427"/>
                <a:gd name="connsiteY2" fmla="*/ 161712 h 218882"/>
                <a:gd name="connsiteX3" fmla="*/ 237240 w 257427"/>
                <a:gd name="connsiteY3" fmla="*/ 126829 h 218882"/>
                <a:gd name="connsiteX4" fmla="*/ 26970 w 257427"/>
                <a:gd name="connsiteY4" fmla="*/ 5383 h 218882"/>
                <a:gd name="connsiteX5" fmla="*/ 0 w 257427"/>
                <a:gd name="connsiteY5" fmla="*/ 538 h 218882"/>
                <a:gd name="connsiteX6" fmla="*/ 4683 w 257427"/>
                <a:gd name="connsiteY6" fmla="*/ 53 h 218882"/>
                <a:gd name="connsiteX7" fmla="*/ 4683 w 257427"/>
                <a:gd name="connsiteY7" fmla="*/ 218883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27" h="218882">
                  <a:moveTo>
                    <a:pt x="8559" y="218075"/>
                  </a:moveTo>
                  <a:lnTo>
                    <a:pt x="257427" y="162035"/>
                  </a:lnTo>
                  <a:lnTo>
                    <a:pt x="257427" y="161712"/>
                  </a:lnTo>
                  <a:cubicBezTo>
                    <a:pt x="257427" y="147339"/>
                    <a:pt x="249675" y="133935"/>
                    <a:pt x="237240" y="126829"/>
                  </a:cubicBezTo>
                  <a:lnTo>
                    <a:pt x="26970" y="5383"/>
                  </a:lnTo>
                  <a:cubicBezTo>
                    <a:pt x="18734" y="538"/>
                    <a:pt x="9205" y="-916"/>
                    <a:pt x="0" y="538"/>
                  </a:cubicBezTo>
                  <a:cubicBezTo>
                    <a:pt x="1615" y="376"/>
                    <a:pt x="3068" y="53"/>
                    <a:pt x="4683" y="53"/>
                  </a:cubicBezTo>
                  <a:lnTo>
                    <a:pt x="4683" y="218883"/>
                  </a:ln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6C88901-DAE5-691E-4715-4C3C6F39B2AD}"/>
                </a:ext>
              </a:extLst>
            </p:cNvPr>
            <p:cNvSpPr/>
            <p:nvPr/>
          </p:nvSpPr>
          <p:spPr>
            <a:xfrm>
              <a:off x="886566" y="1572344"/>
              <a:ext cx="3229" cy="1130"/>
            </a:xfrm>
            <a:custGeom>
              <a:avLst/>
              <a:gdLst>
                <a:gd name="connsiteX0" fmla="*/ 0 w 3229"/>
                <a:gd name="connsiteY0" fmla="*/ 1130 h 1130"/>
                <a:gd name="connsiteX1" fmla="*/ 3230 w 3229"/>
                <a:gd name="connsiteY1" fmla="*/ 0 h 1130"/>
                <a:gd name="connsiteX2" fmla="*/ 0 w 3229"/>
                <a:gd name="connsiteY2" fmla="*/ 1130 h 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29" h="1130">
                  <a:moveTo>
                    <a:pt x="0" y="1130"/>
                  </a:moveTo>
                  <a:cubicBezTo>
                    <a:pt x="1130" y="646"/>
                    <a:pt x="2099" y="323"/>
                    <a:pt x="3230" y="0"/>
                  </a:cubicBezTo>
                  <a:cubicBezTo>
                    <a:pt x="2099" y="323"/>
                    <a:pt x="1130" y="646"/>
                    <a:pt x="0" y="113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EBF2001-092F-D0A4-60D2-A68CA04060EF}"/>
                </a:ext>
              </a:extLst>
            </p:cNvPr>
            <p:cNvSpPr/>
            <p:nvPr/>
          </p:nvSpPr>
          <p:spPr>
            <a:xfrm>
              <a:off x="882044" y="1573313"/>
              <a:ext cx="4521" cy="2260"/>
            </a:xfrm>
            <a:custGeom>
              <a:avLst/>
              <a:gdLst>
                <a:gd name="connsiteX0" fmla="*/ 0 w 4521"/>
                <a:gd name="connsiteY0" fmla="*/ 2261 h 2260"/>
                <a:gd name="connsiteX1" fmla="*/ 4522 w 4521"/>
                <a:gd name="connsiteY1" fmla="*/ 0 h 2260"/>
                <a:gd name="connsiteX2" fmla="*/ 0 w 4521"/>
                <a:gd name="connsiteY2" fmla="*/ 2261 h 2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21" h="2260">
                  <a:moveTo>
                    <a:pt x="0" y="2261"/>
                  </a:moveTo>
                  <a:cubicBezTo>
                    <a:pt x="1453" y="1453"/>
                    <a:pt x="2907" y="646"/>
                    <a:pt x="4522" y="0"/>
                  </a:cubicBezTo>
                  <a:cubicBezTo>
                    <a:pt x="3068" y="646"/>
                    <a:pt x="1453" y="1292"/>
                    <a:pt x="0" y="2261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E4CEF2-8D31-029E-BFFD-4828F7BCC1CD}"/>
                </a:ext>
              </a:extLst>
            </p:cNvPr>
            <p:cNvSpPr/>
            <p:nvPr/>
          </p:nvSpPr>
          <p:spPr>
            <a:xfrm>
              <a:off x="895448" y="1570890"/>
              <a:ext cx="161" cy="16149"/>
            </a:xfrm>
            <a:custGeom>
              <a:avLst/>
              <a:gdLst>
                <a:gd name="connsiteX0" fmla="*/ 0 w 161"/>
                <a:gd name="connsiteY0" fmla="*/ 0 h 16149"/>
                <a:gd name="connsiteX1" fmla="*/ 162 w 161"/>
                <a:gd name="connsiteY1" fmla="*/ 0 h 16149"/>
                <a:gd name="connsiteX2" fmla="*/ 0 w 161"/>
                <a:gd name="connsiteY2" fmla="*/ 0 h 1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" h="16149">
                  <a:moveTo>
                    <a:pt x="0" y="0"/>
                  </a:moveTo>
                  <a:cubicBezTo>
                    <a:pt x="0" y="0"/>
                    <a:pt x="0" y="0"/>
                    <a:pt x="162" y="0"/>
                  </a:cubicBezTo>
                  <a:cubicBezTo>
                    <a:pt x="162" y="0"/>
                    <a:pt x="162" y="0"/>
                    <a:pt x="0" y="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268FDE2-EDB1-4D75-77F1-8A29F0AF5ABC}"/>
                </a:ext>
              </a:extLst>
            </p:cNvPr>
            <p:cNvSpPr/>
            <p:nvPr/>
          </p:nvSpPr>
          <p:spPr>
            <a:xfrm>
              <a:off x="889796" y="1571698"/>
              <a:ext cx="1291" cy="484"/>
            </a:xfrm>
            <a:custGeom>
              <a:avLst/>
              <a:gdLst>
                <a:gd name="connsiteX0" fmla="*/ 0 w 1291"/>
                <a:gd name="connsiteY0" fmla="*/ 484 h 484"/>
                <a:gd name="connsiteX1" fmla="*/ 1292 w 1291"/>
                <a:gd name="connsiteY1" fmla="*/ 0 h 484"/>
                <a:gd name="connsiteX2" fmla="*/ 0 w 1291"/>
                <a:gd name="connsiteY2" fmla="*/ 484 h 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1" h="484">
                  <a:moveTo>
                    <a:pt x="0" y="484"/>
                  </a:moveTo>
                  <a:cubicBezTo>
                    <a:pt x="0" y="484"/>
                    <a:pt x="807" y="161"/>
                    <a:pt x="1292" y="0"/>
                  </a:cubicBezTo>
                  <a:cubicBezTo>
                    <a:pt x="807" y="0"/>
                    <a:pt x="485" y="323"/>
                    <a:pt x="0" y="484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5F72F47-1D01-8481-2D69-57BD35E9B0CD}"/>
                </a:ext>
              </a:extLst>
            </p:cNvPr>
            <p:cNvSpPr/>
            <p:nvPr/>
          </p:nvSpPr>
          <p:spPr>
            <a:xfrm>
              <a:off x="651749" y="1570245"/>
              <a:ext cx="248544" cy="274707"/>
            </a:xfrm>
            <a:custGeom>
              <a:avLst/>
              <a:gdLst>
                <a:gd name="connsiteX0" fmla="*/ 248545 w 248544"/>
                <a:gd name="connsiteY0" fmla="*/ 0 h 274707"/>
                <a:gd name="connsiteX1" fmla="*/ 243861 w 248544"/>
                <a:gd name="connsiteY1" fmla="*/ 484 h 274707"/>
                <a:gd name="connsiteX2" fmla="*/ 243700 w 248544"/>
                <a:gd name="connsiteY2" fmla="*/ 484 h 274707"/>
                <a:gd name="connsiteX3" fmla="*/ 239339 w 248544"/>
                <a:gd name="connsiteY3" fmla="*/ 1453 h 274707"/>
                <a:gd name="connsiteX4" fmla="*/ 238048 w 248544"/>
                <a:gd name="connsiteY4" fmla="*/ 1938 h 274707"/>
                <a:gd name="connsiteX5" fmla="*/ 234818 w 248544"/>
                <a:gd name="connsiteY5" fmla="*/ 3068 h 274707"/>
                <a:gd name="connsiteX6" fmla="*/ 230296 w 248544"/>
                <a:gd name="connsiteY6" fmla="*/ 5329 h 274707"/>
                <a:gd name="connsiteX7" fmla="*/ 20187 w 248544"/>
                <a:gd name="connsiteY7" fmla="*/ 126614 h 274707"/>
                <a:gd name="connsiteX8" fmla="*/ 3068 w 248544"/>
                <a:gd name="connsiteY8" fmla="*/ 146155 h 274707"/>
                <a:gd name="connsiteX9" fmla="*/ 0 w 248544"/>
                <a:gd name="connsiteY9" fmla="*/ 161659 h 274707"/>
                <a:gd name="connsiteX10" fmla="*/ 0 w 248544"/>
                <a:gd name="connsiteY10" fmla="*/ 274708 h 274707"/>
                <a:gd name="connsiteX11" fmla="*/ 323 w 248544"/>
                <a:gd name="connsiteY11" fmla="*/ 274708 h 274707"/>
                <a:gd name="connsiteX12" fmla="*/ 248383 w 248544"/>
                <a:gd name="connsiteY12" fmla="*/ 218829 h 274707"/>
                <a:gd name="connsiteX13" fmla="*/ 248383 w 248544"/>
                <a:gd name="connsiteY13" fmla="*/ 0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248545" y="0"/>
                  </a:moveTo>
                  <a:cubicBezTo>
                    <a:pt x="246930" y="0"/>
                    <a:pt x="245476" y="323"/>
                    <a:pt x="243861" y="484"/>
                  </a:cubicBezTo>
                  <a:cubicBezTo>
                    <a:pt x="243861" y="484"/>
                    <a:pt x="243861" y="484"/>
                    <a:pt x="243700" y="484"/>
                  </a:cubicBezTo>
                  <a:cubicBezTo>
                    <a:pt x="242246" y="646"/>
                    <a:pt x="240793" y="969"/>
                    <a:pt x="239339" y="1453"/>
                  </a:cubicBezTo>
                  <a:cubicBezTo>
                    <a:pt x="238855" y="1453"/>
                    <a:pt x="238532" y="1776"/>
                    <a:pt x="238048" y="1938"/>
                  </a:cubicBezTo>
                  <a:cubicBezTo>
                    <a:pt x="236917" y="2261"/>
                    <a:pt x="235787" y="2584"/>
                    <a:pt x="234818" y="3068"/>
                  </a:cubicBezTo>
                  <a:cubicBezTo>
                    <a:pt x="233203" y="3714"/>
                    <a:pt x="231749" y="4360"/>
                    <a:pt x="230296" y="5329"/>
                  </a:cubicBezTo>
                  <a:lnTo>
                    <a:pt x="20187" y="126614"/>
                  </a:lnTo>
                  <a:cubicBezTo>
                    <a:pt x="12435" y="131136"/>
                    <a:pt x="6460" y="138081"/>
                    <a:pt x="3068" y="146155"/>
                  </a:cubicBezTo>
                  <a:cubicBezTo>
                    <a:pt x="1130" y="151000"/>
                    <a:pt x="0" y="156168"/>
                    <a:pt x="0" y="161659"/>
                  </a:cubicBezTo>
                  <a:lnTo>
                    <a:pt x="0" y="274708"/>
                  </a:lnTo>
                  <a:lnTo>
                    <a:pt x="323" y="274708"/>
                  </a:lnTo>
                  <a:cubicBezTo>
                    <a:pt x="323" y="274708"/>
                    <a:pt x="248383" y="218829"/>
                    <a:pt x="248383" y="218829"/>
                  </a:cubicBezTo>
                  <a:lnTo>
                    <a:pt x="248383" y="0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0F23CB2-7F1D-37F1-1BC0-AE280FCB7E4B}"/>
                </a:ext>
              </a:extLst>
            </p:cNvPr>
            <p:cNvSpPr/>
            <p:nvPr/>
          </p:nvSpPr>
          <p:spPr>
            <a:xfrm>
              <a:off x="651749" y="1915688"/>
              <a:ext cx="257265" cy="218882"/>
            </a:xfrm>
            <a:custGeom>
              <a:avLst/>
              <a:gdLst>
                <a:gd name="connsiteX0" fmla="*/ 248868 w 257265"/>
                <a:gd name="connsiteY0" fmla="*/ 808 h 218882"/>
                <a:gd name="connsiteX1" fmla="*/ 0 w 257265"/>
                <a:gd name="connsiteY1" fmla="*/ 57009 h 218882"/>
                <a:gd name="connsiteX2" fmla="*/ 0 w 257265"/>
                <a:gd name="connsiteY2" fmla="*/ 57332 h 218882"/>
                <a:gd name="connsiteX3" fmla="*/ 20187 w 257265"/>
                <a:gd name="connsiteY3" fmla="*/ 92215 h 218882"/>
                <a:gd name="connsiteX4" fmla="*/ 230296 w 257265"/>
                <a:gd name="connsiteY4" fmla="*/ 213500 h 218882"/>
                <a:gd name="connsiteX5" fmla="*/ 257266 w 257265"/>
                <a:gd name="connsiteY5" fmla="*/ 218345 h 218882"/>
                <a:gd name="connsiteX6" fmla="*/ 252582 w 257265"/>
                <a:gd name="connsiteY6" fmla="*/ 218829 h 218882"/>
                <a:gd name="connsiteX7" fmla="*/ 252582 w 257265"/>
                <a:gd name="connsiteY7" fmla="*/ 0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265" h="218882">
                  <a:moveTo>
                    <a:pt x="248868" y="808"/>
                  </a:moveTo>
                  <a:lnTo>
                    <a:pt x="0" y="57009"/>
                  </a:lnTo>
                  <a:lnTo>
                    <a:pt x="0" y="57332"/>
                  </a:lnTo>
                  <a:cubicBezTo>
                    <a:pt x="0" y="71705"/>
                    <a:pt x="7752" y="85109"/>
                    <a:pt x="20187" y="92215"/>
                  </a:cubicBezTo>
                  <a:lnTo>
                    <a:pt x="230296" y="213500"/>
                  </a:lnTo>
                  <a:cubicBezTo>
                    <a:pt x="238532" y="218345"/>
                    <a:pt x="248060" y="219798"/>
                    <a:pt x="257266" y="218345"/>
                  </a:cubicBezTo>
                  <a:cubicBezTo>
                    <a:pt x="255651" y="218506"/>
                    <a:pt x="254197" y="218829"/>
                    <a:pt x="252582" y="218829"/>
                  </a:cubicBezTo>
                  <a:lnTo>
                    <a:pt x="252582" y="0"/>
                  </a:ln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74FA879-6979-7F9E-968E-02A10BFA5A40}"/>
                </a:ext>
              </a:extLst>
            </p:cNvPr>
            <p:cNvSpPr/>
            <p:nvPr/>
          </p:nvSpPr>
          <p:spPr>
            <a:xfrm>
              <a:off x="904331" y="1859810"/>
              <a:ext cx="248544" cy="274707"/>
            </a:xfrm>
            <a:custGeom>
              <a:avLst/>
              <a:gdLst>
                <a:gd name="connsiteX0" fmla="*/ 0 w 248544"/>
                <a:gd name="connsiteY0" fmla="*/ 274708 h 274707"/>
                <a:gd name="connsiteX1" fmla="*/ 4683 w 248544"/>
                <a:gd name="connsiteY1" fmla="*/ 274223 h 274707"/>
                <a:gd name="connsiteX2" fmla="*/ 4845 w 248544"/>
                <a:gd name="connsiteY2" fmla="*/ 274223 h 274707"/>
                <a:gd name="connsiteX3" fmla="*/ 9205 w 248544"/>
                <a:gd name="connsiteY3" fmla="*/ 273254 h 274707"/>
                <a:gd name="connsiteX4" fmla="*/ 10497 w 248544"/>
                <a:gd name="connsiteY4" fmla="*/ 272770 h 274707"/>
                <a:gd name="connsiteX5" fmla="*/ 13727 w 248544"/>
                <a:gd name="connsiteY5" fmla="*/ 271639 h 274707"/>
                <a:gd name="connsiteX6" fmla="*/ 18249 w 248544"/>
                <a:gd name="connsiteY6" fmla="*/ 269378 h 274707"/>
                <a:gd name="connsiteX7" fmla="*/ 228358 w 248544"/>
                <a:gd name="connsiteY7" fmla="*/ 148093 h 274707"/>
                <a:gd name="connsiteX8" fmla="*/ 245476 w 248544"/>
                <a:gd name="connsiteY8" fmla="*/ 128552 h 274707"/>
                <a:gd name="connsiteX9" fmla="*/ 248545 w 248544"/>
                <a:gd name="connsiteY9" fmla="*/ 113048 h 274707"/>
                <a:gd name="connsiteX10" fmla="*/ 248545 w 248544"/>
                <a:gd name="connsiteY10" fmla="*/ 0 h 274707"/>
                <a:gd name="connsiteX11" fmla="*/ 248222 w 248544"/>
                <a:gd name="connsiteY11" fmla="*/ 0 h 274707"/>
                <a:gd name="connsiteX12" fmla="*/ 161 w 248544"/>
                <a:gd name="connsiteY12" fmla="*/ 55878 h 274707"/>
                <a:gd name="connsiteX13" fmla="*/ 161 w 248544"/>
                <a:gd name="connsiteY13" fmla="*/ 274708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0" y="274708"/>
                  </a:moveTo>
                  <a:cubicBezTo>
                    <a:pt x="1615" y="274708"/>
                    <a:pt x="3068" y="274546"/>
                    <a:pt x="4683" y="274223"/>
                  </a:cubicBezTo>
                  <a:cubicBezTo>
                    <a:pt x="4683" y="274223"/>
                    <a:pt x="4683" y="274223"/>
                    <a:pt x="4845" y="274223"/>
                  </a:cubicBezTo>
                  <a:cubicBezTo>
                    <a:pt x="6298" y="273900"/>
                    <a:pt x="7752" y="273577"/>
                    <a:pt x="9205" y="273254"/>
                  </a:cubicBezTo>
                  <a:cubicBezTo>
                    <a:pt x="9690" y="273254"/>
                    <a:pt x="10013" y="272931"/>
                    <a:pt x="10497" y="272770"/>
                  </a:cubicBezTo>
                  <a:cubicBezTo>
                    <a:pt x="11628" y="272447"/>
                    <a:pt x="12758" y="272124"/>
                    <a:pt x="13727" y="271639"/>
                  </a:cubicBezTo>
                  <a:cubicBezTo>
                    <a:pt x="15181" y="270993"/>
                    <a:pt x="16796" y="270186"/>
                    <a:pt x="18249" y="269378"/>
                  </a:cubicBezTo>
                  <a:lnTo>
                    <a:pt x="228358" y="148093"/>
                  </a:lnTo>
                  <a:cubicBezTo>
                    <a:pt x="236110" y="143571"/>
                    <a:pt x="242085" y="136627"/>
                    <a:pt x="245476" y="128552"/>
                  </a:cubicBezTo>
                  <a:cubicBezTo>
                    <a:pt x="247414" y="123707"/>
                    <a:pt x="248545" y="118539"/>
                    <a:pt x="248545" y="113048"/>
                  </a:cubicBezTo>
                  <a:lnTo>
                    <a:pt x="248545" y="0"/>
                  </a:lnTo>
                  <a:lnTo>
                    <a:pt x="248222" y="0"/>
                  </a:lnTo>
                  <a:cubicBezTo>
                    <a:pt x="248222" y="0"/>
                    <a:pt x="161" y="55878"/>
                    <a:pt x="161" y="55878"/>
                  </a:cubicBezTo>
                  <a:lnTo>
                    <a:pt x="161" y="274708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96F6932-4F79-799C-F6E6-F16E15722954}"/>
              </a:ext>
            </a:extLst>
          </p:cNvPr>
          <p:cNvCxnSpPr/>
          <p:nvPr userDrawn="1"/>
        </p:nvCxnSpPr>
        <p:spPr>
          <a:xfrm>
            <a:off x="1882855" y="6356838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5994072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47651-6F93-970B-089B-8CFF514DD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55" y="365126"/>
            <a:ext cx="11385685" cy="935982"/>
          </a:xfrm>
        </p:spPr>
        <p:txBody>
          <a:bodyPr>
            <a:normAutofit/>
          </a:bodyPr>
          <a:lstStyle>
            <a:lvl1pPr>
              <a:defRPr sz="3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EADCB75E-69B4-DD58-8426-657B4C1DC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0618" y="6356350"/>
            <a:ext cx="581737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8507997E-7BB5-4377-A20D-34ADBA0C0566}" type="slidenum">
              <a:rPr lang="en-IL" smtClean="0"/>
              <a:pPr/>
              <a:t>‹#›</a:t>
            </a:fld>
            <a:endParaRPr lang="en-I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4928D08-4C90-313F-D5E9-F188CE61C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47911" y="6400413"/>
            <a:ext cx="3265737" cy="276999"/>
          </a:xfrm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 2025 SkillReal, All rights reserved. Confidential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F5DFD42-035A-24D0-B02C-6A76E6AF5010}"/>
              </a:ext>
            </a:extLst>
          </p:cNvPr>
          <p:cNvCxnSpPr/>
          <p:nvPr userDrawn="1"/>
        </p:nvCxnSpPr>
        <p:spPr>
          <a:xfrm>
            <a:off x="11408992" y="6356838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" name="Graphic 36">
            <a:extLst>
              <a:ext uri="{FF2B5EF4-FFF2-40B4-BE49-F238E27FC236}">
                <a16:creationId xmlns:a16="http://schemas.microsoft.com/office/drawing/2014/main" id="{7968D2FD-2A17-2DD5-9D4C-C9B51745C87C}"/>
              </a:ext>
            </a:extLst>
          </p:cNvPr>
          <p:cNvGrpSpPr/>
          <p:nvPr userDrawn="1"/>
        </p:nvGrpSpPr>
        <p:grpSpPr>
          <a:xfrm>
            <a:off x="408847" y="6373640"/>
            <a:ext cx="1358026" cy="303772"/>
            <a:chOff x="651749" y="1570191"/>
            <a:chExt cx="2523077" cy="564379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408EF59-DC6F-A7C1-D134-D7ED1E515DF8}"/>
                </a:ext>
              </a:extLst>
            </p:cNvPr>
            <p:cNvSpPr/>
            <p:nvPr/>
          </p:nvSpPr>
          <p:spPr>
            <a:xfrm>
              <a:off x="1310497" y="1689753"/>
              <a:ext cx="231910" cy="320088"/>
            </a:xfrm>
            <a:custGeom>
              <a:avLst/>
              <a:gdLst>
                <a:gd name="connsiteX0" fmla="*/ 106427 w 231910"/>
                <a:gd name="connsiteY0" fmla="*/ 320088 h 320088"/>
                <a:gd name="connsiteX1" fmla="*/ 50710 w 231910"/>
                <a:gd name="connsiteY1" fmla="*/ 315728 h 320088"/>
                <a:gd name="connsiteX2" fmla="*/ 6137 w 231910"/>
                <a:gd name="connsiteY2" fmla="*/ 303131 h 320088"/>
                <a:gd name="connsiteX3" fmla="*/ 6137 w 231910"/>
                <a:gd name="connsiteY3" fmla="*/ 245800 h 320088"/>
                <a:gd name="connsiteX4" fmla="*/ 51841 w 231910"/>
                <a:gd name="connsiteY4" fmla="*/ 259688 h 320088"/>
                <a:gd name="connsiteX5" fmla="*/ 99967 w 231910"/>
                <a:gd name="connsiteY5" fmla="*/ 265018 h 320088"/>
                <a:gd name="connsiteX6" fmla="*/ 149547 w 231910"/>
                <a:gd name="connsiteY6" fmla="*/ 258719 h 320088"/>
                <a:gd name="connsiteX7" fmla="*/ 165374 w 231910"/>
                <a:gd name="connsiteY7" fmla="*/ 230296 h 320088"/>
                <a:gd name="connsiteX8" fmla="*/ 158591 w 231910"/>
                <a:gd name="connsiteY8" fmla="*/ 208171 h 320088"/>
                <a:gd name="connsiteX9" fmla="*/ 135174 w 231910"/>
                <a:gd name="connsiteY9" fmla="*/ 193474 h 320088"/>
                <a:gd name="connsiteX10" fmla="*/ 88178 w 231910"/>
                <a:gd name="connsiteY10" fmla="*/ 178778 h 320088"/>
                <a:gd name="connsiteX11" fmla="*/ 19703 w 231910"/>
                <a:gd name="connsiteY11" fmla="*/ 145025 h 320088"/>
                <a:gd name="connsiteX12" fmla="*/ 0 w 231910"/>
                <a:gd name="connsiteY12" fmla="*/ 89147 h 320088"/>
                <a:gd name="connsiteX13" fmla="*/ 31331 w 231910"/>
                <a:gd name="connsiteY13" fmla="*/ 23094 h 320088"/>
                <a:gd name="connsiteX14" fmla="*/ 122415 w 231910"/>
                <a:gd name="connsiteY14" fmla="*/ 0 h 320088"/>
                <a:gd name="connsiteX15" fmla="*/ 174417 w 231910"/>
                <a:gd name="connsiteY15" fmla="*/ 3876 h 320088"/>
                <a:gd name="connsiteX16" fmla="*/ 213500 w 231910"/>
                <a:gd name="connsiteY16" fmla="*/ 13081 h 320088"/>
                <a:gd name="connsiteX17" fmla="*/ 213500 w 231910"/>
                <a:gd name="connsiteY17" fmla="*/ 70413 h 320088"/>
                <a:gd name="connsiteX18" fmla="*/ 131136 w 231910"/>
                <a:gd name="connsiteY18" fmla="*/ 55555 h 320088"/>
                <a:gd name="connsiteX19" fmla="*/ 83494 w 231910"/>
                <a:gd name="connsiteY19" fmla="*/ 62015 h 320088"/>
                <a:gd name="connsiteX20" fmla="*/ 66214 w 231910"/>
                <a:gd name="connsiteY20" fmla="*/ 89147 h 320088"/>
                <a:gd name="connsiteX21" fmla="*/ 72512 w 231910"/>
                <a:gd name="connsiteY21" fmla="*/ 108365 h 320088"/>
                <a:gd name="connsiteX22" fmla="*/ 93992 w 231910"/>
                <a:gd name="connsiteY22" fmla="*/ 121446 h 320088"/>
                <a:gd name="connsiteX23" fmla="*/ 136627 w 231910"/>
                <a:gd name="connsiteY23" fmla="*/ 134528 h 320088"/>
                <a:gd name="connsiteX24" fmla="*/ 195412 w 231910"/>
                <a:gd name="connsiteY24" fmla="*/ 158591 h 320088"/>
                <a:gd name="connsiteX25" fmla="*/ 223997 w 231910"/>
                <a:gd name="connsiteY25" fmla="*/ 190406 h 320088"/>
                <a:gd name="connsiteX26" fmla="*/ 231911 w 231910"/>
                <a:gd name="connsiteY26" fmla="*/ 230296 h 320088"/>
                <a:gd name="connsiteX27" fmla="*/ 201065 w 231910"/>
                <a:gd name="connsiteY27" fmla="*/ 295379 h 320088"/>
                <a:gd name="connsiteX28" fmla="*/ 106104 w 231910"/>
                <a:gd name="connsiteY28" fmla="*/ 319927 h 32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31910" h="320088">
                  <a:moveTo>
                    <a:pt x="106427" y="320088"/>
                  </a:moveTo>
                  <a:cubicBezTo>
                    <a:pt x="86563" y="320088"/>
                    <a:pt x="67990" y="318635"/>
                    <a:pt x="50710" y="315728"/>
                  </a:cubicBezTo>
                  <a:cubicBezTo>
                    <a:pt x="33591" y="312821"/>
                    <a:pt x="18734" y="308622"/>
                    <a:pt x="6137" y="303131"/>
                  </a:cubicBezTo>
                  <a:lnTo>
                    <a:pt x="6137" y="245800"/>
                  </a:lnTo>
                  <a:cubicBezTo>
                    <a:pt x="20349" y="251613"/>
                    <a:pt x="35529" y="256297"/>
                    <a:pt x="51841" y="259688"/>
                  </a:cubicBezTo>
                  <a:cubicBezTo>
                    <a:pt x="68152" y="263241"/>
                    <a:pt x="84302" y="265018"/>
                    <a:pt x="99967" y="265018"/>
                  </a:cubicBezTo>
                  <a:cubicBezTo>
                    <a:pt x="122415" y="265018"/>
                    <a:pt x="139049" y="262918"/>
                    <a:pt x="149547" y="258719"/>
                  </a:cubicBezTo>
                  <a:cubicBezTo>
                    <a:pt x="160206" y="254520"/>
                    <a:pt x="165374" y="244992"/>
                    <a:pt x="165374" y="230296"/>
                  </a:cubicBezTo>
                  <a:cubicBezTo>
                    <a:pt x="165374" y="220929"/>
                    <a:pt x="163113" y="213661"/>
                    <a:pt x="158591" y="208171"/>
                  </a:cubicBezTo>
                  <a:cubicBezTo>
                    <a:pt x="154069" y="202680"/>
                    <a:pt x="146317" y="197835"/>
                    <a:pt x="135174" y="193474"/>
                  </a:cubicBezTo>
                  <a:cubicBezTo>
                    <a:pt x="124030" y="189114"/>
                    <a:pt x="108365" y="184269"/>
                    <a:pt x="88178" y="178778"/>
                  </a:cubicBezTo>
                  <a:cubicBezTo>
                    <a:pt x="55717" y="169734"/>
                    <a:pt x="32946" y="158591"/>
                    <a:pt x="19703" y="145025"/>
                  </a:cubicBezTo>
                  <a:cubicBezTo>
                    <a:pt x="6460" y="131459"/>
                    <a:pt x="0" y="112887"/>
                    <a:pt x="0" y="89147"/>
                  </a:cubicBezTo>
                  <a:cubicBezTo>
                    <a:pt x="0" y="60562"/>
                    <a:pt x="10497" y="38598"/>
                    <a:pt x="31331" y="23094"/>
                  </a:cubicBezTo>
                  <a:cubicBezTo>
                    <a:pt x="52164" y="7752"/>
                    <a:pt x="82525" y="0"/>
                    <a:pt x="122415" y="0"/>
                  </a:cubicBezTo>
                  <a:cubicBezTo>
                    <a:pt x="140987" y="0"/>
                    <a:pt x="158429" y="1292"/>
                    <a:pt x="174417" y="3876"/>
                  </a:cubicBezTo>
                  <a:cubicBezTo>
                    <a:pt x="190406" y="6460"/>
                    <a:pt x="203487" y="9528"/>
                    <a:pt x="213500" y="13081"/>
                  </a:cubicBezTo>
                  <a:lnTo>
                    <a:pt x="213500" y="70413"/>
                  </a:lnTo>
                  <a:cubicBezTo>
                    <a:pt x="187176" y="60400"/>
                    <a:pt x="159721" y="55555"/>
                    <a:pt x="131136" y="55555"/>
                  </a:cubicBezTo>
                  <a:cubicBezTo>
                    <a:pt x="110949" y="55555"/>
                    <a:pt x="94961" y="57655"/>
                    <a:pt x="83494" y="62015"/>
                  </a:cubicBezTo>
                  <a:cubicBezTo>
                    <a:pt x="71866" y="66376"/>
                    <a:pt x="66214" y="75419"/>
                    <a:pt x="66214" y="89147"/>
                  </a:cubicBezTo>
                  <a:cubicBezTo>
                    <a:pt x="66214" y="97222"/>
                    <a:pt x="68313" y="103682"/>
                    <a:pt x="72512" y="108365"/>
                  </a:cubicBezTo>
                  <a:cubicBezTo>
                    <a:pt x="76711" y="113210"/>
                    <a:pt x="83817" y="117570"/>
                    <a:pt x="93992" y="121446"/>
                  </a:cubicBezTo>
                  <a:cubicBezTo>
                    <a:pt x="104166" y="125322"/>
                    <a:pt x="118378" y="129683"/>
                    <a:pt x="136627" y="134528"/>
                  </a:cubicBezTo>
                  <a:cubicBezTo>
                    <a:pt x="161982" y="141311"/>
                    <a:pt x="181523" y="149224"/>
                    <a:pt x="195412" y="158591"/>
                  </a:cubicBezTo>
                  <a:cubicBezTo>
                    <a:pt x="209139" y="167958"/>
                    <a:pt x="218829" y="178455"/>
                    <a:pt x="223997" y="190406"/>
                  </a:cubicBezTo>
                  <a:cubicBezTo>
                    <a:pt x="229327" y="202195"/>
                    <a:pt x="231911" y="215599"/>
                    <a:pt x="231911" y="230296"/>
                  </a:cubicBezTo>
                  <a:cubicBezTo>
                    <a:pt x="231911" y="257266"/>
                    <a:pt x="221575" y="278907"/>
                    <a:pt x="201065" y="295379"/>
                  </a:cubicBezTo>
                  <a:cubicBezTo>
                    <a:pt x="180554" y="311691"/>
                    <a:pt x="148901" y="319927"/>
                    <a:pt x="106104" y="319927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8942ED7-FAAA-3D89-B047-886A46AA0780}"/>
                </a:ext>
              </a:extLst>
            </p:cNvPr>
            <p:cNvSpPr/>
            <p:nvPr/>
          </p:nvSpPr>
          <p:spPr>
            <a:xfrm>
              <a:off x="1587950" y="1680386"/>
              <a:ext cx="229811" cy="324610"/>
            </a:xfrm>
            <a:custGeom>
              <a:avLst/>
              <a:gdLst>
                <a:gd name="connsiteX0" fmla="*/ 0 w 229811"/>
                <a:gd name="connsiteY0" fmla="*/ 324610 h 324610"/>
                <a:gd name="connsiteX1" fmla="*/ 0 w 229811"/>
                <a:gd name="connsiteY1" fmla="*/ 0 h 324610"/>
                <a:gd name="connsiteX2" fmla="*/ 65084 w 229811"/>
                <a:gd name="connsiteY2" fmla="*/ 0 h 324610"/>
                <a:gd name="connsiteX3" fmla="*/ 65084 w 229811"/>
                <a:gd name="connsiteY3" fmla="*/ 178616 h 324610"/>
                <a:gd name="connsiteX4" fmla="*/ 150354 w 229811"/>
                <a:gd name="connsiteY4" fmla="*/ 96253 h 324610"/>
                <a:gd name="connsiteX5" fmla="*/ 224482 w 229811"/>
                <a:gd name="connsiteY5" fmla="*/ 96253 h 324610"/>
                <a:gd name="connsiteX6" fmla="*/ 132590 w 229811"/>
                <a:gd name="connsiteY6" fmla="*/ 189760 h 324610"/>
                <a:gd name="connsiteX7" fmla="*/ 229811 w 229811"/>
                <a:gd name="connsiteY7" fmla="*/ 324610 h 324610"/>
                <a:gd name="connsiteX8" fmla="*/ 161013 w 229811"/>
                <a:gd name="connsiteY8" fmla="*/ 324610 h 324610"/>
                <a:gd name="connsiteX9" fmla="*/ 91569 w 229811"/>
                <a:gd name="connsiteY9" fmla="*/ 223997 h 324610"/>
                <a:gd name="connsiteX10" fmla="*/ 65084 w 229811"/>
                <a:gd name="connsiteY10" fmla="*/ 249514 h 324610"/>
                <a:gd name="connsiteX11" fmla="*/ 65084 w 229811"/>
                <a:gd name="connsiteY11" fmla="*/ 324610 h 324610"/>
                <a:gd name="connsiteX12" fmla="*/ 0 w 229811"/>
                <a:gd name="connsiteY12" fmla="*/ 324610 h 32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9811" h="324610">
                  <a:moveTo>
                    <a:pt x="0" y="324610"/>
                  </a:moveTo>
                  <a:lnTo>
                    <a:pt x="0" y="0"/>
                  </a:lnTo>
                  <a:lnTo>
                    <a:pt x="65084" y="0"/>
                  </a:lnTo>
                  <a:lnTo>
                    <a:pt x="65084" y="178616"/>
                  </a:lnTo>
                  <a:lnTo>
                    <a:pt x="150354" y="96253"/>
                  </a:lnTo>
                  <a:lnTo>
                    <a:pt x="224482" y="96253"/>
                  </a:lnTo>
                  <a:lnTo>
                    <a:pt x="132590" y="189760"/>
                  </a:lnTo>
                  <a:lnTo>
                    <a:pt x="229811" y="324610"/>
                  </a:lnTo>
                  <a:lnTo>
                    <a:pt x="161013" y="324610"/>
                  </a:lnTo>
                  <a:lnTo>
                    <a:pt x="91569" y="223997"/>
                  </a:lnTo>
                  <a:lnTo>
                    <a:pt x="65084" y="249514"/>
                  </a:lnTo>
                  <a:lnTo>
                    <a:pt x="65084" y="324610"/>
                  </a:lnTo>
                  <a:lnTo>
                    <a:pt x="0" y="32461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2978C13-EA61-9C19-C540-6294233CADE5}"/>
                </a:ext>
              </a:extLst>
            </p:cNvPr>
            <p:cNvSpPr/>
            <p:nvPr/>
          </p:nvSpPr>
          <p:spPr>
            <a:xfrm>
              <a:off x="1820184" y="1683777"/>
              <a:ext cx="99805" cy="321380"/>
            </a:xfrm>
            <a:custGeom>
              <a:avLst/>
              <a:gdLst>
                <a:gd name="connsiteX0" fmla="*/ 34238 w 99805"/>
                <a:gd name="connsiteY0" fmla="*/ 321219 h 321380"/>
                <a:gd name="connsiteX1" fmla="*/ 34238 w 99805"/>
                <a:gd name="connsiteY1" fmla="*/ 141149 h 321380"/>
                <a:gd name="connsiteX2" fmla="*/ 0 w 99805"/>
                <a:gd name="connsiteY2" fmla="*/ 141149 h 321380"/>
                <a:gd name="connsiteX3" fmla="*/ 5814 w 99805"/>
                <a:gd name="connsiteY3" fmla="*/ 93023 h 321380"/>
                <a:gd name="connsiteX4" fmla="*/ 99321 w 99805"/>
                <a:gd name="connsiteY4" fmla="*/ 93023 h 321380"/>
                <a:gd name="connsiteX5" fmla="*/ 99321 w 99805"/>
                <a:gd name="connsiteY5" fmla="*/ 321380 h 321380"/>
                <a:gd name="connsiteX6" fmla="*/ 34238 w 99805"/>
                <a:gd name="connsiteY6" fmla="*/ 321380 h 321380"/>
                <a:gd name="connsiteX7" fmla="*/ 28908 w 99805"/>
                <a:gd name="connsiteY7" fmla="*/ 0 h 321380"/>
                <a:gd name="connsiteX8" fmla="*/ 99806 w 99805"/>
                <a:gd name="connsiteY8" fmla="*/ 0 h 321380"/>
                <a:gd name="connsiteX9" fmla="*/ 99806 w 99805"/>
                <a:gd name="connsiteY9" fmla="*/ 51033 h 321380"/>
                <a:gd name="connsiteX10" fmla="*/ 28908 w 99805"/>
                <a:gd name="connsiteY10" fmla="*/ 51033 h 321380"/>
                <a:gd name="connsiteX11" fmla="*/ 28908 w 99805"/>
                <a:gd name="connsiteY11" fmla="*/ 0 h 321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805" h="321380">
                  <a:moveTo>
                    <a:pt x="34238" y="321219"/>
                  </a:moveTo>
                  <a:lnTo>
                    <a:pt x="34238" y="141149"/>
                  </a:lnTo>
                  <a:lnTo>
                    <a:pt x="0" y="141149"/>
                  </a:lnTo>
                  <a:lnTo>
                    <a:pt x="5814" y="93023"/>
                  </a:lnTo>
                  <a:lnTo>
                    <a:pt x="99321" y="93023"/>
                  </a:lnTo>
                  <a:lnTo>
                    <a:pt x="99321" y="321380"/>
                  </a:lnTo>
                  <a:lnTo>
                    <a:pt x="34238" y="321380"/>
                  </a:lnTo>
                  <a:close/>
                  <a:moveTo>
                    <a:pt x="28908" y="0"/>
                  </a:moveTo>
                  <a:lnTo>
                    <a:pt x="99806" y="0"/>
                  </a:lnTo>
                  <a:lnTo>
                    <a:pt x="99806" y="51033"/>
                  </a:lnTo>
                  <a:lnTo>
                    <a:pt x="28908" y="51033"/>
                  </a:lnTo>
                  <a:lnTo>
                    <a:pt x="28908" y="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A86E645-8CAD-BEFC-0772-FAA2A91CC142}"/>
                </a:ext>
              </a:extLst>
            </p:cNvPr>
            <p:cNvSpPr/>
            <p:nvPr/>
          </p:nvSpPr>
          <p:spPr>
            <a:xfrm>
              <a:off x="1974737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7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9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7A4BAD4-57DF-A5A4-2228-E6C292167B71}"/>
                </a:ext>
              </a:extLst>
            </p:cNvPr>
            <p:cNvSpPr/>
            <p:nvPr/>
          </p:nvSpPr>
          <p:spPr>
            <a:xfrm>
              <a:off x="210635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645DE96-2613-55CF-3E67-978A764095FE}"/>
                </a:ext>
              </a:extLst>
            </p:cNvPr>
            <p:cNvSpPr/>
            <p:nvPr/>
          </p:nvSpPr>
          <p:spPr>
            <a:xfrm>
              <a:off x="2249767" y="1694759"/>
              <a:ext cx="252582" cy="310398"/>
            </a:xfrm>
            <a:custGeom>
              <a:avLst/>
              <a:gdLst>
                <a:gd name="connsiteX0" fmla="*/ 162 w 252582"/>
                <a:gd name="connsiteY0" fmla="*/ 310237 h 310398"/>
                <a:gd name="connsiteX1" fmla="*/ 162 w 252582"/>
                <a:gd name="connsiteY1" fmla="*/ 0 h 310398"/>
                <a:gd name="connsiteX2" fmla="*/ 149062 w 252582"/>
                <a:gd name="connsiteY2" fmla="*/ 0 h 310398"/>
                <a:gd name="connsiteX3" fmla="*/ 227550 w 252582"/>
                <a:gd name="connsiteY3" fmla="*/ 28262 h 310398"/>
                <a:gd name="connsiteX4" fmla="*/ 252582 w 252582"/>
                <a:gd name="connsiteY4" fmla="*/ 104166 h 310398"/>
                <a:gd name="connsiteX5" fmla="*/ 236433 w 252582"/>
                <a:gd name="connsiteY5" fmla="*/ 158106 h 310398"/>
                <a:gd name="connsiteX6" fmla="*/ 190890 w 252582"/>
                <a:gd name="connsiteY6" fmla="*/ 190890 h 310398"/>
                <a:gd name="connsiteX7" fmla="*/ 203164 w 252582"/>
                <a:gd name="connsiteY7" fmla="*/ 204456 h 310398"/>
                <a:gd name="connsiteX8" fmla="*/ 212531 w 252582"/>
                <a:gd name="connsiteY8" fmla="*/ 223674 h 310398"/>
                <a:gd name="connsiteX9" fmla="*/ 250160 w 252582"/>
                <a:gd name="connsiteY9" fmla="*/ 310399 h 310398"/>
                <a:gd name="connsiteX10" fmla="*/ 182654 w 252582"/>
                <a:gd name="connsiteY10" fmla="*/ 310399 h 310398"/>
                <a:gd name="connsiteX11" fmla="*/ 145994 w 252582"/>
                <a:gd name="connsiteY11" fmla="*/ 227066 h 310398"/>
                <a:gd name="connsiteX12" fmla="*/ 135335 w 252582"/>
                <a:gd name="connsiteY12" fmla="*/ 212047 h 310398"/>
                <a:gd name="connsiteX13" fmla="*/ 116117 w 252582"/>
                <a:gd name="connsiteY13" fmla="*/ 207686 h 310398"/>
                <a:gd name="connsiteX14" fmla="*/ 65084 w 252582"/>
                <a:gd name="connsiteY14" fmla="*/ 207686 h 310398"/>
                <a:gd name="connsiteX15" fmla="*/ 65084 w 252582"/>
                <a:gd name="connsiteY15" fmla="*/ 310237 h 310398"/>
                <a:gd name="connsiteX16" fmla="*/ 0 w 252582"/>
                <a:gd name="connsiteY16" fmla="*/ 310237 h 310398"/>
                <a:gd name="connsiteX17" fmla="*/ 65084 w 252582"/>
                <a:gd name="connsiteY17" fmla="*/ 153746 h 310398"/>
                <a:gd name="connsiteX18" fmla="*/ 132105 w 252582"/>
                <a:gd name="connsiteY18" fmla="*/ 153746 h 310398"/>
                <a:gd name="connsiteX19" fmla="*/ 172157 w 252582"/>
                <a:gd name="connsiteY19" fmla="*/ 142441 h 310398"/>
                <a:gd name="connsiteX20" fmla="*/ 186691 w 252582"/>
                <a:gd name="connsiteY20" fmla="*/ 104166 h 310398"/>
                <a:gd name="connsiteX21" fmla="*/ 174095 w 252582"/>
                <a:gd name="connsiteY21" fmla="*/ 66053 h 310398"/>
                <a:gd name="connsiteX22" fmla="*/ 135981 w 252582"/>
                <a:gd name="connsiteY22" fmla="*/ 53940 h 310398"/>
                <a:gd name="connsiteX23" fmla="*/ 65245 w 252582"/>
                <a:gd name="connsiteY23" fmla="*/ 53940 h 310398"/>
                <a:gd name="connsiteX24" fmla="*/ 65245 w 252582"/>
                <a:gd name="connsiteY24" fmla="*/ 153584 h 310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2582" h="310398">
                  <a:moveTo>
                    <a:pt x="162" y="310237"/>
                  </a:moveTo>
                  <a:lnTo>
                    <a:pt x="162" y="0"/>
                  </a:lnTo>
                  <a:lnTo>
                    <a:pt x="149062" y="0"/>
                  </a:lnTo>
                  <a:cubicBezTo>
                    <a:pt x="184753" y="0"/>
                    <a:pt x="210916" y="9367"/>
                    <a:pt x="227550" y="28262"/>
                  </a:cubicBezTo>
                  <a:cubicBezTo>
                    <a:pt x="244184" y="46996"/>
                    <a:pt x="252582" y="72351"/>
                    <a:pt x="252582" y="104166"/>
                  </a:cubicBezTo>
                  <a:cubicBezTo>
                    <a:pt x="252582" y="124999"/>
                    <a:pt x="247253" y="143087"/>
                    <a:pt x="236433" y="158106"/>
                  </a:cubicBezTo>
                  <a:cubicBezTo>
                    <a:pt x="225612" y="173126"/>
                    <a:pt x="210432" y="184107"/>
                    <a:pt x="190890" y="190890"/>
                  </a:cubicBezTo>
                  <a:cubicBezTo>
                    <a:pt x="196058" y="195089"/>
                    <a:pt x="200096" y="199611"/>
                    <a:pt x="203164" y="204456"/>
                  </a:cubicBezTo>
                  <a:cubicBezTo>
                    <a:pt x="206233" y="209301"/>
                    <a:pt x="209301" y="215761"/>
                    <a:pt x="212531" y="223674"/>
                  </a:cubicBezTo>
                  <a:lnTo>
                    <a:pt x="250160" y="310399"/>
                  </a:lnTo>
                  <a:lnTo>
                    <a:pt x="182654" y="310399"/>
                  </a:lnTo>
                  <a:lnTo>
                    <a:pt x="145994" y="227066"/>
                  </a:lnTo>
                  <a:cubicBezTo>
                    <a:pt x="142764" y="219960"/>
                    <a:pt x="139211" y="214953"/>
                    <a:pt x="135335" y="212047"/>
                  </a:cubicBezTo>
                  <a:cubicBezTo>
                    <a:pt x="131459" y="209140"/>
                    <a:pt x="124999" y="207686"/>
                    <a:pt x="116117" y="207686"/>
                  </a:cubicBezTo>
                  <a:lnTo>
                    <a:pt x="65084" y="207686"/>
                  </a:lnTo>
                  <a:lnTo>
                    <a:pt x="65084" y="310237"/>
                  </a:lnTo>
                  <a:lnTo>
                    <a:pt x="0" y="310237"/>
                  </a:lnTo>
                  <a:close/>
                  <a:moveTo>
                    <a:pt x="65084" y="153746"/>
                  </a:moveTo>
                  <a:lnTo>
                    <a:pt x="132105" y="153746"/>
                  </a:lnTo>
                  <a:cubicBezTo>
                    <a:pt x="149062" y="153746"/>
                    <a:pt x="162467" y="150031"/>
                    <a:pt x="172157" y="142441"/>
                  </a:cubicBezTo>
                  <a:cubicBezTo>
                    <a:pt x="181846" y="134851"/>
                    <a:pt x="186691" y="122092"/>
                    <a:pt x="186691" y="104166"/>
                  </a:cubicBezTo>
                  <a:cubicBezTo>
                    <a:pt x="186691" y="86240"/>
                    <a:pt x="182492" y="74127"/>
                    <a:pt x="174095" y="66053"/>
                  </a:cubicBezTo>
                  <a:cubicBezTo>
                    <a:pt x="165697" y="57978"/>
                    <a:pt x="153100" y="53940"/>
                    <a:pt x="135981" y="53940"/>
                  </a:cubicBezTo>
                  <a:lnTo>
                    <a:pt x="65245" y="53940"/>
                  </a:lnTo>
                  <a:lnTo>
                    <a:pt x="65245" y="153584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AAC428B-CD49-9B1A-BB49-D4825E66A679}"/>
                </a:ext>
              </a:extLst>
            </p:cNvPr>
            <p:cNvSpPr/>
            <p:nvPr/>
          </p:nvSpPr>
          <p:spPr>
            <a:xfrm>
              <a:off x="2530612" y="1772117"/>
              <a:ext cx="225450" cy="237886"/>
            </a:xfrm>
            <a:custGeom>
              <a:avLst/>
              <a:gdLst>
                <a:gd name="connsiteX0" fmla="*/ 128714 w 225450"/>
                <a:gd name="connsiteY0" fmla="*/ 237725 h 237886"/>
                <a:gd name="connsiteX1" fmla="*/ 34722 w 225450"/>
                <a:gd name="connsiteY1" fmla="*/ 208171 h 237886"/>
                <a:gd name="connsiteX2" fmla="*/ 0 w 225450"/>
                <a:gd name="connsiteY2" fmla="*/ 118378 h 237886"/>
                <a:gd name="connsiteX3" fmla="*/ 29231 w 225450"/>
                <a:gd name="connsiteY3" fmla="*/ 31977 h 237886"/>
                <a:gd name="connsiteX4" fmla="*/ 116117 w 225450"/>
                <a:gd name="connsiteY4" fmla="*/ 0 h 237886"/>
                <a:gd name="connsiteX5" fmla="*/ 197350 w 225450"/>
                <a:gd name="connsiteY5" fmla="*/ 27778 h 237886"/>
                <a:gd name="connsiteX6" fmla="*/ 225451 w 225450"/>
                <a:gd name="connsiteY6" fmla="*/ 100290 h 237886"/>
                <a:gd name="connsiteX7" fmla="*/ 225451 w 225450"/>
                <a:gd name="connsiteY7" fmla="*/ 141634 h 237886"/>
                <a:gd name="connsiteX8" fmla="*/ 60239 w 225450"/>
                <a:gd name="connsiteY8" fmla="*/ 141634 h 237886"/>
                <a:gd name="connsiteX9" fmla="*/ 85594 w 225450"/>
                <a:gd name="connsiteY9" fmla="*/ 179262 h 237886"/>
                <a:gd name="connsiteX10" fmla="*/ 142280 w 225450"/>
                <a:gd name="connsiteY10" fmla="*/ 189437 h 237886"/>
                <a:gd name="connsiteX11" fmla="*/ 179585 w 225450"/>
                <a:gd name="connsiteY11" fmla="*/ 186045 h 237886"/>
                <a:gd name="connsiteX12" fmla="*/ 212046 w 225450"/>
                <a:gd name="connsiteY12" fmla="*/ 177324 h 237886"/>
                <a:gd name="connsiteX13" fmla="*/ 212046 w 225450"/>
                <a:gd name="connsiteY13" fmla="*/ 223513 h 237886"/>
                <a:gd name="connsiteX14" fmla="*/ 174902 w 225450"/>
                <a:gd name="connsiteY14" fmla="*/ 234333 h 237886"/>
                <a:gd name="connsiteX15" fmla="*/ 128714 w 225450"/>
                <a:gd name="connsiteY15" fmla="*/ 237886 h 237886"/>
                <a:gd name="connsiteX16" fmla="*/ 60400 w 225450"/>
                <a:gd name="connsiteY16" fmla="*/ 101421 h 237886"/>
                <a:gd name="connsiteX17" fmla="*/ 168765 w 225450"/>
                <a:gd name="connsiteY17" fmla="*/ 101421 h 237886"/>
                <a:gd name="connsiteX18" fmla="*/ 168765 w 225450"/>
                <a:gd name="connsiteY18" fmla="*/ 88824 h 237886"/>
                <a:gd name="connsiteX19" fmla="*/ 157137 w 225450"/>
                <a:gd name="connsiteY19" fmla="*/ 57816 h 237886"/>
                <a:gd name="connsiteX20" fmla="*/ 118055 w 225450"/>
                <a:gd name="connsiteY20" fmla="*/ 46511 h 237886"/>
                <a:gd name="connsiteX21" fmla="*/ 72997 w 225450"/>
                <a:gd name="connsiteY21" fmla="*/ 59593 h 237886"/>
                <a:gd name="connsiteX22" fmla="*/ 60239 w 225450"/>
                <a:gd name="connsiteY22" fmla="*/ 101421 h 23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450" h="237886">
                  <a:moveTo>
                    <a:pt x="128714" y="237725"/>
                  </a:moveTo>
                  <a:cubicBezTo>
                    <a:pt x="89147" y="237725"/>
                    <a:pt x="57816" y="227873"/>
                    <a:pt x="34722" y="208171"/>
                  </a:cubicBezTo>
                  <a:cubicBezTo>
                    <a:pt x="11628" y="188468"/>
                    <a:pt x="0" y="158429"/>
                    <a:pt x="0" y="118378"/>
                  </a:cubicBezTo>
                  <a:cubicBezTo>
                    <a:pt x="0" y="82041"/>
                    <a:pt x="9690" y="53294"/>
                    <a:pt x="29231" y="31977"/>
                  </a:cubicBezTo>
                  <a:cubicBezTo>
                    <a:pt x="48772" y="10659"/>
                    <a:pt x="77680" y="0"/>
                    <a:pt x="116117" y="0"/>
                  </a:cubicBezTo>
                  <a:cubicBezTo>
                    <a:pt x="151485" y="0"/>
                    <a:pt x="178455" y="9205"/>
                    <a:pt x="197350" y="27778"/>
                  </a:cubicBezTo>
                  <a:cubicBezTo>
                    <a:pt x="216084" y="46188"/>
                    <a:pt x="225451" y="70413"/>
                    <a:pt x="225451" y="100290"/>
                  </a:cubicBezTo>
                  <a:lnTo>
                    <a:pt x="225451" y="141634"/>
                  </a:lnTo>
                  <a:lnTo>
                    <a:pt x="60239" y="141634"/>
                  </a:lnTo>
                  <a:cubicBezTo>
                    <a:pt x="63792" y="159883"/>
                    <a:pt x="72189" y="172480"/>
                    <a:pt x="85594" y="179262"/>
                  </a:cubicBezTo>
                  <a:cubicBezTo>
                    <a:pt x="98998" y="186045"/>
                    <a:pt x="117732" y="189437"/>
                    <a:pt x="142280" y="189437"/>
                  </a:cubicBezTo>
                  <a:cubicBezTo>
                    <a:pt x="154553" y="189437"/>
                    <a:pt x="166989" y="188306"/>
                    <a:pt x="179585" y="186045"/>
                  </a:cubicBezTo>
                  <a:cubicBezTo>
                    <a:pt x="192344" y="183784"/>
                    <a:pt x="203164" y="180877"/>
                    <a:pt x="212046" y="177324"/>
                  </a:cubicBezTo>
                  <a:lnTo>
                    <a:pt x="212046" y="223513"/>
                  </a:lnTo>
                  <a:cubicBezTo>
                    <a:pt x="201388" y="228358"/>
                    <a:pt x="189114" y="231911"/>
                    <a:pt x="174902" y="234333"/>
                  </a:cubicBezTo>
                  <a:cubicBezTo>
                    <a:pt x="160690" y="236756"/>
                    <a:pt x="145348" y="237886"/>
                    <a:pt x="128714" y="237886"/>
                  </a:cubicBezTo>
                  <a:moveTo>
                    <a:pt x="60400" y="101421"/>
                  </a:moveTo>
                  <a:lnTo>
                    <a:pt x="168765" y="101421"/>
                  </a:lnTo>
                  <a:lnTo>
                    <a:pt x="168765" y="88824"/>
                  </a:lnTo>
                  <a:cubicBezTo>
                    <a:pt x="168765" y="75581"/>
                    <a:pt x="164889" y="65245"/>
                    <a:pt x="157137" y="57816"/>
                  </a:cubicBezTo>
                  <a:cubicBezTo>
                    <a:pt x="149385" y="50226"/>
                    <a:pt x="136466" y="46511"/>
                    <a:pt x="118055" y="46511"/>
                  </a:cubicBezTo>
                  <a:cubicBezTo>
                    <a:pt x="96576" y="46511"/>
                    <a:pt x="81556" y="50872"/>
                    <a:pt x="72997" y="59593"/>
                  </a:cubicBezTo>
                  <a:cubicBezTo>
                    <a:pt x="64438" y="68314"/>
                    <a:pt x="60239" y="82202"/>
                    <a:pt x="60239" y="101421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7463CDB-37AB-0FE2-3777-E54D9C0D8446}"/>
                </a:ext>
              </a:extLst>
            </p:cNvPr>
            <p:cNvSpPr/>
            <p:nvPr/>
          </p:nvSpPr>
          <p:spPr>
            <a:xfrm>
              <a:off x="2791753" y="1772117"/>
              <a:ext cx="224320" cy="238047"/>
            </a:xfrm>
            <a:custGeom>
              <a:avLst/>
              <a:gdLst>
                <a:gd name="connsiteX0" fmla="*/ 81395 w 224320"/>
                <a:gd name="connsiteY0" fmla="*/ 237725 h 238047"/>
                <a:gd name="connsiteX1" fmla="*/ 41182 w 224320"/>
                <a:gd name="connsiteY1" fmla="*/ 229811 h 238047"/>
                <a:gd name="connsiteX2" fmla="*/ 11305 w 224320"/>
                <a:gd name="connsiteY2" fmla="*/ 206233 h 238047"/>
                <a:gd name="connsiteX3" fmla="*/ 0 w 224320"/>
                <a:gd name="connsiteY3" fmla="*/ 166989 h 238047"/>
                <a:gd name="connsiteX4" fmla="*/ 23902 w 224320"/>
                <a:gd name="connsiteY4" fmla="*/ 113048 h 238047"/>
                <a:gd name="connsiteX5" fmla="*/ 94476 w 224320"/>
                <a:gd name="connsiteY5" fmla="*/ 92861 h 238047"/>
                <a:gd name="connsiteX6" fmla="*/ 161982 w 224320"/>
                <a:gd name="connsiteY6" fmla="*/ 92861 h 238047"/>
                <a:gd name="connsiteX7" fmla="*/ 161982 w 224320"/>
                <a:gd name="connsiteY7" fmla="*/ 86563 h 238047"/>
                <a:gd name="connsiteX8" fmla="*/ 150193 w 224320"/>
                <a:gd name="connsiteY8" fmla="*/ 56686 h 238047"/>
                <a:gd name="connsiteX9" fmla="*/ 102713 w 224320"/>
                <a:gd name="connsiteY9" fmla="*/ 47965 h 238047"/>
                <a:gd name="connsiteX10" fmla="*/ 27616 w 224320"/>
                <a:gd name="connsiteY10" fmla="*/ 60077 h 238047"/>
                <a:gd name="connsiteX11" fmla="*/ 27616 w 224320"/>
                <a:gd name="connsiteY11" fmla="*/ 14373 h 238047"/>
                <a:gd name="connsiteX12" fmla="*/ 66376 w 224320"/>
                <a:gd name="connsiteY12" fmla="*/ 4037 h 238047"/>
                <a:gd name="connsiteX13" fmla="*/ 116278 w 224320"/>
                <a:gd name="connsiteY13" fmla="*/ 0 h 238047"/>
                <a:gd name="connsiteX14" fmla="*/ 196058 w 224320"/>
                <a:gd name="connsiteY14" fmla="*/ 20995 h 238047"/>
                <a:gd name="connsiteX15" fmla="*/ 224320 w 224320"/>
                <a:gd name="connsiteY15" fmla="*/ 88178 h 238047"/>
                <a:gd name="connsiteX16" fmla="*/ 224320 w 224320"/>
                <a:gd name="connsiteY16" fmla="*/ 233203 h 238047"/>
                <a:gd name="connsiteX17" fmla="*/ 167958 w 224320"/>
                <a:gd name="connsiteY17" fmla="*/ 233203 h 238047"/>
                <a:gd name="connsiteX18" fmla="*/ 164566 w 224320"/>
                <a:gd name="connsiteY18" fmla="*/ 212531 h 238047"/>
                <a:gd name="connsiteX19" fmla="*/ 131298 w 224320"/>
                <a:gd name="connsiteY19" fmla="*/ 231265 h 238047"/>
                <a:gd name="connsiteX20" fmla="*/ 81718 w 224320"/>
                <a:gd name="connsiteY20" fmla="*/ 238048 h 238047"/>
                <a:gd name="connsiteX21" fmla="*/ 99321 w 224320"/>
                <a:gd name="connsiteY21" fmla="*/ 194928 h 238047"/>
                <a:gd name="connsiteX22" fmla="*/ 136950 w 224320"/>
                <a:gd name="connsiteY22" fmla="*/ 187660 h 238047"/>
                <a:gd name="connsiteX23" fmla="*/ 161982 w 224320"/>
                <a:gd name="connsiteY23" fmla="*/ 169411 h 238047"/>
                <a:gd name="connsiteX24" fmla="*/ 161982 w 224320"/>
                <a:gd name="connsiteY24" fmla="*/ 133236 h 238047"/>
                <a:gd name="connsiteX25" fmla="*/ 95930 w 224320"/>
                <a:gd name="connsiteY25" fmla="*/ 133236 h 238047"/>
                <a:gd name="connsiteX26" fmla="*/ 57816 w 224320"/>
                <a:gd name="connsiteY26" fmla="*/ 164566 h 238047"/>
                <a:gd name="connsiteX27" fmla="*/ 99321 w 224320"/>
                <a:gd name="connsiteY27" fmla="*/ 194928 h 238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4320" h="238047">
                  <a:moveTo>
                    <a:pt x="81395" y="237725"/>
                  </a:moveTo>
                  <a:cubicBezTo>
                    <a:pt x="67022" y="237725"/>
                    <a:pt x="53456" y="235141"/>
                    <a:pt x="41182" y="229811"/>
                  </a:cubicBezTo>
                  <a:cubicBezTo>
                    <a:pt x="28747" y="224482"/>
                    <a:pt x="18895" y="216568"/>
                    <a:pt x="11305" y="206233"/>
                  </a:cubicBezTo>
                  <a:cubicBezTo>
                    <a:pt x="3715" y="195735"/>
                    <a:pt x="0" y="182654"/>
                    <a:pt x="0" y="166989"/>
                  </a:cubicBezTo>
                  <a:cubicBezTo>
                    <a:pt x="0" y="144540"/>
                    <a:pt x="7913" y="126453"/>
                    <a:pt x="23902" y="113048"/>
                  </a:cubicBezTo>
                  <a:cubicBezTo>
                    <a:pt x="39729" y="99644"/>
                    <a:pt x="63307" y="92861"/>
                    <a:pt x="94476" y="92861"/>
                  </a:cubicBezTo>
                  <a:lnTo>
                    <a:pt x="161982" y="92861"/>
                  </a:lnTo>
                  <a:lnTo>
                    <a:pt x="161982" y="86563"/>
                  </a:lnTo>
                  <a:cubicBezTo>
                    <a:pt x="161982" y="72351"/>
                    <a:pt x="158106" y="62500"/>
                    <a:pt x="150193" y="56686"/>
                  </a:cubicBezTo>
                  <a:cubicBezTo>
                    <a:pt x="142280" y="50872"/>
                    <a:pt x="126453" y="47965"/>
                    <a:pt x="102713" y="47965"/>
                  </a:cubicBezTo>
                  <a:cubicBezTo>
                    <a:pt x="76711" y="47965"/>
                    <a:pt x="51679" y="52002"/>
                    <a:pt x="27616" y="60077"/>
                  </a:cubicBezTo>
                  <a:lnTo>
                    <a:pt x="27616" y="14373"/>
                  </a:lnTo>
                  <a:cubicBezTo>
                    <a:pt x="38275" y="10174"/>
                    <a:pt x="51195" y="6783"/>
                    <a:pt x="66376" y="4037"/>
                  </a:cubicBezTo>
                  <a:cubicBezTo>
                    <a:pt x="81556" y="1292"/>
                    <a:pt x="98191" y="0"/>
                    <a:pt x="116278" y="0"/>
                  </a:cubicBezTo>
                  <a:cubicBezTo>
                    <a:pt x="150677" y="0"/>
                    <a:pt x="177163" y="6944"/>
                    <a:pt x="196058" y="20995"/>
                  </a:cubicBezTo>
                  <a:cubicBezTo>
                    <a:pt x="214792" y="34884"/>
                    <a:pt x="224320" y="57332"/>
                    <a:pt x="224320" y="88178"/>
                  </a:cubicBezTo>
                  <a:lnTo>
                    <a:pt x="224320" y="233203"/>
                  </a:lnTo>
                  <a:lnTo>
                    <a:pt x="167958" y="233203"/>
                  </a:lnTo>
                  <a:lnTo>
                    <a:pt x="164566" y="212531"/>
                  </a:lnTo>
                  <a:cubicBezTo>
                    <a:pt x="155522" y="220606"/>
                    <a:pt x="144541" y="226743"/>
                    <a:pt x="131298" y="231265"/>
                  </a:cubicBezTo>
                  <a:cubicBezTo>
                    <a:pt x="118055" y="235787"/>
                    <a:pt x="101582" y="238048"/>
                    <a:pt x="81718" y="238048"/>
                  </a:cubicBezTo>
                  <a:moveTo>
                    <a:pt x="99321" y="194928"/>
                  </a:moveTo>
                  <a:cubicBezTo>
                    <a:pt x="113694" y="194928"/>
                    <a:pt x="126291" y="192505"/>
                    <a:pt x="136950" y="187660"/>
                  </a:cubicBezTo>
                  <a:cubicBezTo>
                    <a:pt x="147609" y="182815"/>
                    <a:pt x="155845" y="176840"/>
                    <a:pt x="161982" y="169411"/>
                  </a:cubicBezTo>
                  <a:lnTo>
                    <a:pt x="161982" y="133236"/>
                  </a:lnTo>
                  <a:lnTo>
                    <a:pt x="95930" y="133236"/>
                  </a:lnTo>
                  <a:cubicBezTo>
                    <a:pt x="70575" y="133236"/>
                    <a:pt x="57816" y="143733"/>
                    <a:pt x="57816" y="164566"/>
                  </a:cubicBezTo>
                  <a:cubicBezTo>
                    <a:pt x="57816" y="185399"/>
                    <a:pt x="71544" y="194928"/>
                    <a:pt x="99321" y="194928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08BFAC4-2341-4DB0-DA72-8D8D8881A104}"/>
                </a:ext>
              </a:extLst>
            </p:cNvPr>
            <p:cNvSpPr/>
            <p:nvPr/>
          </p:nvSpPr>
          <p:spPr>
            <a:xfrm>
              <a:off x="306823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5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3722B90-29B1-F898-C522-E624496D998E}"/>
                </a:ext>
              </a:extLst>
            </p:cNvPr>
            <p:cNvSpPr/>
            <p:nvPr/>
          </p:nvSpPr>
          <p:spPr>
            <a:xfrm>
              <a:off x="651749" y="1722698"/>
              <a:ext cx="500481" cy="262110"/>
            </a:xfrm>
            <a:custGeom>
              <a:avLst/>
              <a:gdLst>
                <a:gd name="connsiteX0" fmla="*/ 0 w 500481"/>
                <a:gd name="connsiteY0" fmla="*/ 0 h 262110"/>
                <a:gd name="connsiteX1" fmla="*/ 323 w 500481"/>
                <a:gd name="connsiteY1" fmla="*/ 122415 h 262110"/>
                <a:gd name="connsiteX2" fmla="*/ 499351 w 500481"/>
                <a:gd name="connsiteY2" fmla="*/ 262111 h 262110"/>
                <a:gd name="connsiteX3" fmla="*/ 500481 w 500481"/>
                <a:gd name="connsiteY3" fmla="*/ 137273 h 262110"/>
                <a:gd name="connsiteX4" fmla="*/ 0 w 500481"/>
                <a:gd name="connsiteY4" fmla="*/ 0 h 26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1" h="262110">
                  <a:moveTo>
                    <a:pt x="0" y="0"/>
                  </a:moveTo>
                  <a:lnTo>
                    <a:pt x="323" y="122415"/>
                  </a:lnTo>
                  <a:lnTo>
                    <a:pt x="499351" y="262111"/>
                  </a:lnTo>
                  <a:lnTo>
                    <a:pt x="500481" y="137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9E2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1C811EA-B874-FC4D-AC5D-9F298EA8DCAB}"/>
                </a:ext>
              </a:extLst>
            </p:cNvPr>
            <p:cNvSpPr/>
            <p:nvPr/>
          </p:nvSpPr>
          <p:spPr>
            <a:xfrm>
              <a:off x="891088" y="1570890"/>
              <a:ext cx="4360" cy="968"/>
            </a:xfrm>
            <a:custGeom>
              <a:avLst/>
              <a:gdLst>
                <a:gd name="connsiteX0" fmla="*/ 0 w 4360"/>
                <a:gd name="connsiteY0" fmla="*/ 969 h 968"/>
                <a:gd name="connsiteX1" fmla="*/ 4360 w 4360"/>
                <a:gd name="connsiteY1" fmla="*/ 0 h 968"/>
                <a:gd name="connsiteX2" fmla="*/ 0 w 4360"/>
                <a:gd name="connsiteY2" fmla="*/ 969 h 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60" h="968">
                  <a:moveTo>
                    <a:pt x="0" y="969"/>
                  </a:moveTo>
                  <a:cubicBezTo>
                    <a:pt x="1453" y="646"/>
                    <a:pt x="2907" y="323"/>
                    <a:pt x="4360" y="0"/>
                  </a:cubicBezTo>
                  <a:cubicBezTo>
                    <a:pt x="2907" y="323"/>
                    <a:pt x="1453" y="484"/>
                    <a:pt x="0" y="969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4E90165-47C0-2B86-1A18-2DA8BC6955FD}"/>
                </a:ext>
              </a:extLst>
            </p:cNvPr>
            <p:cNvSpPr/>
            <p:nvPr/>
          </p:nvSpPr>
          <p:spPr>
            <a:xfrm>
              <a:off x="895448" y="1570191"/>
              <a:ext cx="257427" cy="218882"/>
            </a:xfrm>
            <a:custGeom>
              <a:avLst/>
              <a:gdLst>
                <a:gd name="connsiteX0" fmla="*/ 8559 w 257427"/>
                <a:gd name="connsiteY0" fmla="*/ 218075 h 218882"/>
                <a:gd name="connsiteX1" fmla="*/ 257427 w 257427"/>
                <a:gd name="connsiteY1" fmla="*/ 162035 h 218882"/>
                <a:gd name="connsiteX2" fmla="*/ 257427 w 257427"/>
                <a:gd name="connsiteY2" fmla="*/ 161712 h 218882"/>
                <a:gd name="connsiteX3" fmla="*/ 237240 w 257427"/>
                <a:gd name="connsiteY3" fmla="*/ 126829 h 218882"/>
                <a:gd name="connsiteX4" fmla="*/ 26970 w 257427"/>
                <a:gd name="connsiteY4" fmla="*/ 5383 h 218882"/>
                <a:gd name="connsiteX5" fmla="*/ 0 w 257427"/>
                <a:gd name="connsiteY5" fmla="*/ 538 h 218882"/>
                <a:gd name="connsiteX6" fmla="*/ 4683 w 257427"/>
                <a:gd name="connsiteY6" fmla="*/ 53 h 218882"/>
                <a:gd name="connsiteX7" fmla="*/ 4683 w 257427"/>
                <a:gd name="connsiteY7" fmla="*/ 218883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27" h="218882">
                  <a:moveTo>
                    <a:pt x="8559" y="218075"/>
                  </a:moveTo>
                  <a:lnTo>
                    <a:pt x="257427" y="162035"/>
                  </a:lnTo>
                  <a:lnTo>
                    <a:pt x="257427" y="161712"/>
                  </a:lnTo>
                  <a:cubicBezTo>
                    <a:pt x="257427" y="147339"/>
                    <a:pt x="249675" y="133935"/>
                    <a:pt x="237240" y="126829"/>
                  </a:cubicBezTo>
                  <a:lnTo>
                    <a:pt x="26970" y="5383"/>
                  </a:lnTo>
                  <a:cubicBezTo>
                    <a:pt x="18734" y="538"/>
                    <a:pt x="9205" y="-916"/>
                    <a:pt x="0" y="538"/>
                  </a:cubicBezTo>
                  <a:cubicBezTo>
                    <a:pt x="1615" y="376"/>
                    <a:pt x="3068" y="53"/>
                    <a:pt x="4683" y="53"/>
                  </a:cubicBezTo>
                  <a:lnTo>
                    <a:pt x="4683" y="218883"/>
                  </a:ln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A68A749-FCA4-D241-242C-173583F1ABE1}"/>
                </a:ext>
              </a:extLst>
            </p:cNvPr>
            <p:cNvSpPr/>
            <p:nvPr/>
          </p:nvSpPr>
          <p:spPr>
            <a:xfrm>
              <a:off x="886566" y="1572344"/>
              <a:ext cx="3229" cy="1130"/>
            </a:xfrm>
            <a:custGeom>
              <a:avLst/>
              <a:gdLst>
                <a:gd name="connsiteX0" fmla="*/ 0 w 3229"/>
                <a:gd name="connsiteY0" fmla="*/ 1130 h 1130"/>
                <a:gd name="connsiteX1" fmla="*/ 3230 w 3229"/>
                <a:gd name="connsiteY1" fmla="*/ 0 h 1130"/>
                <a:gd name="connsiteX2" fmla="*/ 0 w 3229"/>
                <a:gd name="connsiteY2" fmla="*/ 1130 h 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29" h="1130">
                  <a:moveTo>
                    <a:pt x="0" y="1130"/>
                  </a:moveTo>
                  <a:cubicBezTo>
                    <a:pt x="1130" y="646"/>
                    <a:pt x="2099" y="323"/>
                    <a:pt x="3230" y="0"/>
                  </a:cubicBezTo>
                  <a:cubicBezTo>
                    <a:pt x="2099" y="323"/>
                    <a:pt x="1130" y="646"/>
                    <a:pt x="0" y="113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1DDD443-3F05-4870-7FF1-CD6AD9139460}"/>
                </a:ext>
              </a:extLst>
            </p:cNvPr>
            <p:cNvSpPr/>
            <p:nvPr/>
          </p:nvSpPr>
          <p:spPr>
            <a:xfrm>
              <a:off x="882044" y="1573313"/>
              <a:ext cx="4521" cy="2260"/>
            </a:xfrm>
            <a:custGeom>
              <a:avLst/>
              <a:gdLst>
                <a:gd name="connsiteX0" fmla="*/ 0 w 4521"/>
                <a:gd name="connsiteY0" fmla="*/ 2261 h 2260"/>
                <a:gd name="connsiteX1" fmla="*/ 4522 w 4521"/>
                <a:gd name="connsiteY1" fmla="*/ 0 h 2260"/>
                <a:gd name="connsiteX2" fmla="*/ 0 w 4521"/>
                <a:gd name="connsiteY2" fmla="*/ 2261 h 2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21" h="2260">
                  <a:moveTo>
                    <a:pt x="0" y="2261"/>
                  </a:moveTo>
                  <a:cubicBezTo>
                    <a:pt x="1453" y="1453"/>
                    <a:pt x="2907" y="646"/>
                    <a:pt x="4522" y="0"/>
                  </a:cubicBezTo>
                  <a:cubicBezTo>
                    <a:pt x="3068" y="646"/>
                    <a:pt x="1453" y="1292"/>
                    <a:pt x="0" y="2261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6658A41-87C6-CF1A-BD08-C8C724AE2F90}"/>
                </a:ext>
              </a:extLst>
            </p:cNvPr>
            <p:cNvSpPr/>
            <p:nvPr/>
          </p:nvSpPr>
          <p:spPr>
            <a:xfrm>
              <a:off x="895448" y="1570890"/>
              <a:ext cx="161" cy="16149"/>
            </a:xfrm>
            <a:custGeom>
              <a:avLst/>
              <a:gdLst>
                <a:gd name="connsiteX0" fmla="*/ 0 w 161"/>
                <a:gd name="connsiteY0" fmla="*/ 0 h 16149"/>
                <a:gd name="connsiteX1" fmla="*/ 162 w 161"/>
                <a:gd name="connsiteY1" fmla="*/ 0 h 16149"/>
                <a:gd name="connsiteX2" fmla="*/ 0 w 161"/>
                <a:gd name="connsiteY2" fmla="*/ 0 h 1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" h="16149">
                  <a:moveTo>
                    <a:pt x="0" y="0"/>
                  </a:moveTo>
                  <a:cubicBezTo>
                    <a:pt x="0" y="0"/>
                    <a:pt x="0" y="0"/>
                    <a:pt x="162" y="0"/>
                  </a:cubicBezTo>
                  <a:cubicBezTo>
                    <a:pt x="162" y="0"/>
                    <a:pt x="162" y="0"/>
                    <a:pt x="0" y="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4B1D3ED-816C-E1E9-2B78-B7749641976F}"/>
                </a:ext>
              </a:extLst>
            </p:cNvPr>
            <p:cNvSpPr/>
            <p:nvPr/>
          </p:nvSpPr>
          <p:spPr>
            <a:xfrm>
              <a:off x="889796" y="1571698"/>
              <a:ext cx="1291" cy="484"/>
            </a:xfrm>
            <a:custGeom>
              <a:avLst/>
              <a:gdLst>
                <a:gd name="connsiteX0" fmla="*/ 0 w 1291"/>
                <a:gd name="connsiteY0" fmla="*/ 484 h 484"/>
                <a:gd name="connsiteX1" fmla="*/ 1292 w 1291"/>
                <a:gd name="connsiteY1" fmla="*/ 0 h 484"/>
                <a:gd name="connsiteX2" fmla="*/ 0 w 1291"/>
                <a:gd name="connsiteY2" fmla="*/ 484 h 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1" h="484">
                  <a:moveTo>
                    <a:pt x="0" y="484"/>
                  </a:moveTo>
                  <a:cubicBezTo>
                    <a:pt x="0" y="484"/>
                    <a:pt x="807" y="161"/>
                    <a:pt x="1292" y="0"/>
                  </a:cubicBezTo>
                  <a:cubicBezTo>
                    <a:pt x="807" y="0"/>
                    <a:pt x="485" y="323"/>
                    <a:pt x="0" y="484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4892719-2A9D-F5D4-EC7D-AD8A2FE00B3E}"/>
                </a:ext>
              </a:extLst>
            </p:cNvPr>
            <p:cNvSpPr/>
            <p:nvPr/>
          </p:nvSpPr>
          <p:spPr>
            <a:xfrm>
              <a:off x="651749" y="1570245"/>
              <a:ext cx="248544" cy="274707"/>
            </a:xfrm>
            <a:custGeom>
              <a:avLst/>
              <a:gdLst>
                <a:gd name="connsiteX0" fmla="*/ 248545 w 248544"/>
                <a:gd name="connsiteY0" fmla="*/ 0 h 274707"/>
                <a:gd name="connsiteX1" fmla="*/ 243861 w 248544"/>
                <a:gd name="connsiteY1" fmla="*/ 484 h 274707"/>
                <a:gd name="connsiteX2" fmla="*/ 243700 w 248544"/>
                <a:gd name="connsiteY2" fmla="*/ 484 h 274707"/>
                <a:gd name="connsiteX3" fmla="*/ 239339 w 248544"/>
                <a:gd name="connsiteY3" fmla="*/ 1453 h 274707"/>
                <a:gd name="connsiteX4" fmla="*/ 238048 w 248544"/>
                <a:gd name="connsiteY4" fmla="*/ 1938 h 274707"/>
                <a:gd name="connsiteX5" fmla="*/ 234818 w 248544"/>
                <a:gd name="connsiteY5" fmla="*/ 3068 h 274707"/>
                <a:gd name="connsiteX6" fmla="*/ 230296 w 248544"/>
                <a:gd name="connsiteY6" fmla="*/ 5329 h 274707"/>
                <a:gd name="connsiteX7" fmla="*/ 20187 w 248544"/>
                <a:gd name="connsiteY7" fmla="*/ 126614 h 274707"/>
                <a:gd name="connsiteX8" fmla="*/ 3068 w 248544"/>
                <a:gd name="connsiteY8" fmla="*/ 146155 h 274707"/>
                <a:gd name="connsiteX9" fmla="*/ 0 w 248544"/>
                <a:gd name="connsiteY9" fmla="*/ 161659 h 274707"/>
                <a:gd name="connsiteX10" fmla="*/ 0 w 248544"/>
                <a:gd name="connsiteY10" fmla="*/ 274708 h 274707"/>
                <a:gd name="connsiteX11" fmla="*/ 323 w 248544"/>
                <a:gd name="connsiteY11" fmla="*/ 274708 h 274707"/>
                <a:gd name="connsiteX12" fmla="*/ 248383 w 248544"/>
                <a:gd name="connsiteY12" fmla="*/ 218829 h 274707"/>
                <a:gd name="connsiteX13" fmla="*/ 248383 w 248544"/>
                <a:gd name="connsiteY13" fmla="*/ 0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248545" y="0"/>
                  </a:moveTo>
                  <a:cubicBezTo>
                    <a:pt x="246930" y="0"/>
                    <a:pt x="245476" y="323"/>
                    <a:pt x="243861" y="484"/>
                  </a:cubicBezTo>
                  <a:cubicBezTo>
                    <a:pt x="243861" y="484"/>
                    <a:pt x="243861" y="484"/>
                    <a:pt x="243700" y="484"/>
                  </a:cubicBezTo>
                  <a:cubicBezTo>
                    <a:pt x="242246" y="646"/>
                    <a:pt x="240793" y="969"/>
                    <a:pt x="239339" y="1453"/>
                  </a:cubicBezTo>
                  <a:cubicBezTo>
                    <a:pt x="238855" y="1453"/>
                    <a:pt x="238532" y="1776"/>
                    <a:pt x="238048" y="1938"/>
                  </a:cubicBezTo>
                  <a:cubicBezTo>
                    <a:pt x="236917" y="2261"/>
                    <a:pt x="235787" y="2584"/>
                    <a:pt x="234818" y="3068"/>
                  </a:cubicBezTo>
                  <a:cubicBezTo>
                    <a:pt x="233203" y="3714"/>
                    <a:pt x="231749" y="4360"/>
                    <a:pt x="230296" y="5329"/>
                  </a:cubicBezTo>
                  <a:lnTo>
                    <a:pt x="20187" y="126614"/>
                  </a:lnTo>
                  <a:cubicBezTo>
                    <a:pt x="12435" y="131136"/>
                    <a:pt x="6460" y="138081"/>
                    <a:pt x="3068" y="146155"/>
                  </a:cubicBezTo>
                  <a:cubicBezTo>
                    <a:pt x="1130" y="151000"/>
                    <a:pt x="0" y="156168"/>
                    <a:pt x="0" y="161659"/>
                  </a:cubicBezTo>
                  <a:lnTo>
                    <a:pt x="0" y="274708"/>
                  </a:lnTo>
                  <a:lnTo>
                    <a:pt x="323" y="274708"/>
                  </a:lnTo>
                  <a:cubicBezTo>
                    <a:pt x="323" y="274708"/>
                    <a:pt x="248383" y="218829"/>
                    <a:pt x="248383" y="218829"/>
                  </a:cubicBezTo>
                  <a:lnTo>
                    <a:pt x="248383" y="0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248DB9C-3D5B-8EC4-B720-B328A39E23E4}"/>
                </a:ext>
              </a:extLst>
            </p:cNvPr>
            <p:cNvSpPr/>
            <p:nvPr/>
          </p:nvSpPr>
          <p:spPr>
            <a:xfrm>
              <a:off x="651749" y="1915688"/>
              <a:ext cx="257265" cy="218882"/>
            </a:xfrm>
            <a:custGeom>
              <a:avLst/>
              <a:gdLst>
                <a:gd name="connsiteX0" fmla="*/ 248868 w 257265"/>
                <a:gd name="connsiteY0" fmla="*/ 808 h 218882"/>
                <a:gd name="connsiteX1" fmla="*/ 0 w 257265"/>
                <a:gd name="connsiteY1" fmla="*/ 57009 h 218882"/>
                <a:gd name="connsiteX2" fmla="*/ 0 w 257265"/>
                <a:gd name="connsiteY2" fmla="*/ 57332 h 218882"/>
                <a:gd name="connsiteX3" fmla="*/ 20187 w 257265"/>
                <a:gd name="connsiteY3" fmla="*/ 92215 h 218882"/>
                <a:gd name="connsiteX4" fmla="*/ 230296 w 257265"/>
                <a:gd name="connsiteY4" fmla="*/ 213500 h 218882"/>
                <a:gd name="connsiteX5" fmla="*/ 257266 w 257265"/>
                <a:gd name="connsiteY5" fmla="*/ 218345 h 218882"/>
                <a:gd name="connsiteX6" fmla="*/ 252582 w 257265"/>
                <a:gd name="connsiteY6" fmla="*/ 218829 h 218882"/>
                <a:gd name="connsiteX7" fmla="*/ 252582 w 257265"/>
                <a:gd name="connsiteY7" fmla="*/ 0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265" h="218882">
                  <a:moveTo>
                    <a:pt x="248868" y="808"/>
                  </a:moveTo>
                  <a:lnTo>
                    <a:pt x="0" y="57009"/>
                  </a:lnTo>
                  <a:lnTo>
                    <a:pt x="0" y="57332"/>
                  </a:lnTo>
                  <a:cubicBezTo>
                    <a:pt x="0" y="71705"/>
                    <a:pt x="7752" y="85109"/>
                    <a:pt x="20187" y="92215"/>
                  </a:cubicBezTo>
                  <a:lnTo>
                    <a:pt x="230296" y="213500"/>
                  </a:lnTo>
                  <a:cubicBezTo>
                    <a:pt x="238532" y="218345"/>
                    <a:pt x="248060" y="219798"/>
                    <a:pt x="257266" y="218345"/>
                  </a:cubicBezTo>
                  <a:cubicBezTo>
                    <a:pt x="255651" y="218506"/>
                    <a:pt x="254197" y="218829"/>
                    <a:pt x="252582" y="218829"/>
                  </a:cubicBezTo>
                  <a:lnTo>
                    <a:pt x="252582" y="0"/>
                  </a:ln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A7ADD37-C53A-809C-9C83-3BD5B02E17F1}"/>
                </a:ext>
              </a:extLst>
            </p:cNvPr>
            <p:cNvSpPr/>
            <p:nvPr/>
          </p:nvSpPr>
          <p:spPr>
            <a:xfrm>
              <a:off x="904331" y="1859810"/>
              <a:ext cx="248544" cy="274707"/>
            </a:xfrm>
            <a:custGeom>
              <a:avLst/>
              <a:gdLst>
                <a:gd name="connsiteX0" fmla="*/ 0 w 248544"/>
                <a:gd name="connsiteY0" fmla="*/ 274708 h 274707"/>
                <a:gd name="connsiteX1" fmla="*/ 4683 w 248544"/>
                <a:gd name="connsiteY1" fmla="*/ 274223 h 274707"/>
                <a:gd name="connsiteX2" fmla="*/ 4845 w 248544"/>
                <a:gd name="connsiteY2" fmla="*/ 274223 h 274707"/>
                <a:gd name="connsiteX3" fmla="*/ 9205 w 248544"/>
                <a:gd name="connsiteY3" fmla="*/ 273254 h 274707"/>
                <a:gd name="connsiteX4" fmla="*/ 10497 w 248544"/>
                <a:gd name="connsiteY4" fmla="*/ 272770 h 274707"/>
                <a:gd name="connsiteX5" fmla="*/ 13727 w 248544"/>
                <a:gd name="connsiteY5" fmla="*/ 271639 h 274707"/>
                <a:gd name="connsiteX6" fmla="*/ 18249 w 248544"/>
                <a:gd name="connsiteY6" fmla="*/ 269378 h 274707"/>
                <a:gd name="connsiteX7" fmla="*/ 228358 w 248544"/>
                <a:gd name="connsiteY7" fmla="*/ 148093 h 274707"/>
                <a:gd name="connsiteX8" fmla="*/ 245476 w 248544"/>
                <a:gd name="connsiteY8" fmla="*/ 128552 h 274707"/>
                <a:gd name="connsiteX9" fmla="*/ 248545 w 248544"/>
                <a:gd name="connsiteY9" fmla="*/ 113048 h 274707"/>
                <a:gd name="connsiteX10" fmla="*/ 248545 w 248544"/>
                <a:gd name="connsiteY10" fmla="*/ 0 h 274707"/>
                <a:gd name="connsiteX11" fmla="*/ 248222 w 248544"/>
                <a:gd name="connsiteY11" fmla="*/ 0 h 274707"/>
                <a:gd name="connsiteX12" fmla="*/ 161 w 248544"/>
                <a:gd name="connsiteY12" fmla="*/ 55878 h 274707"/>
                <a:gd name="connsiteX13" fmla="*/ 161 w 248544"/>
                <a:gd name="connsiteY13" fmla="*/ 274708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0" y="274708"/>
                  </a:moveTo>
                  <a:cubicBezTo>
                    <a:pt x="1615" y="274708"/>
                    <a:pt x="3068" y="274546"/>
                    <a:pt x="4683" y="274223"/>
                  </a:cubicBezTo>
                  <a:cubicBezTo>
                    <a:pt x="4683" y="274223"/>
                    <a:pt x="4683" y="274223"/>
                    <a:pt x="4845" y="274223"/>
                  </a:cubicBezTo>
                  <a:cubicBezTo>
                    <a:pt x="6298" y="273900"/>
                    <a:pt x="7752" y="273577"/>
                    <a:pt x="9205" y="273254"/>
                  </a:cubicBezTo>
                  <a:cubicBezTo>
                    <a:pt x="9690" y="273254"/>
                    <a:pt x="10013" y="272931"/>
                    <a:pt x="10497" y="272770"/>
                  </a:cubicBezTo>
                  <a:cubicBezTo>
                    <a:pt x="11628" y="272447"/>
                    <a:pt x="12758" y="272124"/>
                    <a:pt x="13727" y="271639"/>
                  </a:cubicBezTo>
                  <a:cubicBezTo>
                    <a:pt x="15181" y="270993"/>
                    <a:pt x="16796" y="270186"/>
                    <a:pt x="18249" y="269378"/>
                  </a:cubicBezTo>
                  <a:lnTo>
                    <a:pt x="228358" y="148093"/>
                  </a:lnTo>
                  <a:cubicBezTo>
                    <a:pt x="236110" y="143571"/>
                    <a:pt x="242085" y="136627"/>
                    <a:pt x="245476" y="128552"/>
                  </a:cubicBezTo>
                  <a:cubicBezTo>
                    <a:pt x="247414" y="123707"/>
                    <a:pt x="248545" y="118539"/>
                    <a:pt x="248545" y="113048"/>
                  </a:cubicBezTo>
                  <a:lnTo>
                    <a:pt x="248545" y="0"/>
                  </a:lnTo>
                  <a:lnTo>
                    <a:pt x="248222" y="0"/>
                  </a:lnTo>
                  <a:cubicBezTo>
                    <a:pt x="248222" y="0"/>
                    <a:pt x="161" y="55878"/>
                    <a:pt x="161" y="55878"/>
                  </a:cubicBezTo>
                  <a:lnTo>
                    <a:pt x="161" y="274708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754B36E-352D-E01D-0408-707F9F5D1747}"/>
              </a:ext>
            </a:extLst>
          </p:cNvPr>
          <p:cNvCxnSpPr/>
          <p:nvPr userDrawn="1"/>
        </p:nvCxnSpPr>
        <p:spPr>
          <a:xfrm>
            <a:off x="1882855" y="6356838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507856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E40ABC6-9D37-8B39-F897-51B98E72FD0F}"/>
              </a:ext>
            </a:extLst>
          </p:cNvPr>
          <p:cNvSpPr txBox="1">
            <a:spLocks/>
          </p:cNvSpPr>
          <p:nvPr userDrawn="1"/>
        </p:nvSpPr>
        <p:spPr>
          <a:xfrm>
            <a:off x="4124200" y="5916836"/>
            <a:ext cx="1901483" cy="27699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en-IL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>
                <a:solidFill>
                  <a:schemeClr val="bg1"/>
                </a:solidFill>
              </a:rPr>
              <a:t>www. skillreal.com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9F84ABC-8E53-836F-CBD1-FB25CB8EDC4C}"/>
              </a:ext>
            </a:extLst>
          </p:cNvPr>
          <p:cNvSpPr txBox="1">
            <a:spLocks/>
          </p:cNvSpPr>
          <p:nvPr userDrawn="1"/>
        </p:nvSpPr>
        <p:spPr>
          <a:xfrm>
            <a:off x="6150826" y="5916836"/>
            <a:ext cx="1901483" cy="27699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en-IL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Info@skillreal.com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CB8CB18-A85D-DC79-B6DB-4D6C90BD25AC}"/>
              </a:ext>
            </a:extLst>
          </p:cNvPr>
          <p:cNvCxnSpPr/>
          <p:nvPr userDrawn="1"/>
        </p:nvCxnSpPr>
        <p:spPr>
          <a:xfrm>
            <a:off x="6093675" y="5873261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798DA16-6AA3-5BDC-A124-C314C6D23614}"/>
              </a:ext>
            </a:extLst>
          </p:cNvPr>
          <p:cNvSpPr txBox="1"/>
          <p:nvPr userDrawn="1"/>
        </p:nvSpPr>
        <p:spPr>
          <a:xfrm>
            <a:off x="4875153" y="5059974"/>
            <a:ext cx="24416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>
                <a:solidFill>
                  <a:schemeClr val="bg1"/>
                </a:solidFill>
              </a:rPr>
              <a:t>Thank you</a:t>
            </a:r>
            <a:endParaRPr lang="en-IL" sz="40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0A647A95-5360-5FC9-B3A9-EC43AE4590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81650" y="4801094"/>
            <a:ext cx="1028700" cy="228600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97BDF288-83EC-1146-CA55-482EFA3FD327}"/>
              </a:ext>
            </a:extLst>
          </p:cNvPr>
          <p:cNvGrpSpPr/>
          <p:nvPr userDrawn="1"/>
        </p:nvGrpSpPr>
        <p:grpSpPr>
          <a:xfrm>
            <a:off x="-713116" y="729886"/>
            <a:ext cx="13613581" cy="3922232"/>
            <a:chOff x="-13022" y="900025"/>
            <a:chExt cx="12214880" cy="3519250"/>
          </a:xfrm>
        </p:grpSpPr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DAD05A6B-94B6-12AF-523B-B24E731276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37535" y="1137801"/>
              <a:ext cx="3113759" cy="3099276"/>
            </a:xfrm>
            <a:prstGeom prst="rect">
              <a:avLst/>
            </a:prstGeom>
          </p:spPr>
        </p:pic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1702269C-A538-0323-59B7-4C29222409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3616486">
              <a:off x="2364687" y="2136013"/>
              <a:ext cx="2288585" cy="2277940"/>
            </a:xfrm>
            <a:prstGeom prst="rect">
              <a:avLst/>
            </a:prstGeom>
          </p:spPr>
        </p:pic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56637351-D051-8A72-ACE3-6D7F2007D4B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3616486">
              <a:off x="7535562" y="905348"/>
              <a:ext cx="2288585" cy="2277940"/>
            </a:xfrm>
            <a:prstGeom prst="rect">
              <a:avLst/>
            </a:prstGeom>
          </p:spPr>
        </p:pic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E4E7DD75-9C55-9722-AD56-DEAB564799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275490" y="1067742"/>
              <a:ext cx="1627266" cy="1619697"/>
            </a:xfrm>
            <a:prstGeom prst="rect">
              <a:avLst/>
            </a:prstGeom>
          </p:spPr>
        </p:pic>
        <p:pic>
          <p:nvPicPr>
            <p:cNvPr id="34" name="Graphic 33">
              <a:extLst>
                <a:ext uri="{FF2B5EF4-FFF2-40B4-BE49-F238E27FC236}">
                  <a16:creationId xmlns:a16="http://schemas.microsoft.com/office/drawing/2014/main" id="{931141D4-129A-BCED-9EBB-F07376C6EF4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284593" y="2617380"/>
              <a:ext cx="1627266" cy="1619697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EAE35147-AC8E-4F86-2382-F1BAB449A7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160533">
              <a:off x="10930536" y="2390554"/>
              <a:ext cx="1274285" cy="1268358"/>
            </a:xfrm>
            <a:prstGeom prst="rect">
              <a:avLst/>
            </a:prstGeom>
          </p:spPr>
        </p:pic>
        <p:pic>
          <p:nvPicPr>
            <p:cNvPr id="37" name="Graphic 36">
              <a:extLst>
                <a:ext uri="{FF2B5EF4-FFF2-40B4-BE49-F238E27FC236}">
                  <a16:creationId xmlns:a16="http://schemas.microsoft.com/office/drawing/2014/main" id="{C80353AB-9D62-10DE-FB37-98E89DCBE2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160533">
              <a:off x="-15986" y="1652000"/>
              <a:ext cx="1274285" cy="12683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22154562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1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062F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B23C3-3A23-24EF-5BBD-476A5C41E9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9186" y="2139883"/>
            <a:ext cx="5875792" cy="1568041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EF1A38-FE93-F4BE-161A-E790697923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186" y="3800000"/>
            <a:ext cx="5178915" cy="80970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09A6D8-3165-B898-25B5-EFD77D7EA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27618" y="6400413"/>
            <a:ext cx="3265737" cy="276999"/>
          </a:xfrm>
        </p:spPr>
        <p:txBody>
          <a:bodyPr>
            <a:spAutoFit/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2025 SkillReal, All rights reserved. Confidential 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E40ABC6-9D37-8B39-F897-51B98E72FD0F}"/>
              </a:ext>
            </a:extLst>
          </p:cNvPr>
          <p:cNvSpPr txBox="1">
            <a:spLocks/>
          </p:cNvSpPr>
          <p:nvPr userDrawn="1"/>
        </p:nvSpPr>
        <p:spPr>
          <a:xfrm>
            <a:off x="-210445" y="6400413"/>
            <a:ext cx="1901483" cy="27699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en-IL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>
                <a:solidFill>
                  <a:schemeClr val="bg1"/>
                </a:solidFill>
              </a:rPr>
              <a:t>www.skillreal.com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9F84ABC-8E53-836F-CBD1-FB25CB8EDC4C}"/>
              </a:ext>
            </a:extLst>
          </p:cNvPr>
          <p:cNvSpPr txBox="1">
            <a:spLocks/>
          </p:cNvSpPr>
          <p:nvPr userDrawn="1"/>
        </p:nvSpPr>
        <p:spPr>
          <a:xfrm>
            <a:off x="1816181" y="6400413"/>
            <a:ext cx="1901483" cy="27699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en-IL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Info@skillreal.com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CB8CB18-A85D-DC79-B6DB-4D6C90BD25AC}"/>
              </a:ext>
            </a:extLst>
          </p:cNvPr>
          <p:cNvCxnSpPr/>
          <p:nvPr userDrawn="1"/>
        </p:nvCxnSpPr>
        <p:spPr>
          <a:xfrm>
            <a:off x="1759030" y="6356838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69A1901-90B2-6CF7-B690-2BD6735534AC}"/>
              </a:ext>
            </a:extLst>
          </p:cNvPr>
          <p:cNvSpPr/>
          <p:nvPr/>
        </p:nvSpPr>
        <p:spPr>
          <a:xfrm>
            <a:off x="6776612" y="2502839"/>
            <a:ext cx="9313671" cy="2047507"/>
          </a:xfrm>
          <a:custGeom>
            <a:avLst/>
            <a:gdLst>
              <a:gd name="connsiteX0" fmla="*/ 9313653 w 9313671"/>
              <a:gd name="connsiteY0" fmla="*/ 2035322 h 2047507"/>
              <a:gd name="connsiteX1" fmla="*/ 9289718 w 9313671"/>
              <a:gd name="connsiteY1" fmla="*/ 1847761 h 2047507"/>
              <a:gd name="connsiteX2" fmla="*/ 8782738 w 9313671"/>
              <a:gd name="connsiteY2" fmla="*/ 0 h 2047507"/>
              <a:gd name="connsiteX3" fmla="*/ 8777080 w 9313671"/>
              <a:gd name="connsiteY3" fmla="*/ 0 h 2047507"/>
              <a:gd name="connsiteX4" fmla="*/ 8771423 w 9313671"/>
              <a:gd name="connsiteY4" fmla="*/ 3046 h 2047507"/>
              <a:gd name="connsiteX5" fmla="*/ 4289538 w 9313671"/>
              <a:gd name="connsiteY5" fmla="*/ 3046 h 2047507"/>
              <a:gd name="connsiteX6" fmla="*/ 0 w 9313671"/>
              <a:gd name="connsiteY6" fmla="*/ 3046 h 2047507"/>
              <a:gd name="connsiteX7" fmla="*/ 21324 w 9313671"/>
              <a:gd name="connsiteY7" fmla="*/ 146219 h 2047507"/>
              <a:gd name="connsiteX8" fmla="*/ 535703 w 9313671"/>
              <a:gd name="connsiteY8" fmla="*/ 2001813 h 2047507"/>
              <a:gd name="connsiteX9" fmla="*/ 4973636 w 9313671"/>
              <a:gd name="connsiteY9" fmla="*/ 2024878 h 2047507"/>
              <a:gd name="connsiteX10" fmla="*/ 9313653 w 9313671"/>
              <a:gd name="connsiteY10" fmla="*/ 2047507 h 2047507"/>
              <a:gd name="connsiteX11" fmla="*/ 9313653 w 9313671"/>
              <a:gd name="connsiteY11" fmla="*/ 2034887 h 2047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313671" h="2047507">
                <a:moveTo>
                  <a:pt x="9313653" y="2035322"/>
                </a:moveTo>
                <a:cubicBezTo>
                  <a:pt x="9314088" y="1972657"/>
                  <a:pt x="9306690" y="1909991"/>
                  <a:pt x="9289718" y="1847761"/>
                </a:cubicBezTo>
                <a:lnTo>
                  <a:pt x="8782738" y="0"/>
                </a:lnTo>
                <a:lnTo>
                  <a:pt x="8777080" y="0"/>
                </a:lnTo>
                <a:cubicBezTo>
                  <a:pt x="8777080" y="0"/>
                  <a:pt x="8771423" y="3046"/>
                  <a:pt x="8771423" y="3046"/>
                </a:cubicBezTo>
                <a:lnTo>
                  <a:pt x="4289538" y="3046"/>
                </a:lnTo>
                <a:cubicBezTo>
                  <a:pt x="4289538" y="3046"/>
                  <a:pt x="0" y="3046"/>
                  <a:pt x="0" y="3046"/>
                </a:cubicBezTo>
                <a:cubicBezTo>
                  <a:pt x="2176" y="50916"/>
                  <a:pt x="9139" y="98785"/>
                  <a:pt x="21324" y="146219"/>
                </a:cubicBezTo>
                <a:lnTo>
                  <a:pt x="535703" y="2001813"/>
                </a:lnTo>
                <a:lnTo>
                  <a:pt x="4973636" y="2024878"/>
                </a:lnTo>
                <a:lnTo>
                  <a:pt x="9313653" y="2047507"/>
                </a:lnTo>
                <a:cubicBezTo>
                  <a:pt x="9313653" y="2043155"/>
                  <a:pt x="9313653" y="2039239"/>
                  <a:pt x="9313653" y="2034887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4348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0" name="Graphic 6">
            <a:extLst>
              <a:ext uri="{FF2B5EF4-FFF2-40B4-BE49-F238E27FC236}">
                <a16:creationId xmlns:a16="http://schemas.microsoft.com/office/drawing/2014/main" id="{A9DDEF5D-E30A-FE5D-1D0A-88B075E4D038}"/>
              </a:ext>
            </a:extLst>
          </p:cNvPr>
          <p:cNvGrpSpPr/>
          <p:nvPr/>
        </p:nvGrpSpPr>
        <p:grpSpPr>
          <a:xfrm>
            <a:off x="6776499" y="-1133257"/>
            <a:ext cx="9314200" cy="9274007"/>
            <a:chOff x="6776499" y="-1133257"/>
            <a:chExt cx="9314200" cy="9274007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3ACD2C0-A3F9-BA7D-556A-32E09DEF61B1}"/>
                </a:ext>
              </a:extLst>
            </p:cNvPr>
            <p:cNvSpPr/>
            <p:nvPr/>
          </p:nvSpPr>
          <p:spPr>
            <a:xfrm>
              <a:off x="7875868" y="4529022"/>
              <a:ext cx="4927941" cy="3611727"/>
            </a:xfrm>
            <a:custGeom>
              <a:avLst/>
              <a:gdLst>
                <a:gd name="connsiteX0" fmla="*/ 3815195 w 4927941"/>
                <a:gd name="connsiteY0" fmla="*/ 30898 h 3611727"/>
                <a:gd name="connsiteX1" fmla="*/ 0 w 4927941"/>
                <a:gd name="connsiteY1" fmla="*/ 2062738 h 3611727"/>
                <a:gd name="connsiteX2" fmla="*/ 1741 w 4927941"/>
                <a:gd name="connsiteY2" fmla="*/ 2068395 h 3611727"/>
                <a:gd name="connsiteX3" fmla="*/ 488268 w 4927941"/>
                <a:gd name="connsiteY3" fmla="*/ 2549266 h 3611727"/>
                <a:gd name="connsiteX4" fmla="*/ 4466655 w 4927941"/>
                <a:gd name="connsiteY4" fmla="*/ 3589774 h 3611727"/>
                <a:gd name="connsiteX5" fmla="*/ 4927942 w 4927941"/>
                <a:gd name="connsiteY5" fmla="*/ 3547126 h 3611727"/>
                <a:gd name="connsiteX6" fmla="*/ 4854397 w 4927941"/>
                <a:gd name="connsiteY6" fmla="*/ 3576283 h 3611727"/>
                <a:gd name="connsiteX7" fmla="*/ 3873073 w 4927941"/>
                <a:gd name="connsiteY7" fmla="*/ 0 h 361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27941" h="3611727">
                  <a:moveTo>
                    <a:pt x="3815195" y="30898"/>
                  </a:moveTo>
                  <a:lnTo>
                    <a:pt x="0" y="2062738"/>
                  </a:lnTo>
                  <a:lnTo>
                    <a:pt x="1741" y="2068395"/>
                  </a:lnTo>
                  <a:cubicBezTo>
                    <a:pt x="66582" y="2304261"/>
                    <a:pt x="251967" y="2487471"/>
                    <a:pt x="488268" y="2549266"/>
                  </a:cubicBezTo>
                  <a:lnTo>
                    <a:pt x="4466655" y="3589774"/>
                  </a:lnTo>
                  <a:cubicBezTo>
                    <a:pt x="4623318" y="3630680"/>
                    <a:pt x="4785639" y="3613273"/>
                    <a:pt x="4927942" y="3547126"/>
                  </a:cubicBezTo>
                  <a:cubicBezTo>
                    <a:pt x="4904008" y="3558005"/>
                    <a:pt x="4879637" y="3568015"/>
                    <a:pt x="4854397" y="3576283"/>
                  </a:cubicBezTo>
                  <a:lnTo>
                    <a:pt x="3873073" y="0"/>
                  </a:lnTo>
                </a:path>
              </a:pathLst>
            </a:custGeom>
            <a:solidFill>
              <a:srgbClr val="317ABE">
                <a:alpha val="80000"/>
              </a:srgbClr>
            </a:solidFill>
            <a:ln w="434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D0DE3D2-1406-088D-4C43-00366C5F0DD0}"/>
                </a:ext>
              </a:extLst>
            </p:cNvPr>
            <p:cNvSpPr/>
            <p:nvPr/>
          </p:nvSpPr>
          <p:spPr>
            <a:xfrm>
              <a:off x="11749377" y="4527716"/>
              <a:ext cx="4341323" cy="3577153"/>
            </a:xfrm>
            <a:custGeom>
              <a:avLst/>
              <a:gdLst>
                <a:gd name="connsiteX0" fmla="*/ 0 w 4341323"/>
                <a:gd name="connsiteY0" fmla="*/ 871 h 3577153"/>
                <a:gd name="connsiteX1" fmla="*/ 981324 w 4341323"/>
                <a:gd name="connsiteY1" fmla="*/ 3577153 h 3577153"/>
                <a:gd name="connsiteX2" fmla="*/ 1054869 w 4341323"/>
                <a:gd name="connsiteY2" fmla="*/ 3547997 h 3577153"/>
                <a:gd name="connsiteX3" fmla="*/ 1057915 w 4341323"/>
                <a:gd name="connsiteY3" fmla="*/ 3546691 h 3577153"/>
                <a:gd name="connsiteX4" fmla="*/ 1124062 w 4341323"/>
                <a:gd name="connsiteY4" fmla="*/ 3511442 h 3577153"/>
                <a:gd name="connsiteX5" fmla="*/ 1142774 w 4341323"/>
                <a:gd name="connsiteY5" fmla="*/ 3498821 h 3577153"/>
                <a:gd name="connsiteX6" fmla="*/ 1190644 w 4341323"/>
                <a:gd name="connsiteY6" fmla="*/ 3465748 h 3577153"/>
                <a:gd name="connsiteX7" fmla="*/ 1253744 w 4341323"/>
                <a:gd name="connsiteY7" fmla="*/ 3409610 h 3577153"/>
                <a:gd name="connsiteX8" fmla="*/ 4144188 w 4341323"/>
                <a:gd name="connsiteY8" fmla="*/ 484352 h 3577153"/>
                <a:gd name="connsiteX9" fmla="*/ 4336102 w 4341323"/>
                <a:gd name="connsiteY9" fmla="*/ 89646 h 3577153"/>
                <a:gd name="connsiteX10" fmla="*/ 4341324 w 4341323"/>
                <a:gd name="connsiteY10" fmla="*/ 22629 h 3577153"/>
                <a:gd name="connsiteX11" fmla="*/ 1305 w 4341323"/>
                <a:gd name="connsiteY11" fmla="*/ 0 h 3577153"/>
                <a:gd name="connsiteX12" fmla="*/ 0 w 4341323"/>
                <a:gd name="connsiteY12" fmla="*/ 0 h 3577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41323" h="3577153">
                  <a:moveTo>
                    <a:pt x="0" y="871"/>
                  </a:moveTo>
                  <a:lnTo>
                    <a:pt x="981324" y="3577153"/>
                  </a:lnTo>
                  <a:cubicBezTo>
                    <a:pt x="1006129" y="3568885"/>
                    <a:pt x="1030934" y="3559311"/>
                    <a:pt x="1054869" y="3547997"/>
                  </a:cubicBezTo>
                  <a:cubicBezTo>
                    <a:pt x="1055739" y="3547562"/>
                    <a:pt x="1056609" y="3547126"/>
                    <a:pt x="1057915" y="3546691"/>
                  </a:cubicBezTo>
                  <a:cubicBezTo>
                    <a:pt x="1080544" y="3536247"/>
                    <a:pt x="1102738" y="3524497"/>
                    <a:pt x="1124062" y="3511442"/>
                  </a:cubicBezTo>
                  <a:cubicBezTo>
                    <a:pt x="1130589" y="3507525"/>
                    <a:pt x="1136247" y="3503173"/>
                    <a:pt x="1142774" y="3498821"/>
                  </a:cubicBezTo>
                  <a:cubicBezTo>
                    <a:pt x="1158876" y="3488378"/>
                    <a:pt x="1174977" y="3477498"/>
                    <a:pt x="1190644" y="3465748"/>
                  </a:cubicBezTo>
                  <a:cubicBezTo>
                    <a:pt x="1212838" y="3448341"/>
                    <a:pt x="1233726" y="3430063"/>
                    <a:pt x="1253744" y="3409610"/>
                  </a:cubicBezTo>
                  <a:lnTo>
                    <a:pt x="4144188" y="484352"/>
                  </a:lnTo>
                  <a:cubicBezTo>
                    <a:pt x="4251677" y="375558"/>
                    <a:pt x="4317824" y="236301"/>
                    <a:pt x="4336102" y="89646"/>
                  </a:cubicBezTo>
                  <a:cubicBezTo>
                    <a:pt x="4338713" y="67453"/>
                    <a:pt x="4340454" y="44823"/>
                    <a:pt x="4341324" y="22629"/>
                  </a:cubicBezTo>
                  <a:lnTo>
                    <a:pt x="130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4371">
                <a:alpha val="80000"/>
              </a:srgbClr>
            </a:solidFill>
            <a:ln w="434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802197E-6B21-7835-EA9B-C28B9F61E343}"/>
                </a:ext>
              </a:extLst>
            </p:cNvPr>
            <p:cNvSpPr/>
            <p:nvPr/>
          </p:nvSpPr>
          <p:spPr>
            <a:xfrm>
              <a:off x="6776499" y="-1097378"/>
              <a:ext cx="4340565" cy="3603264"/>
            </a:xfrm>
            <a:custGeom>
              <a:avLst/>
              <a:gdLst>
                <a:gd name="connsiteX0" fmla="*/ 4340566 w 4340565"/>
                <a:gd name="connsiteY0" fmla="*/ 3576283 h 3603264"/>
                <a:gd name="connsiteX1" fmla="*/ 3359242 w 4340565"/>
                <a:gd name="connsiteY1" fmla="*/ 0 h 3603264"/>
                <a:gd name="connsiteX2" fmla="*/ 3285697 w 4340565"/>
                <a:gd name="connsiteY2" fmla="*/ 29157 h 3603264"/>
                <a:gd name="connsiteX3" fmla="*/ 3282651 w 4340565"/>
                <a:gd name="connsiteY3" fmla="*/ 30462 h 3603264"/>
                <a:gd name="connsiteX4" fmla="*/ 3216504 w 4340565"/>
                <a:gd name="connsiteY4" fmla="*/ 65712 h 3603264"/>
                <a:gd name="connsiteX5" fmla="*/ 3197791 w 4340565"/>
                <a:gd name="connsiteY5" fmla="*/ 78332 h 3603264"/>
                <a:gd name="connsiteX6" fmla="*/ 3149922 w 4340565"/>
                <a:gd name="connsiteY6" fmla="*/ 111405 h 3603264"/>
                <a:gd name="connsiteX7" fmla="*/ 3086821 w 4340565"/>
                <a:gd name="connsiteY7" fmla="*/ 167543 h 3603264"/>
                <a:gd name="connsiteX8" fmla="*/ 196812 w 4340565"/>
                <a:gd name="connsiteY8" fmla="*/ 3092366 h 3603264"/>
                <a:gd name="connsiteX9" fmla="*/ 4899 w 4340565"/>
                <a:gd name="connsiteY9" fmla="*/ 3487072 h 3603264"/>
                <a:gd name="connsiteX10" fmla="*/ 547 w 4340565"/>
                <a:gd name="connsiteY10" fmla="*/ 3603264 h 3603264"/>
                <a:gd name="connsiteX11" fmla="*/ 4290085 w 4340565"/>
                <a:gd name="connsiteY11" fmla="*/ 3603264 h 3603264"/>
                <a:gd name="connsiteX12" fmla="*/ 4340566 w 4340565"/>
                <a:gd name="connsiteY12" fmla="*/ 3576283 h 3603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40565" h="3603264">
                  <a:moveTo>
                    <a:pt x="4340566" y="3576283"/>
                  </a:moveTo>
                  <a:lnTo>
                    <a:pt x="3359242" y="0"/>
                  </a:lnTo>
                  <a:cubicBezTo>
                    <a:pt x="3334437" y="8268"/>
                    <a:pt x="3309632" y="17842"/>
                    <a:pt x="3285697" y="29157"/>
                  </a:cubicBezTo>
                  <a:cubicBezTo>
                    <a:pt x="3284827" y="29592"/>
                    <a:pt x="3283956" y="30027"/>
                    <a:pt x="3282651" y="30462"/>
                  </a:cubicBezTo>
                  <a:cubicBezTo>
                    <a:pt x="3260021" y="40907"/>
                    <a:pt x="3237828" y="52656"/>
                    <a:pt x="3216504" y="65712"/>
                  </a:cubicBezTo>
                  <a:cubicBezTo>
                    <a:pt x="3209976" y="69628"/>
                    <a:pt x="3204319" y="73980"/>
                    <a:pt x="3197791" y="78332"/>
                  </a:cubicBezTo>
                  <a:cubicBezTo>
                    <a:pt x="3181690" y="88776"/>
                    <a:pt x="3165588" y="99655"/>
                    <a:pt x="3149922" y="111405"/>
                  </a:cubicBezTo>
                  <a:cubicBezTo>
                    <a:pt x="3127728" y="128812"/>
                    <a:pt x="3106839" y="147090"/>
                    <a:pt x="3086821" y="167543"/>
                  </a:cubicBezTo>
                  <a:lnTo>
                    <a:pt x="196812" y="3092366"/>
                  </a:lnTo>
                  <a:cubicBezTo>
                    <a:pt x="89323" y="3201161"/>
                    <a:pt x="23177" y="3340417"/>
                    <a:pt x="4899" y="3487072"/>
                  </a:cubicBezTo>
                  <a:cubicBezTo>
                    <a:pt x="112" y="3525368"/>
                    <a:pt x="-758" y="3564098"/>
                    <a:pt x="547" y="3603264"/>
                  </a:cubicBezTo>
                  <a:lnTo>
                    <a:pt x="4290085" y="3603264"/>
                  </a:lnTo>
                  <a:cubicBezTo>
                    <a:pt x="4290085" y="3603264"/>
                    <a:pt x="4340566" y="3576283"/>
                    <a:pt x="4340566" y="3576283"/>
                  </a:cubicBezTo>
                  <a:close/>
                </a:path>
              </a:pathLst>
            </a:custGeom>
            <a:solidFill>
              <a:srgbClr val="317ABE">
                <a:alpha val="80000"/>
              </a:srgbClr>
            </a:solidFill>
            <a:ln w="434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23D619E-5F99-6D83-7721-AD5418F4A625}"/>
                </a:ext>
              </a:extLst>
            </p:cNvPr>
            <p:cNvSpPr/>
            <p:nvPr/>
          </p:nvSpPr>
          <p:spPr>
            <a:xfrm>
              <a:off x="10062196" y="-1133257"/>
              <a:ext cx="4928376" cy="3611727"/>
            </a:xfrm>
            <a:custGeom>
              <a:avLst/>
              <a:gdLst>
                <a:gd name="connsiteX0" fmla="*/ 1113182 w 4928376"/>
                <a:gd name="connsiteY0" fmla="*/ 3581265 h 3611727"/>
                <a:gd name="connsiteX1" fmla="*/ 4928377 w 4928376"/>
                <a:gd name="connsiteY1" fmla="*/ 1549424 h 3611727"/>
                <a:gd name="connsiteX2" fmla="*/ 4926636 w 4928376"/>
                <a:gd name="connsiteY2" fmla="*/ 1543767 h 3611727"/>
                <a:gd name="connsiteX3" fmla="*/ 4440109 w 4928376"/>
                <a:gd name="connsiteY3" fmla="*/ 1062897 h 3611727"/>
                <a:gd name="connsiteX4" fmla="*/ 461287 w 4928376"/>
                <a:gd name="connsiteY4" fmla="*/ 21954 h 3611727"/>
                <a:gd name="connsiteX5" fmla="*/ 0 w 4928376"/>
                <a:gd name="connsiteY5" fmla="*/ 64601 h 3611727"/>
                <a:gd name="connsiteX6" fmla="*/ 73545 w 4928376"/>
                <a:gd name="connsiteY6" fmla="*/ 35444 h 3611727"/>
                <a:gd name="connsiteX7" fmla="*/ 1054868 w 4928376"/>
                <a:gd name="connsiteY7" fmla="*/ 3611727 h 361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28376" h="3611727">
                  <a:moveTo>
                    <a:pt x="1113182" y="3581265"/>
                  </a:moveTo>
                  <a:lnTo>
                    <a:pt x="4928377" y="1549424"/>
                  </a:lnTo>
                  <a:lnTo>
                    <a:pt x="4926636" y="1543767"/>
                  </a:lnTo>
                  <a:cubicBezTo>
                    <a:pt x="4861795" y="1307901"/>
                    <a:pt x="4676410" y="1124692"/>
                    <a:pt x="4440109" y="1062897"/>
                  </a:cubicBezTo>
                  <a:lnTo>
                    <a:pt x="461287" y="21954"/>
                  </a:lnTo>
                  <a:cubicBezTo>
                    <a:pt x="304624" y="-18953"/>
                    <a:pt x="142303" y="-1546"/>
                    <a:pt x="0" y="64601"/>
                  </a:cubicBezTo>
                  <a:cubicBezTo>
                    <a:pt x="23935" y="53722"/>
                    <a:pt x="48305" y="43713"/>
                    <a:pt x="73545" y="35444"/>
                  </a:cubicBezTo>
                  <a:lnTo>
                    <a:pt x="1054868" y="3611727"/>
                  </a:lnTo>
                </a:path>
              </a:pathLst>
            </a:custGeom>
            <a:solidFill>
              <a:srgbClr val="124371">
                <a:alpha val="80000"/>
              </a:srgbClr>
            </a:solidFill>
            <a:ln w="434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BE2436D-ECB5-91B7-7D87-B06AB431205B}"/>
                </a:ext>
              </a:extLst>
            </p:cNvPr>
            <p:cNvSpPr/>
            <p:nvPr/>
          </p:nvSpPr>
          <p:spPr>
            <a:xfrm>
              <a:off x="6777047" y="2505450"/>
              <a:ext cx="4289537" cy="1999202"/>
            </a:xfrm>
            <a:custGeom>
              <a:avLst/>
              <a:gdLst>
                <a:gd name="connsiteX0" fmla="*/ 0 w 4289537"/>
                <a:gd name="connsiteY0" fmla="*/ 435 h 1999202"/>
                <a:gd name="connsiteX1" fmla="*/ 21324 w 4289537"/>
                <a:gd name="connsiteY1" fmla="*/ 143608 h 1999202"/>
                <a:gd name="connsiteX2" fmla="*/ 535703 w 4289537"/>
                <a:gd name="connsiteY2" fmla="*/ 1999202 h 1999202"/>
                <a:gd name="connsiteX3" fmla="*/ 4289538 w 4289537"/>
                <a:gd name="connsiteY3" fmla="*/ 0 h 1999202"/>
                <a:gd name="connsiteX4" fmla="*/ 0 w 4289537"/>
                <a:gd name="connsiteY4" fmla="*/ 0 h 1999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9537" h="1999202">
                  <a:moveTo>
                    <a:pt x="0" y="435"/>
                  </a:moveTo>
                  <a:cubicBezTo>
                    <a:pt x="2176" y="48305"/>
                    <a:pt x="9139" y="96174"/>
                    <a:pt x="21324" y="143608"/>
                  </a:cubicBezTo>
                  <a:lnTo>
                    <a:pt x="535703" y="1999202"/>
                  </a:lnTo>
                  <a:lnTo>
                    <a:pt x="42895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7ABE">
                <a:alpha val="80000"/>
              </a:srgbClr>
            </a:solidFill>
            <a:ln w="434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EEFC7E8-7B84-32D9-CC02-924CD4613D8A}"/>
                </a:ext>
              </a:extLst>
            </p:cNvPr>
            <p:cNvSpPr/>
            <p:nvPr/>
          </p:nvSpPr>
          <p:spPr>
            <a:xfrm>
              <a:off x="11750247" y="2502839"/>
              <a:ext cx="4340035" cy="2047941"/>
            </a:xfrm>
            <a:custGeom>
              <a:avLst/>
              <a:gdLst>
                <a:gd name="connsiteX0" fmla="*/ 4340018 w 4340035"/>
                <a:gd name="connsiteY0" fmla="*/ 2035322 h 2047941"/>
                <a:gd name="connsiteX1" fmla="*/ 4316083 w 4340035"/>
                <a:gd name="connsiteY1" fmla="*/ 1847761 h 2047941"/>
                <a:gd name="connsiteX2" fmla="*/ 3809102 w 4340035"/>
                <a:gd name="connsiteY2" fmla="*/ 0 h 2047941"/>
                <a:gd name="connsiteX3" fmla="*/ 3803445 w 4340035"/>
                <a:gd name="connsiteY3" fmla="*/ 0 h 2047941"/>
                <a:gd name="connsiteX4" fmla="*/ 3797788 w 4340035"/>
                <a:gd name="connsiteY4" fmla="*/ 3046 h 2047941"/>
                <a:gd name="connsiteX5" fmla="*/ 0 w 4340035"/>
                <a:gd name="connsiteY5" fmla="*/ 2025313 h 2047941"/>
                <a:gd name="connsiteX6" fmla="*/ 4340018 w 4340035"/>
                <a:gd name="connsiteY6" fmla="*/ 2047942 h 2047941"/>
                <a:gd name="connsiteX7" fmla="*/ 4340018 w 4340035"/>
                <a:gd name="connsiteY7" fmla="*/ 2035322 h 2047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40035" h="2047941">
                  <a:moveTo>
                    <a:pt x="4340018" y="2035322"/>
                  </a:moveTo>
                  <a:cubicBezTo>
                    <a:pt x="4340453" y="1972657"/>
                    <a:pt x="4333055" y="1909991"/>
                    <a:pt x="4316083" y="1847761"/>
                  </a:cubicBezTo>
                  <a:lnTo>
                    <a:pt x="3809102" y="0"/>
                  </a:lnTo>
                  <a:lnTo>
                    <a:pt x="3803445" y="0"/>
                  </a:lnTo>
                  <a:cubicBezTo>
                    <a:pt x="3803445" y="0"/>
                    <a:pt x="3797788" y="3046"/>
                    <a:pt x="3797788" y="3046"/>
                  </a:cubicBezTo>
                  <a:lnTo>
                    <a:pt x="0" y="2025313"/>
                  </a:lnTo>
                  <a:lnTo>
                    <a:pt x="4340018" y="2047942"/>
                  </a:lnTo>
                  <a:cubicBezTo>
                    <a:pt x="4340018" y="2043590"/>
                    <a:pt x="4340018" y="2039674"/>
                    <a:pt x="4340018" y="2035322"/>
                  </a:cubicBezTo>
                  <a:close/>
                </a:path>
              </a:pathLst>
            </a:custGeom>
            <a:solidFill>
              <a:srgbClr val="124371">
                <a:alpha val="80000"/>
              </a:srgbClr>
            </a:solidFill>
            <a:ln w="434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C2A1988-AD20-C25D-88E7-A7637B54B071}"/>
              </a:ext>
            </a:extLst>
          </p:cNvPr>
          <p:cNvCxnSpPr/>
          <p:nvPr userDrawn="1"/>
        </p:nvCxnSpPr>
        <p:spPr>
          <a:xfrm>
            <a:off x="3305026" y="6356838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AEDA84B-7C70-A1B7-1981-E8598842201D}"/>
              </a:ext>
            </a:extLst>
          </p:cNvPr>
          <p:cNvSpPr/>
          <p:nvPr/>
        </p:nvSpPr>
        <p:spPr>
          <a:xfrm>
            <a:off x="1310497" y="1689753"/>
            <a:ext cx="231910" cy="320088"/>
          </a:xfrm>
          <a:custGeom>
            <a:avLst/>
            <a:gdLst>
              <a:gd name="connsiteX0" fmla="*/ 106427 w 231910"/>
              <a:gd name="connsiteY0" fmla="*/ 320088 h 320088"/>
              <a:gd name="connsiteX1" fmla="*/ 50710 w 231910"/>
              <a:gd name="connsiteY1" fmla="*/ 315728 h 320088"/>
              <a:gd name="connsiteX2" fmla="*/ 6137 w 231910"/>
              <a:gd name="connsiteY2" fmla="*/ 303131 h 320088"/>
              <a:gd name="connsiteX3" fmla="*/ 6137 w 231910"/>
              <a:gd name="connsiteY3" fmla="*/ 245800 h 320088"/>
              <a:gd name="connsiteX4" fmla="*/ 51841 w 231910"/>
              <a:gd name="connsiteY4" fmla="*/ 259688 h 320088"/>
              <a:gd name="connsiteX5" fmla="*/ 99967 w 231910"/>
              <a:gd name="connsiteY5" fmla="*/ 265018 h 320088"/>
              <a:gd name="connsiteX6" fmla="*/ 149547 w 231910"/>
              <a:gd name="connsiteY6" fmla="*/ 258719 h 320088"/>
              <a:gd name="connsiteX7" fmla="*/ 165374 w 231910"/>
              <a:gd name="connsiteY7" fmla="*/ 230296 h 320088"/>
              <a:gd name="connsiteX8" fmla="*/ 158591 w 231910"/>
              <a:gd name="connsiteY8" fmla="*/ 208171 h 320088"/>
              <a:gd name="connsiteX9" fmla="*/ 135174 w 231910"/>
              <a:gd name="connsiteY9" fmla="*/ 193474 h 320088"/>
              <a:gd name="connsiteX10" fmla="*/ 88178 w 231910"/>
              <a:gd name="connsiteY10" fmla="*/ 178778 h 320088"/>
              <a:gd name="connsiteX11" fmla="*/ 19703 w 231910"/>
              <a:gd name="connsiteY11" fmla="*/ 145025 h 320088"/>
              <a:gd name="connsiteX12" fmla="*/ 0 w 231910"/>
              <a:gd name="connsiteY12" fmla="*/ 89147 h 320088"/>
              <a:gd name="connsiteX13" fmla="*/ 31331 w 231910"/>
              <a:gd name="connsiteY13" fmla="*/ 23094 h 320088"/>
              <a:gd name="connsiteX14" fmla="*/ 122415 w 231910"/>
              <a:gd name="connsiteY14" fmla="*/ 0 h 320088"/>
              <a:gd name="connsiteX15" fmla="*/ 174417 w 231910"/>
              <a:gd name="connsiteY15" fmla="*/ 3876 h 320088"/>
              <a:gd name="connsiteX16" fmla="*/ 213500 w 231910"/>
              <a:gd name="connsiteY16" fmla="*/ 13081 h 320088"/>
              <a:gd name="connsiteX17" fmla="*/ 213500 w 231910"/>
              <a:gd name="connsiteY17" fmla="*/ 70413 h 320088"/>
              <a:gd name="connsiteX18" fmla="*/ 131136 w 231910"/>
              <a:gd name="connsiteY18" fmla="*/ 55555 h 320088"/>
              <a:gd name="connsiteX19" fmla="*/ 83494 w 231910"/>
              <a:gd name="connsiteY19" fmla="*/ 62015 h 320088"/>
              <a:gd name="connsiteX20" fmla="*/ 66214 w 231910"/>
              <a:gd name="connsiteY20" fmla="*/ 89147 h 320088"/>
              <a:gd name="connsiteX21" fmla="*/ 72512 w 231910"/>
              <a:gd name="connsiteY21" fmla="*/ 108365 h 320088"/>
              <a:gd name="connsiteX22" fmla="*/ 93992 w 231910"/>
              <a:gd name="connsiteY22" fmla="*/ 121446 h 320088"/>
              <a:gd name="connsiteX23" fmla="*/ 136627 w 231910"/>
              <a:gd name="connsiteY23" fmla="*/ 134528 h 320088"/>
              <a:gd name="connsiteX24" fmla="*/ 195412 w 231910"/>
              <a:gd name="connsiteY24" fmla="*/ 158591 h 320088"/>
              <a:gd name="connsiteX25" fmla="*/ 223997 w 231910"/>
              <a:gd name="connsiteY25" fmla="*/ 190406 h 320088"/>
              <a:gd name="connsiteX26" fmla="*/ 231911 w 231910"/>
              <a:gd name="connsiteY26" fmla="*/ 230296 h 320088"/>
              <a:gd name="connsiteX27" fmla="*/ 201065 w 231910"/>
              <a:gd name="connsiteY27" fmla="*/ 295379 h 320088"/>
              <a:gd name="connsiteX28" fmla="*/ 106104 w 231910"/>
              <a:gd name="connsiteY28" fmla="*/ 319927 h 320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31910" h="320088">
                <a:moveTo>
                  <a:pt x="106427" y="320088"/>
                </a:moveTo>
                <a:cubicBezTo>
                  <a:pt x="86563" y="320088"/>
                  <a:pt x="67990" y="318635"/>
                  <a:pt x="50710" y="315728"/>
                </a:cubicBezTo>
                <a:cubicBezTo>
                  <a:pt x="33591" y="312821"/>
                  <a:pt x="18734" y="308622"/>
                  <a:pt x="6137" y="303131"/>
                </a:cubicBezTo>
                <a:lnTo>
                  <a:pt x="6137" y="245800"/>
                </a:lnTo>
                <a:cubicBezTo>
                  <a:pt x="20349" y="251613"/>
                  <a:pt x="35529" y="256297"/>
                  <a:pt x="51841" y="259688"/>
                </a:cubicBezTo>
                <a:cubicBezTo>
                  <a:pt x="68152" y="263241"/>
                  <a:pt x="84302" y="265018"/>
                  <a:pt x="99967" y="265018"/>
                </a:cubicBezTo>
                <a:cubicBezTo>
                  <a:pt x="122415" y="265018"/>
                  <a:pt x="139049" y="262918"/>
                  <a:pt x="149547" y="258719"/>
                </a:cubicBezTo>
                <a:cubicBezTo>
                  <a:pt x="160206" y="254520"/>
                  <a:pt x="165374" y="244992"/>
                  <a:pt x="165374" y="230296"/>
                </a:cubicBezTo>
                <a:cubicBezTo>
                  <a:pt x="165374" y="220929"/>
                  <a:pt x="163113" y="213661"/>
                  <a:pt x="158591" y="208171"/>
                </a:cubicBezTo>
                <a:cubicBezTo>
                  <a:pt x="154069" y="202680"/>
                  <a:pt x="146317" y="197835"/>
                  <a:pt x="135174" y="193474"/>
                </a:cubicBezTo>
                <a:cubicBezTo>
                  <a:pt x="124030" y="189114"/>
                  <a:pt x="108365" y="184269"/>
                  <a:pt x="88178" y="178778"/>
                </a:cubicBezTo>
                <a:cubicBezTo>
                  <a:pt x="55717" y="169734"/>
                  <a:pt x="32946" y="158591"/>
                  <a:pt x="19703" y="145025"/>
                </a:cubicBezTo>
                <a:cubicBezTo>
                  <a:pt x="6460" y="131459"/>
                  <a:pt x="0" y="112887"/>
                  <a:pt x="0" y="89147"/>
                </a:cubicBezTo>
                <a:cubicBezTo>
                  <a:pt x="0" y="60562"/>
                  <a:pt x="10497" y="38598"/>
                  <a:pt x="31331" y="23094"/>
                </a:cubicBezTo>
                <a:cubicBezTo>
                  <a:pt x="52164" y="7752"/>
                  <a:pt x="82525" y="0"/>
                  <a:pt x="122415" y="0"/>
                </a:cubicBezTo>
                <a:cubicBezTo>
                  <a:pt x="140987" y="0"/>
                  <a:pt x="158429" y="1292"/>
                  <a:pt x="174417" y="3876"/>
                </a:cubicBezTo>
                <a:cubicBezTo>
                  <a:pt x="190406" y="6460"/>
                  <a:pt x="203487" y="9528"/>
                  <a:pt x="213500" y="13081"/>
                </a:cubicBezTo>
                <a:lnTo>
                  <a:pt x="213500" y="70413"/>
                </a:lnTo>
                <a:cubicBezTo>
                  <a:pt x="187176" y="60400"/>
                  <a:pt x="159721" y="55555"/>
                  <a:pt x="131136" y="55555"/>
                </a:cubicBezTo>
                <a:cubicBezTo>
                  <a:pt x="110949" y="55555"/>
                  <a:pt x="94961" y="57655"/>
                  <a:pt x="83494" y="62015"/>
                </a:cubicBezTo>
                <a:cubicBezTo>
                  <a:pt x="71866" y="66376"/>
                  <a:pt x="66214" y="75419"/>
                  <a:pt x="66214" y="89147"/>
                </a:cubicBezTo>
                <a:cubicBezTo>
                  <a:pt x="66214" y="97222"/>
                  <a:pt x="68313" y="103682"/>
                  <a:pt x="72512" y="108365"/>
                </a:cubicBezTo>
                <a:cubicBezTo>
                  <a:pt x="76711" y="113210"/>
                  <a:pt x="83817" y="117570"/>
                  <a:pt x="93992" y="121446"/>
                </a:cubicBezTo>
                <a:cubicBezTo>
                  <a:pt x="104166" y="125322"/>
                  <a:pt x="118378" y="129683"/>
                  <a:pt x="136627" y="134528"/>
                </a:cubicBezTo>
                <a:cubicBezTo>
                  <a:pt x="161982" y="141311"/>
                  <a:pt x="181523" y="149224"/>
                  <a:pt x="195412" y="158591"/>
                </a:cubicBezTo>
                <a:cubicBezTo>
                  <a:pt x="209139" y="167958"/>
                  <a:pt x="218829" y="178455"/>
                  <a:pt x="223997" y="190406"/>
                </a:cubicBezTo>
                <a:cubicBezTo>
                  <a:pt x="229327" y="202195"/>
                  <a:pt x="231911" y="215599"/>
                  <a:pt x="231911" y="230296"/>
                </a:cubicBezTo>
                <a:cubicBezTo>
                  <a:pt x="231911" y="257266"/>
                  <a:pt x="221575" y="278907"/>
                  <a:pt x="201065" y="295379"/>
                </a:cubicBezTo>
                <a:cubicBezTo>
                  <a:pt x="180554" y="311691"/>
                  <a:pt x="148901" y="319927"/>
                  <a:pt x="106104" y="319927"/>
                </a:cubicBezTo>
              </a:path>
            </a:pathLst>
          </a:custGeom>
          <a:solidFill>
            <a:srgbClr val="0F63A9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29340B13-A532-6E0E-F97F-BDC59F8FF470}"/>
              </a:ext>
            </a:extLst>
          </p:cNvPr>
          <p:cNvSpPr/>
          <p:nvPr/>
        </p:nvSpPr>
        <p:spPr>
          <a:xfrm>
            <a:off x="1587950" y="1680386"/>
            <a:ext cx="229811" cy="324610"/>
          </a:xfrm>
          <a:custGeom>
            <a:avLst/>
            <a:gdLst>
              <a:gd name="connsiteX0" fmla="*/ 0 w 229811"/>
              <a:gd name="connsiteY0" fmla="*/ 324610 h 324610"/>
              <a:gd name="connsiteX1" fmla="*/ 0 w 229811"/>
              <a:gd name="connsiteY1" fmla="*/ 0 h 324610"/>
              <a:gd name="connsiteX2" fmla="*/ 65084 w 229811"/>
              <a:gd name="connsiteY2" fmla="*/ 0 h 324610"/>
              <a:gd name="connsiteX3" fmla="*/ 65084 w 229811"/>
              <a:gd name="connsiteY3" fmla="*/ 178616 h 324610"/>
              <a:gd name="connsiteX4" fmla="*/ 150354 w 229811"/>
              <a:gd name="connsiteY4" fmla="*/ 96253 h 324610"/>
              <a:gd name="connsiteX5" fmla="*/ 224482 w 229811"/>
              <a:gd name="connsiteY5" fmla="*/ 96253 h 324610"/>
              <a:gd name="connsiteX6" fmla="*/ 132590 w 229811"/>
              <a:gd name="connsiteY6" fmla="*/ 189760 h 324610"/>
              <a:gd name="connsiteX7" fmla="*/ 229811 w 229811"/>
              <a:gd name="connsiteY7" fmla="*/ 324610 h 324610"/>
              <a:gd name="connsiteX8" fmla="*/ 161013 w 229811"/>
              <a:gd name="connsiteY8" fmla="*/ 324610 h 324610"/>
              <a:gd name="connsiteX9" fmla="*/ 91569 w 229811"/>
              <a:gd name="connsiteY9" fmla="*/ 223997 h 324610"/>
              <a:gd name="connsiteX10" fmla="*/ 65084 w 229811"/>
              <a:gd name="connsiteY10" fmla="*/ 249514 h 324610"/>
              <a:gd name="connsiteX11" fmla="*/ 65084 w 229811"/>
              <a:gd name="connsiteY11" fmla="*/ 324610 h 324610"/>
              <a:gd name="connsiteX12" fmla="*/ 0 w 229811"/>
              <a:gd name="connsiteY12" fmla="*/ 324610 h 32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9811" h="324610">
                <a:moveTo>
                  <a:pt x="0" y="324610"/>
                </a:moveTo>
                <a:lnTo>
                  <a:pt x="0" y="0"/>
                </a:lnTo>
                <a:lnTo>
                  <a:pt x="65084" y="0"/>
                </a:lnTo>
                <a:lnTo>
                  <a:pt x="65084" y="178616"/>
                </a:lnTo>
                <a:lnTo>
                  <a:pt x="150354" y="96253"/>
                </a:lnTo>
                <a:lnTo>
                  <a:pt x="224482" y="96253"/>
                </a:lnTo>
                <a:lnTo>
                  <a:pt x="132590" y="189760"/>
                </a:lnTo>
                <a:lnTo>
                  <a:pt x="229811" y="324610"/>
                </a:lnTo>
                <a:lnTo>
                  <a:pt x="161013" y="324610"/>
                </a:lnTo>
                <a:lnTo>
                  <a:pt x="91569" y="223997"/>
                </a:lnTo>
                <a:lnTo>
                  <a:pt x="65084" y="249514"/>
                </a:lnTo>
                <a:lnTo>
                  <a:pt x="65084" y="324610"/>
                </a:lnTo>
                <a:lnTo>
                  <a:pt x="0" y="324610"/>
                </a:lnTo>
                <a:close/>
              </a:path>
            </a:pathLst>
          </a:custGeom>
          <a:solidFill>
            <a:srgbClr val="0F63A9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4233C864-27EE-E7ED-5F58-2A9A2A71C02F}"/>
              </a:ext>
            </a:extLst>
          </p:cNvPr>
          <p:cNvSpPr/>
          <p:nvPr/>
        </p:nvSpPr>
        <p:spPr>
          <a:xfrm>
            <a:off x="1820184" y="1683777"/>
            <a:ext cx="99805" cy="321380"/>
          </a:xfrm>
          <a:custGeom>
            <a:avLst/>
            <a:gdLst>
              <a:gd name="connsiteX0" fmla="*/ 34238 w 99805"/>
              <a:gd name="connsiteY0" fmla="*/ 321219 h 321380"/>
              <a:gd name="connsiteX1" fmla="*/ 34238 w 99805"/>
              <a:gd name="connsiteY1" fmla="*/ 141149 h 321380"/>
              <a:gd name="connsiteX2" fmla="*/ 0 w 99805"/>
              <a:gd name="connsiteY2" fmla="*/ 141149 h 321380"/>
              <a:gd name="connsiteX3" fmla="*/ 5814 w 99805"/>
              <a:gd name="connsiteY3" fmla="*/ 93023 h 321380"/>
              <a:gd name="connsiteX4" fmla="*/ 99321 w 99805"/>
              <a:gd name="connsiteY4" fmla="*/ 93023 h 321380"/>
              <a:gd name="connsiteX5" fmla="*/ 99321 w 99805"/>
              <a:gd name="connsiteY5" fmla="*/ 321380 h 321380"/>
              <a:gd name="connsiteX6" fmla="*/ 34238 w 99805"/>
              <a:gd name="connsiteY6" fmla="*/ 321380 h 321380"/>
              <a:gd name="connsiteX7" fmla="*/ 28908 w 99805"/>
              <a:gd name="connsiteY7" fmla="*/ 0 h 321380"/>
              <a:gd name="connsiteX8" fmla="*/ 99806 w 99805"/>
              <a:gd name="connsiteY8" fmla="*/ 0 h 321380"/>
              <a:gd name="connsiteX9" fmla="*/ 99806 w 99805"/>
              <a:gd name="connsiteY9" fmla="*/ 51033 h 321380"/>
              <a:gd name="connsiteX10" fmla="*/ 28908 w 99805"/>
              <a:gd name="connsiteY10" fmla="*/ 51033 h 321380"/>
              <a:gd name="connsiteX11" fmla="*/ 28908 w 99805"/>
              <a:gd name="connsiteY11" fmla="*/ 0 h 321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9805" h="321380">
                <a:moveTo>
                  <a:pt x="34238" y="321219"/>
                </a:moveTo>
                <a:lnTo>
                  <a:pt x="34238" y="141149"/>
                </a:lnTo>
                <a:lnTo>
                  <a:pt x="0" y="141149"/>
                </a:lnTo>
                <a:lnTo>
                  <a:pt x="5814" y="93023"/>
                </a:lnTo>
                <a:lnTo>
                  <a:pt x="99321" y="93023"/>
                </a:lnTo>
                <a:lnTo>
                  <a:pt x="99321" y="321380"/>
                </a:lnTo>
                <a:lnTo>
                  <a:pt x="34238" y="321380"/>
                </a:lnTo>
                <a:close/>
                <a:moveTo>
                  <a:pt x="28908" y="0"/>
                </a:moveTo>
                <a:lnTo>
                  <a:pt x="99806" y="0"/>
                </a:lnTo>
                <a:lnTo>
                  <a:pt x="99806" y="51033"/>
                </a:lnTo>
                <a:lnTo>
                  <a:pt x="28908" y="51033"/>
                </a:lnTo>
                <a:lnTo>
                  <a:pt x="28908" y="0"/>
                </a:lnTo>
                <a:close/>
              </a:path>
            </a:pathLst>
          </a:custGeom>
          <a:solidFill>
            <a:srgbClr val="0F63A9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F06A5D08-B23F-DFDA-D17E-27ABB53C22E1}"/>
              </a:ext>
            </a:extLst>
          </p:cNvPr>
          <p:cNvSpPr/>
          <p:nvPr/>
        </p:nvSpPr>
        <p:spPr>
          <a:xfrm>
            <a:off x="1974737" y="1680386"/>
            <a:ext cx="106588" cy="329455"/>
          </a:xfrm>
          <a:custGeom>
            <a:avLst/>
            <a:gdLst>
              <a:gd name="connsiteX0" fmla="*/ 63630 w 106588"/>
              <a:gd name="connsiteY0" fmla="*/ 329455 h 329455"/>
              <a:gd name="connsiteX1" fmla="*/ 15181 w 106588"/>
              <a:gd name="connsiteY1" fmla="*/ 314113 h 329455"/>
              <a:gd name="connsiteX2" fmla="*/ 0 w 106588"/>
              <a:gd name="connsiteY2" fmla="*/ 265018 h 329455"/>
              <a:gd name="connsiteX3" fmla="*/ 0 w 106588"/>
              <a:gd name="connsiteY3" fmla="*/ 0 h 329455"/>
              <a:gd name="connsiteX4" fmla="*/ 65084 w 106588"/>
              <a:gd name="connsiteY4" fmla="*/ 0 h 329455"/>
              <a:gd name="connsiteX5" fmla="*/ 65084 w 106588"/>
              <a:gd name="connsiteY5" fmla="*/ 259688 h 329455"/>
              <a:gd name="connsiteX6" fmla="*/ 69929 w 106588"/>
              <a:gd name="connsiteY6" fmla="*/ 276323 h 329455"/>
              <a:gd name="connsiteX7" fmla="*/ 83979 w 106588"/>
              <a:gd name="connsiteY7" fmla="*/ 280845 h 329455"/>
              <a:gd name="connsiteX8" fmla="*/ 106588 w 106588"/>
              <a:gd name="connsiteY8" fmla="*/ 277453 h 329455"/>
              <a:gd name="connsiteX9" fmla="*/ 106588 w 106588"/>
              <a:gd name="connsiteY9" fmla="*/ 322188 h 329455"/>
              <a:gd name="connsiteX10" fmla="*/ 63792 w 106588"/>
              <a:gd name="connsiteY10" fmla="*/ 329455 h 32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6588" h="329455">
                <a:moveTo>
                  <a:pt x="63630" y="329455"/>
                </a:moveTo>
                <a:cubicBezTo>
                  <a:pt x="41505" y="329455"/>
                  <a:pt x="25355" y="324287"/>
                  <a:pt x="15181" y="314113"/>
                </a:cubicBezTo>
                <a:cubicBezTo>
                  <a:pt x="5007" y="303777"/>
                  <a:pt x="0" y="287466"/>
                  <a:pt x="0" y="265018"/>
                </a:cubicBezTo>
                <a:lnTo>
                  <a:pt x="0" y="0"/>
                </a:lnTo>
                <a:lnTo>
                  <a:pt x="65084" y="0"/>
                </a:lnTo>
                <a:lnTo>
                  <a:pt x="65084" y="259688"/>
                </a:lnTo>
                <a:cubicBezTo>
                  <a:pt x="65084" y="267763"/>
                  <a:pt x="66699" y="273254"/>
                  <a:pt x="69929" y="276323"/>
                </a:cubicBezTo>
                <a:cubicBezTo>
                  <a:pt x="73158" y="279391"/>
                  <a:pt x="77842" y="280845"/>
                  <a:pt x="83979" y="280845"/>
                </a:cubicBezTo>
                <a:cubicBezTo>
                  <a:pt x="92377" y="280845"/>
                  <a:pt x="99806" y="279714"/>
                  <a:pt x="106588" y="277453"/>
                </a:cubicBezTo>
                <a:lnTo>
                  <a:pt x="106588" y="322188"/>
                </a:lnTo>
                <a:cubicBezTo>
                  <a:pt x="94315" y="327033"/>
                  <a:pt x="80103" y="329455"/>
                  <a:pt x="63792" y="329455"/>
                </a:cubicBezTo>
              </a:path>
            </a:pathLst>
          </a:custGeom>
          <a:solidFill>
            <a:srgbClr val="0F63A9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3C4BC7C-F918-D249-481F-B2F4A5D944A5}"/>
              </a:ext>
            </a:extLst>
          </p:cNvPr>
          <p:cNvSpPr/>
          <p:nvPr/>
        </p:nvSpPr>
        <p:spPr>
          <a:xfrm>
            <a:off x="2106358" y="1680386"/>
            <a:ext cx="106588" cy="329455"/>
          </a:xfrm>
          <a:custGeom>
            <a:avLst/>
            <a:gdLst>
              <a:gd name="connsiteX0" fmla="*/ 63630 w 106588"/>
              <a:gd name="connsiteY0" fmla="*/ 329455 h 329455"/>
              <a:gd name="connsiteX1" fmla="*/ 15181 w 106588"/>
              <a:gd name="connsiteY1" fmla="*/ 314113 h 329455"/>
              <a:gd name="connsiteX2" fmla="*/ 0 w 106588"/>
              <a:gd name="connsiteY2" fmla="*/ 265018 h 329455"/>
              <a:gd name="connsiteX3" fmla="*/ 0 w 106588"/>
              <a:gd name="connsiteY3" fmla="*/ 0 h 329455"/>
              <a:gd name="connsiteX4" fmla="*/ 65084 w 106588"/>
              <a:gd name="connsiteY4" fmla="*/ 0 h 329455"/>
              <a:gd name="connsiteX5" fmla="*/ 65084 w 106588"/>
              <a:gd name="connsiteY5" fmla="*/ 259688 h 329455"/>
              <a:gd name="connsiteX6" fmla="*/ 69929 w 106588"/>
              <a:gd name="connsiteY6" fmla="*/ 276323 h 329455"/>
              <a:gd name="connsiteX7" fmla="*/ 83979 w 106588"/>
              <a:gd name="connsiteY7" fmla="*/ 280845 h 329455"/>
              <a:gd name="connsiteX8" fmla="*/ 106588 w 106588"/>
              <a:gd name="connsiteY8" fmla="*/ 277453 h 329455"/>
              <a:gd name="connsiteX9" fmla="*/ 106588 w 106588"/>
              <a:gd name="connsiteY9" fmla="*/ 322188 h 329455"/>
              <a:gd name="connsiteX10" fmla="*/ 63792 w 106588"/>
              <a:gd name="connsiteY10" fmla="*/ 329455 h 32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6588" h="329455">
                <a:moveTo>
                  <a:pt x="63630" y="329455"/>
                </a:moveTo>
                <a:cubicBezTo>
                  <a:pt x="41505" y="329455"/>
                  <a:pt x="25355" y="324287"/>
                  <a:pt x="15181" y="314113"/>
                </a:cubicBezTo>
                <a:cubicBezTo>
                  <a:pt x="5006" y="303777"/>
                  <a:pt x="0" y="287466"/>
                  <a:pt x="0" y="265018"/>
                </a:cubicBezTo>
                <a:lnTo>
                  <a:pt x="0" y="0"/>
                </a:lnTo>
                <a:lnTo>
                  <a:pt x="65084" y="0"/>
                </a:lnTo>
                <a:lnTo>
                  <a:pt x="65084" y="259688"/>
                </a:lnTo>
                <a:cubicBezTo>
                  <a:pt x="65084" y="267763"/>
                  <a:pt x="66698" y="273254"/>
                  <a:pt x="69929" y="276323"/>
                </a:cubicBezTo>
                <a:cubicBezTo>
                  <a:pt x="73158" y="279391"/>
                  <a:pt x="77842" y="280845"/>
                  <a:pt x="83979" y="280845"/>
                </a:cubicBezTo>
                <a:cubicBezTo>
                  <a:pt x="92377" y="280845"/>
                  <a:pt x="99806" y="279714"/>
                  <a:pt x="106588" y="277453"/>
                </a:cubicBezTo>
                <a:lnTo>
                  <a:pt x="106588" y="322188"/>
                </a:lnTo>
                <a:cubicBezTo>
                  <a:pt x="94315" y="327033"/>
                  <a:pt x="80103" y="329455"/>
                  <a:pt x="63792" y="329455"/>
                </a:cubicBezTo>
              </a:path>
            </a:pathLst>
          </a:custGeom>
          <a:solidFill>
            <a:srgbClr val="0F63A9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F7B039F2-EE5E-6E57-1285-3A7BC254A1FB}"/>
              </a:ext>
            </a:extLst>
          </p:cNvPr>
          <p:cNvSpPr/>
          <p:nvPr/>
        </p:nvSpPr>
        <p:spPr>
          <a:xfrm>
            <a:off x="2249767" y="1694759"/>
            <a:ext cx="252582" cy="310398"/>
          </a:xfrm>
          <a:custGeom>
            <a:avLst/>
            <a:gdLst>
              <a:gd name="connsiteX0" fmla="*/ 162 w 252582"/>
              <a:gd name="connsiteY0" fmla="*/ 310237 h 310398"/>
              <a:gd name="connsiteX1" fmla="*/ 162 w 252582"/>
              <a:gd name="connsiteY1" fmla="*/ 0 h 310398"/>
              <a:gd name="connsiteX2" fmla="*/ 149062 w 252582"/>
              <a:gd name="connsiteY2" fmla="*/ 0 h 310398"/>
              <a:gd name="connsiteX3" fmla="*/ 227550 w 252582"/>
              <a:gd name="connsiteY3" fmla="*/ 28262 h 310398"/>
              <a:gd name="connsiteX4" fmla="*/ 252582 w 252582"/>
              <a:gd name="connsiteY4" fmla="*/ 104166 h 310398"/>
              <a:gd name="connsiteX5" fmla="*/ 236433 w 252582"/>
              <a:gd name="connsiteY5" fmla="*/ 158106 h 310398"/>
              <a:gd name="connsiteX6" fmla="*/ 190890 w 252582"/>
              <a:gd name="connsiteY6" fmla="*/ 190890 h 310398"/>
              <a:gd name="connsiteX7" fmla="*/ 203164 w 252582"/>
              <a:gd name="connsiteY7" fmla="*/ 204456 h 310398"/>
              <a:gd name="connsiteX8" fmla="*/ 212531 w 252582"/>
              <a:gd name="connsiteY8" fmla="*/ 223674 h 310398"/>
              <a:gd name="connsiteX9" fmla="*/ 250160 w 252582"/>
              <a:gd name="connsiteY9" fmla="*/ 310399 h 310398"/>
              <a:gd name="connsiteX10" fmla="*/ 182654 w 252582"/>
              <a:gd name="connsiteY10" fmla="*/ 310399 h 310398"/>
              <a:gd name="connsiteX11" fmla="*/ 145994 w 252582"/>
              <a:gd name="connsiteY11" fmla="*/ 227066 h 310398"/>
              <a:gd name="connsiteX12" fmla="*/ 135335 w 252582"/>
              <a:gd name="connsiteY12" fmla="*/ 212047 h 310398"/>
              <a:gd name="connsiteX13" fmla="*/ 116117 w 252582"/>
              <a:gd name="connsiteY13" fmla="*/ 207686 h 310398"/>
              <a:gd name="connsiteX14" fmla="*/ 65084 w 252582"/>
              <a:gd name="connsiteY14" fmla="*/ 207686 h 310398"/>
              <a:gd name="connsiteX15" fmla="*/ 65084 w 252582"/>
              <a:gd name="connsiteY15" fmla="*/ 310237 h 310398"/>
              <a:gd name="connsiteX16" fmla="*/ 0 w 252582"/>
              <a:gd name="connsiteY16" fmla="*/ 310237 h 310398"/>
              <a:gd name="connsiteX17" fmla="*/ 65084 w 252582"/>
              <a:gd name="connsiteY17" fmla="*/ 153746 h 310398"/>
              <a:gd name="connsiteX18" fmla="*/ 132105 w 252582"/>
              <a:gd name="connsiteY18" fmla="*/ 153746 h 310398"/>
              <a:gd name="connsiteX19" fmla="*/ 172157 w 252582"/>
              <a:gd name="connsiteY19" fmla="*/ 142441 h 310398"/>
              <a:gd name="connsiteX20" fmla="*/ 186691 w 252582"/>
              <a:gd name="connsiteY20" fmla="*/ 104166 h 310398"/>
              <a:gd name="connsiteX21" fmla="*/ 174095 w 252582"/>
              <a:gd name="connsiteY21" fmla="*/ 66053 h 310398"/>
              <a:gd name="connsiteX22" fmla="*/ 135981 w 252582"/>
              <a:gd name="connsiteY22" fmla="*/ 53940 h 310398"/>
              <a:gd name="connsiteX23" fmla="*/ 65245 w 252582"/>
              <a:gd name="connsiteY23" fmla="*/ 53940 h 310398"/>
              <a:gd name="connsiteX24" fmla="*/ 65245 w 252582"/>
              <a:gd name="connsiteY24" fmla="*/ 153584 h 31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2582" h="310398">
                <a:moveTo>
                  <a:pt x="162" y="310237"/>
                </a:moveTo>
                <a:lnTo>
                  <a:pt x="162" y="0"/>
                </a:lnTo>
                <a:lnTo>
                  <a:pt x="149062" y="0"/>
                </a:lnTo>
                <a:cubicBezTo>
                  <a:pt x="184753" y="0"/>
                  <a:pt x="210916" y="9367"/>
                  <a:pt x="227550" y="28262"/>
                </a:cubicBezTo>
                <a:cubicBezTo>
                  <a:pt x="244184" y="46996"/>
                  <a:pt x="252582" y="72351"/>
                  <a:pt x="252582" y="104166"/>
                </a:cubicBezTo>
                <a:cubicBezTo>
                  <a:pt x="252582" y="124999"/>
                  <a:pt x="247253" y="143087"/>
                  <a:pt x="236433" y="158106"/>
                </a:cubicBezTo>
                <a:cubicBezTo>
                  <a:pt x="225612" y="173126"/>
                  <a:pt x="210432" y="184107"/>
                  <a:pt x="190890" y="190890"/>
                </a:cubicBezTo>
                <a:cubicBezTo>
                  <a:pt x="196058" y="195089"/>
                  <a:pt x="200096" y="199611"/>
                  <a:pt x="203164" y="204456"/>
                </a:cubicBezTo>
                <a:cubicBezTo>
                  <a:pt x="206233" y="209301"/>
                  <a:pt x="209301" y="215761"/>
                  <a:pt x="212531" y="223674"/>
                </a:cubicBezTo>
                <a:lnTo>
                  <a:pt x="250160" y="310399"/>
                </a:lnTo>
                <a:lnTo>
                  <a:pt x="182654" y="310399"/>
                </a:lnTo>
                <a:lnTo>
                  <a:pt x="145994" y="227066"/>
                </a:lnTo>
                <a:cubicBezTo>
                  <a:pt x="142764" y="219960"/>
                  <a:pt x="139211" y="214953"/>
                  <a:pt x="135335" y="212047"/>
                </a:cubicBezTo>
                <a:cubicBezTo>
                  <a:pt x="131459" y="209140"/>
                  <a:pt x="124999" y="207686"/>
                  <a:pt x="116117" y="207686"/>
                </a:cubicBezTo>
                <a:lnTo>
                  <a:pt x="65084" y="207686"/>
                </a:lnTo>
                <a:lnTo>
                  <a:pt x="65084" y="310237"/>
                </a:lnTo>
                <a:lnTo>
                  <a:pt x="0" y="310237"/>
                </a:lnTo>
                <a:close/>
                <a:moveTo>
                  <a:pt x="65084" y="153746"/>
                </a:moveTo>
                <a:lnTo>
                  <a:pt x="132105" y="153746"/>
                </a:lnTo>
                <a:cubicBezTo>
                  <a:pt x="149062" y="153746"/>
                  <a:pt x="162467" y="150031"/>
                  <a:pt x="172157" y="142441"/>
                </a:cubicBezTo>
                <a:cubicBezTo>
                  <a:pt x="181846" y="134851"/>
                  <a:pt x="186691" y="122092"/>
                  <a:pt x="186691" y="104166"/>
                </a:cubicBezTo>
                <a:cubicBezTo>
                  <a:pt x="186691" y="86240"/>
                  <a:pt x="182492" y="74127"/>
                  <a:pt x="174095" y="66053"/>
                </a:cubicBezTo>
                <a:cubicBezTo>
                  <a:pt x="165697" y="57978"/>
                  <a:pt x="153100" y="53940"/>
                  <a:pt x="135981" y="53940"/>
                </a:cubicBezTo>
                <a:lnTo>
                  <a:pt x="65245" y="53940"/>
                </a:lnTo>
                <a:lnTo>
                  <a:pt x="65245" y="153584"/>
                </a:lnTo>
                <a:close/>
              </a:path>
            </a:pathLst>
          </a:custGeom>
          <a:solidFill>
            <a:srgbClr val="018FF9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13F66AAE-BD40-4082-8C95-55AD05929E89}"/>
              </a:ext>
            </a:extLst>
          </p:cNvPr>
          <p:cNvSpPr/>
          <p:nvPr/>
        </p:nvSpPr>
        <p:spPr>
          <a:xfrm>
            <a:off x="2530612" y="1772117"/>
            <a:ext cx="225450" cy="237886"/>
          </a:xfrm>
          <a:custGeom>
            <a:avLst/>
            <a:gdLst>
              <a:gd name="connsiteX0" fmla="*/ 128714 w 225450"/>
              <a:gd name="connsiteY0" fmla="*/ 237725 h 237886"/>
              <a:gd name="connsiteX1" fmla="*/ 34722 w 225450"/>
              <a:gd name="connsiteY1" fmla="*/ 208171 h 237886"/>
              <a:gd name="connsiteX2" fmla="*/ 0 w 225450"/>
              <a:gd name="connsiteY2" fmla="*/ 118378 h 237886"/>
              <a:gd name="connsiteX3" fmla="*/ 29231 w 225450"/>
              <a:gd name="connsiteY3" fmla="*/ 31977 h 237886"/>
              <a:gd name="connsiteX4" fmla="*/ 116117 w 225450"/>
              <a:gd name="connsiteY4" fmla="*/ 0 h 237886"/>
              <a:gd name="connsiteX5" fmla="*/ 197350 w 225450"/>
              <a:gd name="connsiteY5" fmla="*/ 27778 h 237886"/>
              <a:gd name="connsiteX6" fmla="*/ 225451 w 225450"/>
              <a:gd name="connsiteY6" fmla="*/ 100290 h 237886"/>
              <a:gd name="connsiteX7" fmla="*/ 225451 w 225450"/>
              <a:gd name="connsiteY7" fmla="*/ 141634 h 237886"/>
              <a:gd name="connsiteX8" fmla="*/ 60239 w 225450"/>
              <a:gd name="connsiteY8" fmla="*/ 141634 h 237886"/>
              <a:gd name="connsiteX9" fmla="*/ 85594 w 225450"/>
              <a:gd name="connsiteY9" fmla="*/ 179262 h 237886"/>
              <a:gd name="connsiteX10" fmla="*/ 142280 w 225450"/>
              <a:gd name="connsiteY10" fmla="*/ 189437 h 237886"/>
              <a:gd name="connsiteX11" fmla="*/ 179585 w 225450"/>
              <a:gd name="connsiteY11" fmla="*/ 186045 h 237886"/>
              <a:gd name="connsiteX12" fmla="*/ 212046 w 225450"/>
              <a:gd name="connsiteY12" fmla="*/ 177324 h 237886"/>
              <a:gd name="connsiteX13" fmla="*/ 212046 w 225450"/>
              <a:gd name="connsiteY13" fmla="*/ 223513 h 237886"/>
              <a:gd name="connsiteX14" fmla="*/ 174902 w 225450"/>
              <a:gd name="connsiteY14" fmla="*/ 234333 h 237886"/>
              <a:gd name="connsiteX15" fmla="*/ 128714 w 225450"/>
              <a:gd name="connsiteY15" fmla="*/ 237886 h 237886"/>
              <a:gd name="connsiteX16" fmla="*/ 60400 w 225450"/>
              <a:gd name="connsiteY16" fmla="*/ 101421 h 237886"/>
              <a:gd name="connsiteX17" fmla="*/ 168765 w 225450"/>
              <a:gd name="connsiteY17" fmla="*/ 101421 h 237886"/>
              <a:gd name="connsiteX18" fmla="*/ 168765 w 225450"/>
              <a:gd name="connsiteY18" fmla="*/ 88824 h 237886"/>
              <a:gd name="connsiteX19" fmla="*/ 157137 w 225450"/>
              <a:gd name="connsiteY19" fmla="*/ 57816 h 237886"/>
              <a:gd name="connsiteX20" fmla="*/ 118055 w 225450"/>
              <a:gd name="connsiteY20" fmla="*/ 46511 h 237886"/>
              <a:gd name="connsiteX21" fmla="*/ 72997 w 225450"/>
              <a:gd name="connsiteY21" fmla="*/ 59593 h 237886"/>
              <a:gd name="connsiteX22" fmla="*/ 60239 w 225450"/>
              <a:gd name="connsiteY22" fmla="*/ 101421 h 23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25450" h="237886">
                <a:moveTo>
                  <a:pt x="128714" y="237725"/>
                </a:moveTo>
                <a:cubicBezTo>
                  <a:pt x="89147" y="237725"/>
                  <a:pt x="57816" y="227873"/>
                  <a:pt x="34722" y="208171"/>
                </a:cubicBezTo>
                <a:cubicBezTo>
                  <a:pt x="11628" y="188468"/>
                  <a:pt x="0" y="158429"/>
                  <a:pt x="0" y="118378"/>
                </a:cubicBezTo>
                <a:cubicBezTo>
                  <a:pt x="0" y="82041"/>
                  <a:pt x="9690" y="53294"/>
                  <a:pt x="29231" y="31977"/>
                </a:cubicBezTo>
                <a:cubicBezTo>
                  <a:pt x="48772" y="10659"/>
                  <a:pt x="77680" y="0"/>
                  <a:pt x="116117" y="0"/>
                </a:cubicBezTo>
                <a:cubicBezTo>
                  <a:pt x="151485" y="0"/>
                  <a:pt x="178455" y="9205"/>
                  <a:pt x="197350" y="27778"/>
                </a:cubicBezTo>
                <a:cubicBezTo>
                  <a:pt x="216084" y="46188"/>
                  <a:pt x="225451" y="70413"/>
                  <a:pt x="225451" y="100290"/>
                </a:cubicBezTo>
                <a:lnTo>
                  <a:pt x="225451" y="141634"/>
                </a:lnTo>
                <a:lnTo>
                  <a:pt x="60239" y="141634"/>
                </a:lnTo>
                <a:cubicBezTo>
                  <a:pt x="63792" y="159883"/>
                  <a:pt x="72189" y="172480"/>
                  <a:pt x="85594" y="179262"/>
                </a:cubicBezTo>
                <a:cubicBezTo>
                  <a:pt x="98998" y="186045"/>
                  <a:pt x="117732" y="189437"/>
                  <a:pt x="142280" y="189437"/>
                </a:cubicBezTo>
                <a:cubicBezTo>
                  <a:pt x="154553" y="189437"/>
                  <a:pt x="166989" y="188306"/>
                  <a:pt x="179585" y="186045"/>
                </a:cubicBezTo>
                <a:cubicBezTo>
                  <a:pt x="192344" y="183784"/>
                  <a:pt x="203164" y="180877"/>
                  <a:pt x="212046" y="177324"/>
                </a:cubicBezTo>
                <a:lnTo>
                  <a:pt x="212046" y="223513"/>
                </a:lnTo>
                <a:cubicBezTo>
                  <a:pt x="201388" y="228358"/>
                  <a:pt x="189114" y="231911"/>
                  <a:pt x="174902" y="234333"/>
                </a:cubicBezTo>
                <a:cubicBezTo>
                  <a:pt x="160690" y="236756"/>
                  <a:pt x="145348" y="237886"/>
                  <a:pt x="128714" y="237886"/>
                </a:cubicBezTo>
                <a:moveTo>
                  <a:pt x="60400" y="101421"/>
                </a:moveTo>
                <a:lnTo>
                  <a:pt x="168765" y="101421"/>
                </a:lnTo>
                <a:lnTo>
                  <a:pt x="168765" y="88824"/>
                </a:lnTo>
                <a:cubicBezTo>
                  <a:pt x="168765" y="75581"/>
                  <a:pt x="164889" y="65245"/>
                  <a:pt x="157137" y="57816"/>
                </a:cubicBezTo>
                <a:cubicBezTo>
                  <a:pt x="149385" y="50226"/>
                  <a:pt x="136466" y="46511"/>
                  <a:pt x="118055" y="46511"/>
                </a:cubicBezTo>
                <a:cubicBezTo>
                  <a:pt x="96576" y="46511"/>
                  <a:pt x="81556" y="50872"/>
                  <a:pt x="72997" y="59593"/>
                </a:cubicBezTo>
                <a:cubicBezTo>
                  <a:pt x="64438" y="68314"/>
                  <a:pt x="60239" y="82202"/>
                  <a:pt x="60239" y="101421"/>
                </a:cubicBezTo>
              </a:path>
            </a:pathLst>
          </a:custGeom>
          <a:solidFill>
            <a:srgbClr val="018FF9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728B986A-3C33-39B4-80D0-5E534CBEE287}"/>
              </a:ext>
            </a:extLst>
          </p:cNvPr>
          <p:cNvSpPr/>
          <p:nvPr/>
        </p:nvSpPr>
        <p:spPr>
          <a:xfrm>
            <a:off x="2791753" y="1772117"/>
            <a:ext cx="224320" cy="238047"/>
          </a:xfrm>
          <a:custGeom>
            <a:avLst/>
            <a:gdLst>
              <a:gd name="connsiteX0" fmla="*/ 81395 w 224320"/>
              <a:gd name="connsiteY0" fmla="*/ 237725 h 238047"/>
              <a:gd name="connsiteX1" fmla="*/ 41182 w 224320"/>
              <a:gd name="connsiteY1" fmla="*/ 229811 h 238047"/>
              <a:gd name="connsiteX2" fmla="*/ 11305 w 224320"/>
              <a:gd name="connsiteY2" fmla="*/ 206233 h 238047"/>
              <a:gd name="connsiteX3" fmla="*/ 0 w 224320"/>
              <a:gd name="connsiteY3" fmla="*/ 166989 h 238047"/>
              <a:gd name="connsiteX4" fmla="*/ 23902 w 224320"/>
              <a:gd name="connsiteY4" fmla="*/ 113048 h 238047"/>
              <a:gd name="connsiteX5" fmla="*/ 94476 w 224320"/>
              <a:gd name="connsiteY5" fmla="*/ 92861 h 238047"/>
              <a:gd name="connsiteX6" fmla="*/ 161982 w 224320"/>
              <a:gd name="connsiteY6" fmla="*/ 92861 h 238047"/>
              <a:gd name="connsiteX7" fmla="*/ 161982 w 224320"/>
              <a:gd name="connsiteY7" fmla="*/ 86563 h 238047"/>
              <a:gd name="connsiteX8" fmla="*/ 150193 w 224320"/>
              <a:gd name="connsiteY8" fmla="*/ 56686 h 238047"/>
              <a:gd name="connsiteX9" fmla="*/ 102713 w 224320"/>
              <a:gd name="connsiteY9" fmla="*/ 47965 h 238047"/>
              <a:gd name="connsiteX10" fmla="*/ 27616 w 224320"/>
              <a:gd name="connsiteY10" fmla="*/ 60077 h 238047"/>
              <a:gd name="connsiteX11" fmla="*/ 27616 w 224320"/>
              <a:gd name="connsiteY11" fmla="*/ 14373 h 238047"/>
              <a:gd name="connsiteX12" fmla="*/ 66376 w 224320"/>
              <a:gd name="connsiteY12" fmla="*/ 4037 h 238047"/>
              <a:gd name="connsiteX13" fmla="*/ 116278 w 224320"/>
              <a:gd name="connsiteY13" fmla="*/ 0 h 238047"/>
              <a:gd name="connsiteX14" fmla="*/ 196058 w 224320"/>
              <a:gd name="connsiteY14" fmla="*/ 20995 h 238047"/>
              <a:gd name="connsiteX15" fmla="*/ 224320 w 224320"/>
              <a:gd name="connsiteY15" fmla="*/ 88178 h 238047"/>
              <a:gd name="connsiteX16" fmla="*/ 224320 w 224320"/>
              <a:gd name="connsiteY16" fmla="*/ 233203 h 238047"/>
              <a:gd name="connsiteX17" fmla="*/ 167958 w 224320"/>
              <a:gd name="connsiteY17" fmla="*/ 233203 h 238047"/>
              <a:gd name="connsiteX18" fmla="*/ 164566 w 224320"/>
              <a:gd name="connsiteY18" fmla="*/ 212531 h 238047"/>
              <a:gd name="connsiteX19" fmla="*/ 131298 w 224320"/>
              <a:gd name="connsiteY19" fmla="*/ 231265 h 238047"/>
              <a:gd name="connsiteX20" fmla="*/ 81718 w 224320"/>
              <a:gd name="connsiteY20" fmla="*/ 238048 h 238047"/>
              <a:gd name="connsiteX21" fmla="*/ 99321 w 224320"/>
              <a:gd name="connsiteY21" fmla="*/ 194928 h 238047"/>
              <a:gd name="connsiteX22" fmla="*/ 136950 w 224320"/>
              <a:gd name="connsiteY22" fmla="*/ 187660 h 238047"/>
              <a:gd name="connsiteX23" fmla="*/ 161982 w 224320"/>
              <a:gd name="connsiteY23" fmla="*/ 169411 h 238047"/>
              <a:gd name="connsiteX24" fmla="*/ 161982 w 224320"/>
              <a:gd name="connsiteY24" fmla="*/ 133236 h 238047"/>
              <a:gd name="connsiteX25" fmla="*/ 95930 w 224320"/>
              <a:gd name="connsiteY25" fmla="*/ 133236 h 238047"/>
              <a:gd name="connsiteX26" fmla="*/ 57816 w 224320"/>
              <a:gd name="connsiteY26" fmla="*/ 164566 h 238047"/>
              <a:gd name="connsiteX27" fmla="*/ 99321 w 224320"/>
              <a:gd name="connsiteY27" fmla="*/ 194928 h 238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24320" h="238047">
                <a:moveTo>
                  <a:pt x="81395" y="237725"/>
                </a:moveTo>
                <a:cubicBezTo>
                  <a:pt x="67022" y="237725"/>
                  <a:pt x="53456" y="235141"/>
                  <a:pt x="41182" y="229811"/>
                </a:cubicBezTo>
                <a:cubicBezTo>
                  <a:pt x="28747" y="224482"/>
                  <a:pt x="18895" y="216568"/>
                  <a:pt x="11305" y="206233"/>
                </a:cubicBezTo>
                <a:cubicBezTo>
                  <a:pt x="3715" y="195735"/>
                  <a:pt x="0" y="182654"/>
                  <a:pt x="0" y="166989"/>
                </a:cubicBezTo>
                <a:cubicBezTo>
                  <a:pt x="0" y="144540"/>
                  <a:pt x="7913" y="126453"/>
                  <a:pt x="23902" y="113048"/>
                </a:cubicBezTo>
                <a:cubicBezTo>
                  <a:pt x="39729" y="99644"/>
                  <a:pt x="63307" y="92861"/>
                  <a:pt x="94476" y="92861"/>
                </a:cubicBezTo>
                <a:lnTo>
                  <a:pt x="161982" y="92861"/>
                </a:lnTo>
                <a:lnTo>
                  <a:pt x="161982" y="86563"/>
                </a:lnTo>
                <a:cubicBezTo>
                  <a:pt x="161982" y="72351"/>
                  <a:pt x="158106" y="62500"/>
                  <a:pt x="150193" y="56686"/>
                </a:cubicBezTo>
                <a:cubicBezTo>
                  <a:pt x="142280" y="50872"/>
                  <a:pt x="126453" y="47965"/>
                  <a:pt x="102713" y="47965"/>
                </a:cubicBezTo>
                <a:cubicBezTo>
                  <a:pt x="76711" y="47965"/>
                  <a:pt x="51679" y="52002"/>
                  <a:pt x="27616" y="60077"/>
                </a:cubicBezTo>
                <a:lnTo>
                  <a:pt x="27616" y="14373"/>
                </a:lnTo>
                <a:cubicBezTo>
                  <a:pt x="38275" y="10174"/>
                  <a:pt x="51195" y="6783"/>
                  <a:pt x="66376" y="4037"/>
                </a:cubicBezTo>
                <a:cubicBezTo>
                  <a:pt x="81556" y="1292"/>
                  <a:pt x="98191" y="0"/>
                  <a:pt x="116278" y="0"/>
                </a:cubicBezTo>
                <a:cubicBezTo>
                  <a:pt x="150677" y="0"/>
                  <a:pt x="177163" y="6944"/>
                  <a:pt x="196058" y="20995"/>
                </a:cubicBezTo>
                <a:cubicBezTo>
                  <a:pt x="214792" y="34884"/>
                  <a:pt x="224320" y="57332"/>
                  <a:pt x="224320" y="88178"/>
                </a:cubicBezTo>
                <a:lnTo>
                  <a:pt x="224320" y="233203"/>
                </a:lnTo>
                <a:lnTo>
                  <a:pt x="167958" y="233203"/>
                </a:lnTo>
                <a:lnTo>
                  <a:pt x="164566" y="212531"/>
                </a:lnTo>
                <a:cubicBezTo>
                  <a:pt x="155522" y="220606"/>
                  <a:pt x="144541" y="226743"/>
                  <a:pt x="131298" y="231265"/>
                </a:cubicBezTo>
                <a:cubicBezTo>
                  <a:pt x="118055" y="235787"/>
                  <a:pt x="101582" y="238048"/>
                  <a:pt x="81718" y="238048"/>
                </a:cubicBezTo>
                <a:moveTo>
                  <a:pt x="99321" y="194928"/>
                </a:moveTo>
                <a:cubicBezTo>
                  <a:pt x="113694" y="194928"/>
                  <a:pt x="126291" y="192505"/>
                  <a:pt x="136950" y="187660"/>
                </a:cubicBezTo>
                <a:cubicBezTo>
                  <a:pt x="147609" y="182815"/>
                  <a:pt x="155845" y="176840"/>
                  <a:pt x="161982" y="169411"/>
                </a:cubicBezTo>
                <a:lnTo>
                  <a:pt x="161982" y="133236"/>
                </a:lnTo>
                <a:lnTo>
                  <a:pt x="95930" y="133236"/>
                </a:lnTo>
                <a:cubicBezTo>
                  <a:pt x="70575" y="133236"/>
                  <a:pt x="57816" y="143733"/>
                  <a:pt x="57816" y="164566"/>
                </a:cubicBezTo>
                <a:cubicBezTo>
                  <a:pt x="57816" y="185399"/>
                  <a:pt x="71544" y="194928"/>
                  <a:pt x="99321" y="194928"/>
                </a:cubicBezTo>
              </a:path>
            </a:pathLst>
          </a:custGeom>
          <a:solidFill>
            <a:srgbClr val="018FF9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3C04392A-39EA-BC68-973E-8AA48380CF21}"/>
              </a:ext>
            </a:extLst>
          </p:cNvPr>
          <p:cNvSpPr/>
          <p:nvPr/>
        </p:nvSpPr>
        <p:spPr>
          <a:xfrm>
            <a:off x="3068238" y="1680386"/>
            <a:ext cx="106588" cy="329455"/>
          </a:xfrm>
          <a:custGeom>
            <a:avLst/>
            <a:gdLst>
              <a:gd name="connsiteX0" fmla="*/ 63630 w 106588"/>
              <a:gd name="connsiteY0" fmla="*/ 329455 h 329455"/>
              <a:gd name="connsiteX1" fmla="*/ 15181 w 106588"/>
              <a:gd name="connsiteY1" fmla="*/ 314113 h 329455"/>
              <a:gd name="connsiteX2" fmla="*/ 0 w 106588"/>
              <a:gd name="connsiteY2" fmla="*/ 265018 h 329455"/>
              <a:gd name="connsiteX3" fmla="*/ 0 w 106588"/>
              <a:gd name="connsiteY3" fmla="*/ 0 h 329455"/>
              <a:gd name="connsiteX4" fmla="*/ 65084 w 106588"/>
              <a:gd name="connsiteY4" fmla="*/ 0 h 329455"/>
              <a:gd name="connsiteX5" fmla="*/ 65084 w 106588"/>
              <a:gd name="connsiteY5" fmla="*/ 259688 h 329455"/>
              <a:gd name="connsiteX6" fmla="*/ 69929 w 106588"/>
              <a:gd name="connsiteY6" fmla="*/ 276323 h 329455"/>
              <a:gd name="connsiteX7" fmla="*/ 83979 w 106588"/>
              <a:gd name="connsiteY7" fmla="*/ 280845 h 329455"/>
              <a:gd name="connsiteX8" fmla="*/ 106588 w 106588"/>
              <a:gd name="connsiteY8" fmla="*/ 277453 h 329455"/>
              <a:gd name="connsiteX9" fmla="*/ 106588 w 106588"/>
              <a:gd name="connsiteY9" fmla="*/ 322188 h 329455"/>
              <a:gd name="connsiteX10" fmla="*/ 63792 w 106588"/>
              <a:gd name="connsiteY10" fmla="*/ 329455 h 32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6588" h="329455">
                <a:moveTo>
                  <a:pt x="63630" y="329455"/>
                </a:moveTo>
                <a:cubicBezTo>
                  <a:pt x="41505" y="329455"/>
                  <a:pt x="25355" y="324287"/>
                  <a:pt x="15181" y="314113"/>
                </a:cubicBezTo>
                <a:cubicBezTo>
                  <a:pt x="5006" y="303777"/>
                  <a:pt x="0" y="287466"/>
                  <a:pt x="0" y="265018"/>
                </a:cubicBezTo>
                <a:lnTo>
                  <a:pt x="0" y="0"/>
                </a:lnTo>
                <a:lnTo>
                  <a:pt x="65084" y="0"/>
                </a:lnTo>
                <a:lnTo>
                  <a:pt x="65084" y="259688"/>
                </a:lnTo>
                <a:cubicBezTo>
                  <a:pt x="65084" y="267763"/>
                  <a:pt x="66698" y="273254"/>
                  <a:pt x="69929" y="276323"/>
                </a:cubicBezTo>
                <a:cubicBezTo>
                  <a:pt x="73158" y="279391"/>
                  <a:pt x="77842" y="280845"/>
                  <a:pt x="83979" y="280845"/>
                </a:cubicBezTo>
                <a:cubicBezTo>
                  <a:pt x="92377" y="280845"/>
                  <a:pt x="99805" y="279714"/>
                  <a:pt x="106588" y="277453"/>
                </a:cubicBezTo>
                <a:lnTo>
                  <a:pt x="106588" y="322188"/>
                </a:lnTo>
                <a:cubicBezTo>
                  <a:pt x="94315" y="327033"/>
                  <a:pt x="80103" y="329455"/>
                  <a:pt x="63792" y="329455"/>
                </a:cubicBezTo>
              </a:path>
            </a:pathLst>
          </a:custGeom>
          <a:solidFill>
            <a:srgbClr val="018FF9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88F309FF-CC1E-2BB7-1C8D-374C8B358CFE}"/>
              </a:ext>
            </a:extLst>
          </p:cNvPr>
          <p:cNvSpPr/>
          <p:nvPr/>
        </p:nvSpPr>
        <p:spPr>
          <a:xfrm>
            <a:off x="651749" y="1722698"/>
            <a:ext cx="500481" cy="262110"/>
          </a:xfrm>
          <a:custGeom>
            <a:avLst/>
            <a:gdLst>
              <a:gd name="connsiteX0" fmla="*/ 0 w 500481"/>
              <a:gd name="connsiteY0" fmla="*/ 0 h 262110"/>
              <a:gd name="connsiteX1" fmla="*/ 323 w 500481"/>
              <a:gd name="connsiteY1" fmla="*/ 122415 h 262110"/>
              <a:gd name="connsiteX2" fmla="*/ 499351 w 500481"/>
              <a:gd name="connsiteY2" fmla="*/ 262111 h 262110"/>
              <a:gd name="connsiteX3" fmla="*/ 500481 w 500481"/>
              <a:gd name="connsiteY3" fmla="*/ 137273 h 262110"/>
              <a:gd name="connsiteX4" fmla="*/ 0 w 500481"/>
              <a:gd name="connsiteY4" fmla="*/ 0 h 262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481" h="262110">
                <a:moveTo>
                  <a:pt x="0" y="0"/>
                </a:moveTo>
                <a:lnTo>
                  <a:pt x="323" y="122415"/>
                </a:lnTo>
                <a:lnTo>
                  <a:pt x="499351" y="262111"/>
                </a:lnTo>
                <a:lnTo>
                  <a:pt x="500481" y="137273"/>
                </a:lnTo>
                <a:lnTo>
                  <a:pt x="0" y="0"/>
                </a:lnTo>
                <a:close/>
              </a:path>
            </a:pathLst>
          </a:custGeom>
          <a:solidFill>
            <a:srgbClr val="F49E28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E7F55A1C-20F1-A490-DB0C-6C8ADAB6FD5D}"/>
              </a:ext>
            </a:extLst>
          </p:cNvPr>
          <p:cNvSpPr/>
          <p:nvPr/>
        </p:nvSpPr>
        <p:spPr>
          <a:xfrm>
            <a:off x="891088" y="1570890"/>
            <a:ext cx="4360" cy="968"/>
          </a:xfrm>
          <a:custGeom>
            <a:avLst/>
            <a:gdLst>
              <a:gd name="connsiteX0" fmla="*/ 0 w 4360"/>
              <a:gd name="connsiteY0" fmla="*/ 969 h 968"/>
              <a:gd name="connsiteX1" fmla="*/ 4360 w 4360"/>
              <a:gd name="connsiteY1" fmla="*/ 0 h 968"/>
              <a:gd name="connsiteX2" fmla="*/ 0 w 4360"/>
              <a:gd name="connsiteY2" fmla="*/ 969 h 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60" h="968">
                <a:moveTo>
                  <a:pt x="0" y="969"/>
                </a:moveTo>
                <a:cubicBezTo>
                  <a:pt x="1453" y="646"/>
                  <a:pt x="2907" y="323"/>
                  <a:pt x="4360" y="0"/>
                </a:cubicBezTo>
                <a:cubicBezTo>
                  <a:pt x="2907" y="323"/>
                  <a:pt x="1453" y="484"/>
                  <a:pt x="0" y="969"/>
                </a:cubicBezTo>
              </a:path>
            </a:pathLst>
          </a:custGeom>
          <a:solidFill>
            <a:srgbClr val="4288C8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4F6B6F88-D29F-FCF9-282F-71ED1C6D4108}"/>
              </a:ext>
            </a:extLst>
          </p:cNvPr>
          <p:cNvSpPr/>
          <p:nvPr/>
        </p:nvSpPr>
        <p:spPr>
          <a:xfrm>
            <a:off x="895448" y="1570191"/>
            <a:ext cx="257427" cy="218882"/>
          </a:xfrm>
          <a:custGeom>
            <a:avLst/>
            <a:gdLst>
              <a:gd name="connsiteX0" fmla="*/ 8559 w 257427"/>
              <a:gd name="connsiteY0" fmla="*/ 218075 h 218882"/>
              <a:gd name="connsiteX1" fmla="*/ 257427 w 257427"/>
              <a:gd name="connsiteY1" fmla="*/ 162035 h 218882"/>
              <a:gd name="connsiteX2" fmla="*/ 257427 w 257427"/>
              <a:gd name="connsiteY2" fmla="*/ 161712 h 218882"/>
              <a:gd name="connsiteX3" fmla="*/ 237240 w 257427"/>
              <a:gd name="connsiteY3" fmla="*/ 126829 h 218882"/>
              <a:gd name="connsiteX4" fmla="*/ 26970 w 257427"/>
              <a:gd name="connsiteY4" fmla="*/ 5383 h 218882"/>
              <a:gd name="connsiteX5" fmla="*/ 0 w 257427"/>
              <a:gd name="connsiteY5" fmla="*/ 538 h 218882"/>
              <a:gd name="connsiteX6" fmla="*/ 4683 w 257427"/>
              <a:gd name="connsiteY6" fmla="*/ 53 h 218882"/>
              <a:gd name="connsiteX7" fmla="*/ 4683 w 257427"/>
              <a:gd name="connsiteY7" fmla="*/ 218883 h 21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7427" h="218882">
                <a:moveTo>
                  <a:pt x="8559" y="218075"/>
                </a:moveTo>
                <a:lnTo>
                  <a:pt x="257427" y="162035"/>
                </a:lnTo>
                <a:lnTo>
                  <a:pt x="257427" y="161712"/>
                </a:lnTo>
                <a:cubicBezTo>
                  <a:pt x="257427" y="147339"/>
                  <a:pt x="249675" y="133935"/>
                  <a:pt x="237240" y="126829"/>
                </a:cubicBezTo>
                <a:lnTo>
                  <a:pt x="26970" y="5383"/>
                </a:lnTo>
                <a:cubicBezTo>
                  <a:pt x="18734" y="538"/>
                  <a:pt x="9205" y="-916"/>
                  <a:pt x="0" y="538"/>
                </a:cubicBezTo>
                <a:cubicBezTo>
                  <a:pt x="1615" y="376"/>
                  <a:pt x="3068" y="53"/>
                  <a:pt x="4683" y="53"/>
                </a:cubicBezTo>
                <a:lnTo>
                  <a:pt x="4683" y="218883"/>
                </a:lnTo>
              </a:path>
            </a:pathLst>
          </a:custGeom>
          <a:solidFill>
            <a:srgbClr val="0F63A9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6844A836-069A-7A46-3F1D-53B4A82979F0}"/>
              </a:ext>
            </a:extLst>
          </p:cNvPr>
          <p:cNvSpPr/>
          <p:nvPr/>
        </p:nvSpPr>
        <p:spPr>
          <a:xfrm>
            <a:off x="886566" y="1572344"/>
            <a:ext cx="3229" cy="1130"/>
          </a:xfrm>
          <a:custGeom>
            <a:avLst/>
            <a:gdLst>
              <a:gd name="connsiteX0" fmla="*/ 0 w 3229"/>
              <a:gd name="connsiteY0" fmla="*/ 1130 h 1130"/>
              <a:gd name="connsiteX1" fmla="*/ 3230 w 3229"/>
              <a:gd name="connsiteY1" fmla="*/ 0 h 1130"/>
              <a:gd name="connsiteX2" fmla="*/ 0 w 3229"/>
              <a:gd name="connsiteY2" fmla="*/ 1130 h 1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29" h="1130">
                <a:moveTo>
                  <a:pt x="0" y="1130"/>
                </a:moveTo>
                <a:cubicBezTo>
                  <a:pt x="1130" y="646"/>
                  <a:pt x="2099" y="323"/>
                  <a:pt x="3230" y="0"/>
                </a:cubicBezTo>
                <a:cubicBezTo>
                  <a:pt x="2099" y="323"/>
                  <a:pt x="1130" y="646"/>
                  <a:pt x="0" y="1130"/>
                </a:cubicBezTo>
              </a:path>
            </a:pathLst>
          </a:custGeom>
          <a:solidFill>
            <a:srgbClr val="4288C8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100051F9-F484-F9B4-E490-E9448C194197}"/>
              </a:ext>
            </a:extLst>
          </p:cNvPr>
          <p:cNvSpPr/>
          <p:nvPr/>
        </p:nvSpPr>
        <p:spPr>
          <a:xfrm>
            <a:off x="882044" y="1573313"/>
            <a:ext cx="4521" cy="2260"/>
          </a:xfrm>
          <a:custGeom>
            <a:avLst/>
            <a:gdLst>
              <a:gd name="connsiteX0" fmla="*/ 0 w 4521"/>
              <a:gd name="connsiteY0" fmla="*/ 2261 h 2260"/>
              <a:gd name="connsiteX1" fmla="*/ 4522 w 4521"/>
              <a:gd name="connsiteY1" fmla="*/ 0 h 2260"/>
              <a:gd name="connsiteX2" fmla="*/ 0 w 4521"/>
              <a:gd name="connsiteY2" fmla="*/ 2261 h 2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21" h="2260">
                <a:moveTo>
                  <a:pt x="0" y="2261"/>
                </a:moveTo>
                <a:cubicBezTo>
                  <a:pt x="1453" y="1453"/>
                  <a:pt x="2907" y="646"/>
                  <a:pt x="4522" y="0"/>
                </a:cubicBezTo>
                <a:cubicBezTo>
                  <a:pt x="3068" y="646"/>
                  <a:pt x="1453" y="1292"/>
                  <a:pt x="0" y="2261"/>
                </a:cubicBezTo>
              </a:path>
            </a:pathLst>
          </a:custGeom>
          <a:solidFill>
            <a:srgbClr val="4288C8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729610-BAD6-ADC2-4AD6-23FF000AEA57}"/>
              </a:ext>
            </a:extLst>
          </p:cNvPr>
          <p:cNvSpPr/>
          <p:nvPr/>
        </p:nvSpPr>
        <p:spPr>
          <a:xfrm>
            <a:off x="895448" y="1570890"/>
            <a:ext cx="161" cy="16149"/>
          </a:xfrm>
          <a:custGeom>
            <a:avLst/>
            <a:gdLst>
              <a:gd name="connsiteX0" fmla="*/ 0 w 161"/>
              <a:gd name="connsiteY0" fmla="*/ 0 h 16149"/>
              <a:gd name="connsiteX1" fmla="*/ 162 w 161"/>
              <a:gd name="connsiteY1" fmla="*/ 0 h 16149"/>
              <a:gd name="connsiteX2" fmla="*/ 0 w 161"/>
              <a:gd name="connsiteY2" fmla="*/ 0 h 1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1" h="16149">
                <a:moveTo>
                  <a:pt x="0" y="0"/>
                </a:moveTo>
                <a:cubicBezTo>
                  <a:pt x="0" y="0"/>
                  <a:pt x="0" y="0"/>
                  <a:pt x="162" y="0"/>
                </a:cubicBezTo>
                <a:cubicBezTo>
                  <a:pt x="162" y="0"/>
                  <a:pt x="162" y="0"/>
                  <a:pt x="0" y="0"/>
                </a:cubicBezTo>
              </a:path>
            </a:pathLst>
          </a:custGeom>
          <a:solidFill>
            <a:srgbClr val="4288C8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B5A92096-E1F8-9A16-E2D2-82B0D085BC47}"/>
              </a:ext>
            </a:extLst>
          </p:cNvPr>
          <p:cNvSpPr/>
          <p:nvPr/>
        </p:nvSpPr>
        <p:spPr>
          <a:xfrm>
            <a:off x="889796" y="1571698"/>
            <a:ext cx="1291" cy="484"/>
          </a:xfrm>
          <a:custGeom>
            <a:avLst/>
            <a:gdLst>
              <a:gd name="connsiteX0" fmla="*/ 0 w 1291"/>
              <a:gd name="connsiteY0" fmla="*/ 484 h 484"/>
              <a:gd name="connsiteX1" fmla="*/ 1292 w 1291"/>
              <a:gd name="connsiteY1" fmla="*/ 0 h 484"/>
              <a:gd name="connsiteX2" fmla="*/ 0 w 1291"/>
              <a:gd name="connsiteY2" fmla="*/ 484 h 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91" h="484">
                <a:moveTo>
                  <a:pt x="0" y="484"/>
                </a:moveTo>
                <a:cubicBezTo>
                  <a:pt x="0" y="484"/>
                  <a:pt x="807" y="161"/>
                  <a:pt x="1292" y="0"/>
                </a:cubicBezTo>
                <a:cubicBezTo>
                  <a:pt x="807" y="0"/>
                  <a:pt x="485" y="323"/>
                  <a:pt x="0" y="484"/>
                </a:cubicBezTo>
              </a:path>
            </a:pathLst>
          </a:custGeom>
          <a:solidFill>
            <a:srgbClr val="4288C8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4809E70D-1D36-08E5-893B-2AE5F5A9ACBB}"/>
              </a:ext>
            </a:extLst>
          </p:cNvPr>
          <p:cNvSpPr/>
          <p:nvPr/>
        </p:nvSpPr>
        <p:spPr>
          <a:xfrm>
            <a:off x="651749" y="1570245"/>
            <a:ext cx="248544" cy="274707"/>
          </a:xfrm>
          <a:custGeom>
            <a:avLst/>
            <a:gdLst>
              <a:gd name="connsiteX0" fmla="*/ 248545 w 248544"/>
              <a:gd name="connsiteY0" fmla="*/ 0 h 274707"/>
              <a:gd name="connsiteX1" fmla="*/ 243861 w 248544"/>
              <a:gd name="connsiteY1" fmla="*/ 484 h 274707"/>
              <a:gd name="connsiteX2" fmla="*/ 243700 w 248544"/>
              <a:gd name="connsiteY2" fmla="*/ 484 h 274707"/>
              <a:gd name="connsiteX3" fmla="*/ 239339 w 248544"/>
              <a:gd name="connsiteY3" fmla="*/ 1453 h 274707"/>
              <a:gd name="connsiteX4" fmla="*/ 238048 w 248544"/>
              <a:gd name="connsiteY4" fmla="*/ 1938 h 274707"/>
              <a:gd name="connsiteX5" fmla="*/ 234818 w 248544"/>
              <a:gd name="connsiteY5" fmla="*/ 3068 h 274707"/>
              <a:gd name="connsiteX6" fmla="*/ 230296 w 248544"/>
              <a:gd name="connsiteY6" fmla="*/ 5329 h 274707"/>
              <a:gd name="connsiteX7" fmla="*/ 20187 w 248544"/>
              <a:gd name="connsiteY7" fmla="*/ 126614 h 274707"/>
              <a:gd name="connsiteX8" fmla="*/ 3068 w 248544"/>
              <a:gd name="connsiteY8" fmla="*/ 146155 h 274707"/>
              <a:gd name="connsiteX9" fmla="*/ 0 w 248544"/>
              <a:gd name="connsiteY9" fmla="*/ 161659 h 274707"/>
              <a:gd name="connsiteX10" fmla="*/ 0 w 248544"/>
              <a:gd name="connsiteY10" fmla="*/ 274708 h 274707"/>
              <a:gd name="connsiteX11" fmla="*/ 323 w 248544"/>
              <a:gd name="connsiteY11" fmla="*/ 274708 h 274707"/>
              <a:gd name="connsiteX12" fmla="*/ 248383 w 248544"/>
              <a:gd name="connsiteY12" fmla="*/ 218829 h 274707"/>
              <a:gd name="connsiteX13" fmla="*/ 248383 w 248544"/>
              <a:gd name="connsiteY13" fmla="*/ 0 h 274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8544" h="274707">
                <a:moveTo>
                  <a:pt x="248545" y="0"/>
                </a:moveTo>
                <a:cubicBezTo>
                  <a:pt x="246930" y="0"/>
                  <a:pt x="245476" y="323"/>
                  <a:pt x="243861" y="484"/>
                </a:cubicBezTo>
                <a:cubicBezTo>
                  <a:pt x="243861" y="484"/>
                  <a:pt x="243861" y="484"/>
                  <a:pt x="243700" y="484"/>
                </a:cubicBezTo>
                <a:cubicBezTo>
                  <a:pt x="242246" y="646"/>
                  <a:pt x="240793" y="969"/>
                  <a:pt x="239339" y="1453"/>
                </a:cubicBezTo>
                <a:cubicBezTo>
                  <a:pt x="238855" y="1453"/>
                  <a:pt x="238532" y="1776"/>
                  <a:pt x="238048" y="1938"/>
                </a:cubicBezTo>
                <a:cubicBezTo>
                  <a:pt x="236917" y="2261"/>
                  <a:pt x="235787" y="2584"/>
                  <a:pt x="234818" y="3068"/>
                </a:cubicBezTo>
                <a:cubicBezTo>
                  <a:pt x="233203" y="3714"/>
                  <a:pt x="231749" y="4360"/>
                  <a:pt x="230296" y="5329"/>
                </a:cubicBezTo>
                <a:lnTo>
                  <a:pt x="20187" y="126614"/>
                </a:lnTo>
                <a:cubicBezTo>
                  <a:pt x="12435" y="131136"/>
                  <a:pt x="6460" y="138081"/>
                  <a:pt x="3068" y="146155"/>
                </a:cubicBezTo>
                <a:cubicBezTo>
                  <a:pt x="1130" y="151000"/>
                  <a:pt x="0" y="156168"/>
                  <a:pt x="0" y="161659"/>
                </a:cubicBezTo>
                <a:lnTo>
                  <a:pt x="0" y="274708"/>
                </a:lnTo>
                <a:lnTo>
                  <a:pt x="323" y="274708"/>
                </a:lnTo>
                <a:cubicBezTo>
                  <a:pt x="323" y="274708"/>
                  <a:pt x="248383" y="218829"/>
                  <a:pt x="248383" y="218829"/>
                </a:cubicBezTo>
                <a:lnTo>
                  <a:pt x="248383" y="0"/>
                </a:lnTo>
                <a:close/>
              </a:path>
            </a:pathLst>
          </a:custGeom>
          <a:solidFill>
            <a:srgbClr val="018FF9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91386CF9-26B6-A240-0C7F-A77ACAC45748}"/>
              </a:ext>
            </a:extLst>
          </p:cNvPr>
          <p:cNvSpPr/>
          <p:nvPr/>
        </p:nvSpPr>
        <p:spPr>
          <a:xfrm>
            <a:off x="651749" y="1915688"/>
            <a:ext cx="257265" cy="218882"/>
          </a:xfrm>
          <a:custGeom>
            <a:avLst/>
            <a:gdLst>
              <a:gd name="connsiteX0" fmla="*/ 248868 w 257265"/>
              <a:gd name="connsiteY0" fmla="*/ 808 h 218882"/>
              <a:gd name="connsiteX1" fmla="*/ 0 w 257265"/>
              <a:gd name="connsiteY1" fmla="*/ 57009 h 218882"/>
              <a:gd name="connsiteX2" fmla="*/ 0 w 257265"/>
              <a:gd name="connsiteY2" fmla="*/ 57332 h 218882"/>
              <a:gd name="connsiteX3" fmla="*/ 20187 w 257265"/>
              <a:gd name="connsiteY3" fmla="*/ 92215 h 218882"/>
              <a:gd name="connsiteX4" fmla="*/ 230296 w 257265"/>
              <a:gd name="connsiteY4" fmla="*/ 213500 h 218882"/>
              <a:gd name="connsiteX5" fmla="*/ 257266 w 257265"/>
              <a:gd name="connsiteY5" fmla="*/ 218345 h 218882"/>
              <a:gd name="connsiteX6" fmla="*/ 252582 w 257265"/>
              <a:gd name="connsiteY6" fmla="*/ 218829 h 218882"/>
              <a:gd name="connsiteX7" fmla="*/ 252582 w 257265"/>
              <a:gd name="connsiteY7" fmla="*/ 0 h 21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7265" h="218882">
                <a:moveTo>
                  <a:pt x="248868" y="808"/>
                </a:moveTo>
                <a:lnTo>
                  <a:pt x="0" y="57009"/>
                </a:lnTo>
                <a:lnTo>
                  <a:pt x="0" y="57332"/>
                </a:lnTo>
                <a:cubicBezTo>
                  <a:pt x="0" y="71705"/>
                  <a:pt x="7752" y="85109"/>
                  <a:pt x="20187" y="92215"/>
                </a:cubicBezTo>
                <a:lnTo>
                  <a:pt x="230296" y="213500"/>
                </a:lnTo>
                <a:cubicBezTo>
                  <a:pt x="238532" y="218345"/>
                  <a:pt x="248060" y="219798"/>
                  <a:pt x="257266" y="218345"/>
                </a:cubicBezTo>
                <a:cubicBezTo>
                  <a:pt x="255651" y="218506"/>
                  <a:pt x="254197" y="218829"/>
                  <a:pt x="252582" y="218829"/>
                </a:cubicBezTo>
                <a:lnTo>
                  <a:pt x="252582" y="0"/>
                </a:lnTo>
              </a:path>
            </a:pathLst>
          </a:custGeom>
          <a:solidFill>
            <a:srgbClr val="018FF9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3F315A99-DF52-0291-8FDD-3194A8F46906}"/>
              </a:ext>
            </a:extLst>
          </p:cNvPr>
          <p:cNvSpPr/>
          <p:nvPr/>
        </p:nvSpPr>
        <p:spPr>
          <a:xfrm>
            <a:off x="904331" y="1859810"/>
            <a:ext cx="248544" cy="274707"/>
          </a:xfrm>
          <a:custGeom>
            <a:avLst/>
            <a:gdLst>
              <a:gd name="connsiteX0" fmla="*/ 0 w 248544"/>
              <a:gd name="connsiteY0" fmla="*/ 274708 h 274707"/>
              <a:gd name="connsiteX1" fmla="*/ 4683 w 248544"/>
              <a:gd name="connsiteY1" fmla="*/ 274223 h 274707"/>
              <a:gd name="connsiteX2" fmla="*/ 4845 w 248544"/>
              <a:gd name="connsiteY2" fmla="*/ 274223 h 274707"/>
              <a:gd name="connsiteX3" fmla="*/ 9205 w 248544"/>
              <a:gd name="connsiteY3" fmla="*/ 273254 h 274707"/>
              <a:gd name="connsiteX4" fmla="*/ 10497 w 248544"/>
              <a:gd name="connsiteY4" fmla="*/ 272770 h 274707"/>
              <a:gd name="connsiteX5" fmla="*/ 13727 w 248544"/>
              <a:gd name="connsiteY5" fmla="*/ 271639 h 274707"/>
              <a:gd name="connsiteX6" fmla="*/ 18249 w 248544"/>
              <a:gd name="connsiteY6" fmla="*/ 269378 h 274707"/>
              <a:gd name="connsiteX7" fmla="*/ 228358 w 248544"/>
              <a:gd name="connsiteY7" fmla="*/ 148093 h 274707"/>
              <a:gd name="connsiteX8" fmla="*/ 245476 w 248544"/>
              <a:gd name="connsiteY8" fmla="*/ 128552 h 274707"/>
              <a:gd name="connsiteX9" fmla="*/ 248545 w 248544"/>
              <a:gd name="connsiteY9" fmla="*/ 113048 h 274707"/>
              <a:gd name="connsiteX10" fmla="*/ 248545 w 248544"/>
              <a:gd name="connsiteY10" fmla="*/ 0 h 274707"/>
              <a:gd name="connsiteX11" fmla="*/ 248222 w 248544"/>
              <a:gd name="connsiteY11" fmla="*/ 0 h 274707"/>
              <a:gd name="connsiteX12" fmla="*/ 161 w 248544"/>
              <a:gd name="connsiteY12" fmla="*/ 55878 h 274707"/>
              <a:gd name="connsiteX13" fmla="*/ 161 w 248544"/>
              <a:gd name="connsiteY13" fmla="*/ 274708 h 274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8544" h="274707">
                <a:moveTo>
                  <a:pt x="0" y="274708"/>
                </a:moveTo>
                <a:cubicBezTo>
                  <a:pt x="1615" y="274708"/>
                  <a:pt x="3068" y="274546"/>
                  <a:pt x="4683" y="274223"/>
                </a:cubicBezTo>
                <a:cubicBezTo>
                  <a:pt x="4683" y="274223"/>
                  <a:pt x="4683" y="274223"/>
                  <a:pt x="4845" y="274223"/>
                </a:cubicBezTo>
                <a:cubicBezTo>
                  <a:pt x="6298" y="273900"/>
                  <a:pt x="7752" y="273577"/>
                  <a:pt x="9205" y="273254"/>
                </a:cubicBezTo>
                <a:cubicBezTo>
                  <a:pt x="9690" y="273254"/>
                  <a:pt x="10013" y="272931"/>
                  <a:pt x="10497" y="272770"/>
                </a:cubicBezTo>
                <a:cubicBezTo>
                  <a:pt x="11628" y="272447"/>
                  <a:pt x="12758" y="272124"/>
                  <a:pt x="13727" y="271639"/>
                </a:cubicBezTo>
                <a:cubicBezTo>
                  <a:pt x="15181" y="270993"/>
                  <a:pt x="16796" y="270186"/>
                  <a:pt x="18249" y="269378"/>
                </a:cubicBezTo>
                <a:lnTo>
                  <a:pt x="228358" y="148093"/>
                </a:lnTo>
                <a:cubicBezTo>
                  <a:pt x="236110" y="143571"/>
                  <a:pt x="242085" y="136627"/>
                  <a:pt x="245476" y="128552"/>
                </a:cubicBezTo>
                <a:cubicBezTo>
                  <a:pt x="247414" y="123707"/>
                  <a:pt x="248545" y="118539"/>
                  <a:pt x="248545" y="113048"/>
                </a:cubicBezTo>
                <a:lnTo>
                  <a:pt x="248545" y="0"/>
                </a:lnTo>
                <a:lnTo>
                  <a:pt x="248222" y="0"/>
                </a:lnTo>
                <a:cubicBezTo>
                  <a:pt x="248222" y="0"/>
                  <a:pt x="161" y="55878"/>
                  <a:pt x="161" y="55878"/>
                </a:cubicBezTo>
                <a:lnTo>
                  <a:pt x="161" y="274708"/>
                </a:lnTo>
                <a:close/>
              </a:path>
            </a:pathLst>
          </a:custGeom>
          <a:solidFill>
            <a:srgbClr val="0F63A9"/>
          </a:solidFill>
          <a:ln w="161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143729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81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B23C3-3A23-24EF-5BBD-476A5C41E9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9186" y="2139883"/>
            <a:ext cx="5875792" cy="1568041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EF1A38-FE93-F4BE-161A-E790697923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186" y="3800000"/>
            <a:ext cx="5178915" cy="80970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09A6D8-3165-B898-25B5-EFD77D7EA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27618" y="6400413"/>
            <a:ext cx="3265737" cy="276999"/>
          </a:xfrm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 2025 SkillReal, All rights reserved. Confidential 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E40ABC6-9D37-8B39-F897-51B98E72FD0F}"/>
              </a:ext>
            </a:extLst>
          </p:cNvPr>
          <p:cNvSpPr txBox="1">
            <a:spLocks/>
          </p:cNvSpPr>
          <p:nvPr userDrawn="1"/>
        </p:nvSpPr>
        <p:spPr>
          <a:xfrm>
            <a:off x="-210445" y="6400413"/>
            <a:ext cx="1901483" cy="27699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en-IL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>
                <a:solidFill>
                  <a:schemeClr val="tx1"/>
                </a:solidFill>
              </a:rPr>
              <a:t>www.skillreal.com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9F84ABC-8E53-836F-CBD1-FB25CB8EDC4C}"/>
              </a:ext>
            </a:extLst>
          </p:cNvPr>
          <p:cNvSpPr txBox="1">
            <a:spLocks/>
          </p:cNvSpPr>
          <p:nvPr userDrawn="1"/>
        </p:nvSpPr>
        <p:spPr>
          <a:xfrm>
            <a:off x="1816181" y="6400413"/>
            <a:ext cx="1901483" cy="27699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en-IL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tx1"/>
                </a:solidFill>
              </a:rPr>
              <a:t>Info@skillreal.com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CB8CB18-A85D-DC79-B6DB-4D6C90BD25AC}"/>
              </a:ext>
            </a:extLst>
          </p:cNvPr>
          <p:cNvCxnSpPr/>
          <p:nvPr userDrawn="1"/>
        </p:nvCxnSpPr>
        <p:spPr>
          <a:xfrm>
            <a:off x="1759030" y="6356838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69A1901-90B2-6CF7-B690-2BD6735534AC}"/>
              </a:ext>
            </a:extLst>
          </p:cNvPr>
          <p:cNvSpPr/>
          <p:nvPr/>
        </p:nvSpPr>
        <p:spPr>
          <a:xfrm>
            <a:off x="6776612" y="2502839"/>
            <a:ext cx="9313671" cy="2047507"/>
          </a:xfrm>
          <a:custGeom>
            <a:avLst/>
            <a:gdLst>
              <a:gd name="connsiteX0" fmla="*/ 9313653 w 9313671"/>
              <a:gd name="connsiteY0" fmla="*/ 2035322 h 2047507"/>
              <a:gd name="connsiteX1" fmla="*/ 9289718 w 9313671"/>
              <a:gd name="connsiteY1" fmla="*/ 1847761 h 2047507"/>
              <a:gd name="connsiteX2" fmla="*/ 8782738 w 9313671"/>
              <a:gd name="connsiteY2" fmla="*/ 0 h 2047507"/>
              <a:gd name="connsiteX3" fmla="*/ 8777080 w 9313671"/>
              <a:gd name="connsiteY3" fmla="*/ 0 h 2047507"/>
              <a:gd name="connsiteX4" fmla="*/ 8771423 w 9313671"/>
              <a:gd name="connsiteY4" fmla="*/ 3046 h 2047507"/>
              <a:gd name="connsiteX5" fmla="*/ 4289538 w 9313671"/>
              <a:gd name="connsiteY5" fmla="*/ 3046 h 2047507"/>
              <a:gd name="connsiteX6" fmla="*/ 0 w 9313671"/>
              <a:gd name="connsiteY6" fmla="*/ 3046 h 2047507"/>
              <a:gd name="connsiteX7" fmla="*/ 21324 w 9313671"/>
              <a:gd name="connsiteY7" fmla="*/ 146219 h 2047507"/>
              <a:gd name="connsiteX8" fmla="*/ 535703 w 9313671"/>
              <a:gd name="connsiteY8" fmla="*/ 2001813 h 2047507"/>
              <a:gd name="connsiteX9" fmla="*/ 4973636 w 9313671"/>
              <a:gd name="connsiteY9" fmla="*/ 2024878 h 2047507"/>
              <a:gd name="connsiteX10" fmla="*/ 9313653 w 9313671"/>
              <a:gd name="connsiteY10" fmla="*/ 2047507 h 2047507"/>
              <a:gd name="connsiteX11" fmla="*/ 9313653 w 9313671"/>
              <a:gd name="connsiteY11" fmla="*/ 2034887 h 2047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313671" h="2047507">
                <a:moveTo>
                  <a:pt x="9313653" y="2035322"/>
                </a:moveTo>
                <a:cubicBezTo>
                  <a:pt x="9314088" y="1972657"/>
                  <a:pt x="9306690" y="1909991"/>
                  <a:pt x="9289718" y="1847761"/>
                </a:cubicBezTo>
                <a:lnTo>
                  <a:pt x="8782738" y="0"/>
                </a:lnTo>
                <a:lnTo>
                  <a:pt x="8777080" y="0"/>
                </a:lnTo>
                <a:cubicBezTo>
                  <a:pt x="8777080" y="0"/>
                  <a:pt x="8771423" y="3046"/>
                  <a:pt x="8771423" y="3046"/>
                </a:cubicBezTo>
                <a:lnTo>
                  <a:pt x="4289538" y="3046"/>
                </a:lnTo>
                <a:cubicBezTo>
                  <a:pt x="4289538" y="3046"/>
                  <a:pt x="0" y="3046"/>
                  <a:pt x="0" y="3046"/>
                </a:cubicBezTo>
                <a:cubicBezTo>
                  <a:pt x="2176" y="50916"/>
                  <a:pt x="9139" y="98785"/>
                  <a:pt x="21324" y="146219"/>
                </a:cubicBezTo>
                <a:lnTo>
                  <a:pt x="535703" y="2001813"/>
                </a:lnTo>
                <a:lnTo>
                  <a:pt x="4973636" y="2024878"/>
                </a:lnTo>
                <a:lnTo>
                  <a:pt x="9313653" y="2047507"/>
                </a:lnTo>
                <a:cubicBezTo>
                  <a:pt x="9313653" y="2043155"/>
                  <a:pt x="9313653" y="2039239"/>
                  <a:pt x="9313653" y="2034887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4348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0" name="Graphic 6">
            <a:extLst>
              <a:ext uri="{FF2B5EF4-FFF2-40B4-BE49-F238E27FC236}">
                <a16:creationId xmlns:a16="http://schemas.microsoft.com/office/drawing/2014/main" id="{A9DDEF5D-E30A-FE5D-1D0A-88B075E4D038}"/>
              </a:ext>
            </a:extLst>
          </p:cNvPr>
          <p:cNvGrpSpPr/>
          <p:nvPr/>
        </p:nvGrpSpPr>
        <p:grpSpPr>
          <a:xfrm>
            <a:off x="6776499" y="-1133257"/>
            <a:ext cx="9314200" cy="9274007"/>
            <a:chOff x="6776499" y="-1133257"/>
            <a:chExt cx="9314200" cy="9274007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3ACD2C0-A3F9-BA7D-556A-32E09DEF61B1}"/>
                </a:ext>
              </a:extLst>
            </p:cNvPr>
            <p:cNvSpPr/>
            <p:nvPr/>
          </p:nvSpPr>
          <p:spPr>
            <a:xfrm>
              <a:off x="7875868" y="4529022"/>
              <a:ext cx="4927941" cy="3611727"/>
            </a:xfrm>
            <a:custGeom>
              <a:avLst/>
              <a:gdLst>
                <a:gd name="connsiteX0" fmla="*/ 3815195 w 4927941"/>
                <a:gd name="connsiteY0" fmla="*/ 30898 h 3611727"/>
                <a:gd name="connsiteX1" fmla="*/ 0 w 4927941"/>
                <a:gd name="connsiteY1" fmla="*/ 2062738 h 3611727"/>
                <a:gd name="connsiteX2" fmla="*/ 1741 w 4927941"/>
                <a:gd name="connsiteY2" fmla="*/ 2068395 h 3611727"/>
                <a:gd name="connsiteX3" fmla="*/ 488268 w 4927941"/>
                <a:gd name="connsiteY3" fmla="*/ 2549266 h 3611727"/>
                <a:gd name="connsiteX4" fmla="*/ 4466655 w 4927941"/>
                <a:gd name="connsiteY4" fmla="*/ 3589774 h 3611727"/>
                <a:gd name="connsiteX5" fmla="*/ 4927942 w 4927941"/>
                <a:gd name="connsiteY5" fmla="*/ 3547126 h 3611727"/>
                <a:gd name="connsiteX6" fmla="*/ 4854397 w 4927941"/>
                <a:gd name="connsiteY6" fmla="*/ 3576283 h 3611727"/>
                <a:gd name="connsiteX7" fmla="*/ 3873073 w 4927941"/>
                <a:gd name="connsiteY7" fmla="*/ 0 h 361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27941" h="3611727">
                  <a:moveTo>
                    <a:pt x="3815195" y="30898"/>
                  </a:moveTo>
                  <a:lnTo>
                    <a:pt x="0" y="2062738"/>
                  </a:lnTo>
                  <a:lnTo>
                    <a:pt x="1741" y="2068395"/>
                  </a:lnTo>
                  <a:cubicBezTo>
                    <a:pt x="66582" y="2304261"/>
                    <a:pt x="251967" y="2487471"/>
                    <a:pt x="488268" y="2549266"/>
                  </a:cubicBezTo>
                  <a:lnTo>
                    <a:pt x="4466655" y="3589774"/>
                  </a:lnTo>
                  <a:cubicBezTo>
                    <a:pt x="4623318" y="3630680"/>
                    <a:pt x="4785639" y="3613273"/>
                    <a:pt x="4927942" y="3547126"/>
                  </a:cubicBezTo>
                  <a:cubicBezTo>
                    <a:pt x="4904008" y="3558005"/>
                    <a:pt x="4879637" y="3568015"/>
                    <a:pt x="4854397" y="3576283"/>
                  </a:cubicBezTo>
                  <a:lnTo>
                    <a:pt x="3873073" y="0"/>
                  </a:lnTo>
                </a:path>
              </a:pathLst>
            </a:custGeom>
            <a:solidFill>
              <a:srgbClr val="317ABE">
                <a:alpha val="80000"/>
              </a:srgbClr>
            </a:solidFill>
            <a:ln w="434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D0DE3D2-1406-088D-4C43-00366C5F0DD0}"/>
                </a:ext>
              </a:extLst>
            </p:cNvPr>
            <p:cNvSpPr/>
            <p:nvPr/>
          </p:nvSpPr>
          <p:spPr>
            <a:xfrm>
              <a:off x="11749377" y="4527716"/>
              <a:ext cx="4341323" cy="3577153"/>
            </a:xfrm>
            <a:custGeom>
              <a:avLst/>
              <a:gdLst>
                <a:gd name="connsiteX0" fmla="*/ 0 w 4341323"/>
                <a:gd name="connsiteY0" fmla="*/ 871 h 3577153"/>
                <a:gd name="connsiteX1" fmla="*/ 981324 w 4341323"/>
                <a:gd name="connsiteY1" fmla="*/ 3577153 h 3577153"/>
                <a:gd name="connsiteX2" fmla="*/ 1054869 w 4341323"/>
                <a:gd name="connsiteY2" fmla="*/ 3547997 h 3577153"/>
                <a:gd name="connsiteX3" fmla="*/ 1057915 w 4341323"/>
                <a:gd name="connsiteY3" fmla="*/ 3546691 h 3577153"/>
                <a:gd name="connsiteX4" fmla="*/ 1124062 w 4341323"/>
                <a:gd name="connsiteY4" fmla="*/ 3511442 h 3577153"/>
                <a:gd name="connsiteX5" fmla="*/ 1142774 w 4341323"/>
                <a:gd name="connsiteY5" fmla="*/ 3498821 h 3577153"/>
                <a:gd name="connsiteX6" fmla="*/ 1190644 w 4341323"/>
                <a:gd name="connsiteY6" fmla="*/ 3465748 h 3577153"/>
                <a:gd name="connsiteX7" fmla="*/ 1253744 w 4341323"/>
                <a:gd name="connsiteY7" fmla="*/ 3409610 h 3577153"/>
                <a:gd name="connsiteX8" fmla="*/ 4144188 w 4341323"/>
                <a:gd name="connsiteY8" fmla="*/ 484352 h 3577153"/>
                <a:gd name="connsiteX9" fmla="*/ 4336102 w 4341323"/>
                <a:gd name="connsiteY9" fmla="*/ 89646 h 3577153"/>
                <a:gd name="connsiteX10" fmla="*/ 4341324 w 4341323"/>
                <a:gd name="connsiteY10" fmla="*/ 22629 h 3577153"/>
                <a:gd name="connsiteX11" fmla="*/ 1305 w 4341323"/>
                <a:gd name="connsiteY11" fmla="*/ 0 h 3577153"/>
                <a:gd name="connsiteX12" fmla="*/ 0 w 4341323"/>
                <a:gd name="connsiteY12" fmla="*/ 0 h 3577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41323" h="3577153">
                  <a:moveTo>
                    <a:pt x="0" y="871"/>
                  </a:moveTo>
                  <a:lnTo>
                    <a:pt x="981324" y="3577153"/>
                  </a:lnTo>
                  <a:cubicBezTo>
                    <a:pt x="1006129" y="3568885"/>
                    <a:pt x="1030934" y="3559311"/>
                    <a:pt x="1054869" y="3547997"/>
                  </a:cubicBezTo>
                  <a:cubicBezTo>
                    <a:pt x="1055739" y="3547562"/>
                    <a:pt x="1056609" y="3547126"/>
                    <a:pt x="1057915" y="3546691"/>
                  </a:cubicBezTo>
                  <a:cubicBezTo>
                    <a:pt x="1080544" y="3536247"/>
                    <a:pt x="1102738" y="3524497"/>
                    <a:pt x="1124062" y="3511442"/>
                  </a:cubicBezTo>
                  <a:cubicBezTo>
                    <a:pt x="1130589" y="3507525"/>
                    <a:pt x="1136247" y="3503173"/>
                    <a:pt x="1142774" y="3498821"/>
                  </a:cubicBezTo>
                  <a:cubicBezTo>
                    <a:pt x="1158876" y="3488378"/>
                    <a:pt x="1174977" y="3477498"/>
                    <a:pt x="1190644" y="3465748"/>
                  </a:cubicBezTo>
                  <a:cubicBezTo>
                    <a:pt x="1212838" y="3448341"/>
                    <a:pt x="1233726" y="3430063"/>
                    <a:pt x="1253744" y="3409610"/>
                  </a:cubicBezTo>
                  <a:lnTo>
                    <a:pt x="4144188" y="484352"/>
                  </a:lnTo>
                  <a:cubicBezTo>
                    <a:pt x="4251677" y="375558"/>
                    <a:pt x="4317824" y="236301"/>
                    <a:pt x="4336102" y="89646"/>
                  </a:cubicBezTo>
                  <a:cubicBezTo>
                    <a:pt x="4338713" y="67453"/>
                    <a:pt x="4340454" y="44823"/>
                    <a:pt x="4341324" y="22629"/>
                  </a:cubicBezTo>
                  <a:lnTo>
                    <a:pt x="130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4371">
                <a:alpha val="80000"/>
              </a:srgbClr>
            </a:solidFill>
            <a:ln w="434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802197E-6B21-7835-EA9B-C28B9F61E343}"/>
                </a:ext>
              </a:extLst>
            </p:cNvPr>
            <p:cNvSpPr/>
            <p:nvPr/>
          </p:nvSpPr>
          <p:spPr>
            <a:xfrm>
              <a:off x="6776499" y="-1097378"/>
              <a:ext cx="4340565" cy="3603264"/>
            </a:xfrm>
            <a:custGeom>
              <a:avLst/>
              <a:gdLst>
                <a:gd name="connsiteX0" fmla="*/ 4340566 w 4340565"/>
                <a:gd name="connsiteY0" fmla="*/ 3576283 h 3603264"/>
                <a:gd name="connsiteX1" fmla="*/ 3359242 w 4340565"/>
                <a:gd name="connsiteY1" fmla="*/ 0 h 3603264"/>
                <a:gd name="connsiteX2" fmla="*/ 3285697 w 4340565"/>
                <a:gd name="connsiteY2" fmla="*/ 29157 h 3603264"/>
                <a:gd name="connsiteX3" fmla="*/ 3282651 w 4340565"/>
                <a:gd name="connsiteY3" fmla="*/ 30462 h 3603264"/>
                <a:gd name="connsiteX4" fmla="*/ 3216504 w 4340565"/>
                <a:gd name="connsiteY4" fmla="*/ 65712 h 3603264"/>
                <a:gd name="connsiteX5" fmla="*/ 3197791 w 4340565"/>
                <a:gd name="connsiteY5" fmla="*/ 78332 h 3603264"/>
                <a:gd name="connsiteX6" fmla="*/ 3149922 w 4340565"/>
                <a:gd name="connsiteY6" fmla="*/ 111405 h 3603264"/>
                <a:gd name="connsiteX7" fmla="*/ 3086821 w 4340565"/>
                <a:gd name="connsiteY7" fmla="*/ 167543 h 3603264"/>
                <a:gd name="connsiteX8" fmla="*/ 196812 w 4340565"/>
                <a:gd name="connsiteY8" fmla="*/ 3092366 h 3603264"/>
                <a:gd name="connsiteX9" fmla="*/ 4899 w 4340565"/>
                <a:gd name="connsiteY9" fmla="*/ 3487072 h 3603264"/>
                <a:gd name="connsiteX10" fmla="*/ 547 w 4340565"/>
                <a:gd name="connsiteY10" fmla="*/ 3603264 h 3603264"/>
                <a:gd name="connsiteX11" fmla="*/ 4290085 w 4340565"/>
                <a:gd name="connsiteY11" fmla="*/ 3603264 h 3603264"/>
                <a:gd name="connsiteX12" fmla="*/ 4340566 w 4340565"/>
                <a:gd name="connsiteY12" fmla="*/ 3576283 h 3603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40565" h="3603264">
                  <a:moveTo>
                    <a:pt x="4340566" y="3576283"/>
                  </a:moveTo>
                  <a:lnTo>
                    <a:pt x="3359242" y="0"/>
                  </a:lnTo>
                  <a:cubicBezTo>
                    <a:pt x="3334437" y="8268"/>
                    <a:pt x="3309632" y="17842"/>
                    <a:pt x="3285697" y="29157"/>
                  </a:cubicBezTo>
                  <a:cubicBezTo>
                    <a:pt x="3284827" y="29592"/>
                    <a:pt x="3283956" y="30027"/>
                    <a:pt x="3282651" y="30462"/>
                  </a:cubicBezTo>
                  <a:cubicBezTo>
                    <a:pt x="3260021" y="40907"/>
                    <a:pt x="3237828" y="52656"/>
                    <a:pt x="3216504" y="65712"/>
                  </a:cubicBezTo>
                  <a:cubicBezTo>
                    <a:pt x="3209976" y="69628"/>
                    <a:pt x="3204319" y="73980"/>
                    <a:pt x="3197791" y="78332"/>
                  </a:cubicBezTo>
                  <a:cubicBezTo>
                    <a:pt x="3181690" y="88776"/>
                    <a:pt x="3165588" y="99655"/>
                    <a:pt x="3149922" y="111405"/>
                  </a:cubicBezTo>
                  <a:cubicBezTo>
                    <a:pt x="3127728" y="128812"/>
                    <a:pt x="3106839" y="147090"/>
                    <a:pt x="3086821" y="167543"/>
                  </a:cubicBezTo>
                  <a:lnTo>
                    <a:pt x="196812" y="3092366"/>
                  </a:lnTo>
                  <a:cubicBezTo>
                    <a:pt x="89323" y="3201161"/>
                    <a:pt x="23177" y="3340417"/>
                    <a:pt x="4899" y="3487072"/>
                  </a:cubicBezTo>
                  <a:cubicBezTo>
                    <a:pt x="112" y="3525368"/>
                    <a:pt x="-758" y="3564098"/>
                    <a:pt x="547" y="3603264"/>
                  </a:cubicBezTo>
                  <a:lnTo>
                    <a:pt x="4290085" y="3603264"/>
                  </a:lnTo>
                  <a:cubicBezTo>
                    <a:pt x="4290085" y="3603264"/>
                    <a:pt x="4340566" y="3576283"/>
                    <a:pt x="4340566" y="3576283"/>
                  </a:cubicBezTo>
                  <a:close/>
                </a:path>
              </a:pathLst>
            </a:custGeom>
            <a:solidFill>
              <a:srgbClr val="317ABE">
                <a:alpha val="80000"/>
              </a:srgbClr>
            </a:solidFill>
            <a:ln w="434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23D619E-5F99-6D83-7721-AD5418F4A625}"/>
                </a:ext>
              </a:extLst>
            </p:cNvPr>
            <p:cNvSpPr/>
            <p:nvPr/>
          </p:nvSpPr>
          <p:spPr>
            <a:xfrm>
              <a:off x="10062196" y="-1133257"/>
              <a:ext cx="4928376" cy="3611727"/>
            </a:xfrm>
            <a:custGeom>
              <a:avLst/>
              <a:gdLst>
                <a:gd name="connsiteX0" fmla="*/ 1113182 w 4928376"/>
                <a:gd name="connsiteY0" fmla="*/ 3581265 h 3611727"/>
                <a:gd name="connsiteX1" fmla="*/ 4928377 w 4928376"/>
                <a:gd name="connsiteY1" fmla="*/ 1549424 h 3611727"/>
                <a:gd name="connsiteX2" fmla="*/ 4926636 w 4928376"/>
                <a:gd name="connsiteY2" fmla="*/ 1543767 h 3611727"/>
                <a:gd name="connsiteX3" fmla="*/ 4440109 w 4928376"/>
                <a:gd name="connsiteY3" fmla="*/ 1062897 h 3611727"/>
                <a:gd name="connsiteX4" fmla="*/ 461287 w 4928376"/>
                <a:gd name="connsiteY4" fmla="*/ 21954 h 3611727"/>
                <a:gd name="connsiteX5" fmla="*/ 0 w 4928376"/>
                <a:gd name="connsiteY5" fmla="*/ 64601 h 3611727"/>
                <a:gd name="connsiteX6" fmla="*/ 73545 w 4928376"/>
                <a:gd name="connsiteY6" fmla="*/ 35444 h 3611727"/>
                <a:gd name="connsiteX7" fmla="*/ 1054868 w 4928376"/>
                <a:gd name="connsiteY7" fmla="*/ 3611727 h 361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28376" h="3611727">
                  <a:moveTo>
                    <a:pt x="1113182" y="3581265"/>
                  </a:moveTo>
                  <a:lnTo>
                    <a:pt x="4928377" y="1549424"/>
                  </a:lnTo>
                  <a:lnTo>
                    <a:pt x="4926636" y="1543767"/>
                  </a:lnTo>
                  <a:cubicBezTo>
                    <a:pt x="4861795" y="1307901"/>
                    <a:pt x="4676410" y="1124692"/>
                    <a:pt x="4440109" y="1062897"/>
                  </a:cubicBezTo>
                  <a:lnTo>
                    <a:pt x="461287" y="21954"/>
                  </a:lnTo>
                  <a:cubicBezTo>
                    <a:pt x="304624" y="-18953"/>
                    <a:pt x="142303" y="-1546"/>
                    <a:pt x="0" y="64601"/>
                  </a:cubicBezTo>
                  <a:cubicBezTo>
                    <a:pt x="23935" y="53722"/>
                    <a:pt x="48305" y="43713"/>
                    <a:pt x="73545" y="35444"/>
                  </a:cubicBezTo>
                  <a:lnTo>
                    <a:pt x="1054868" y="3611727"/>
                  </a:lnTo>
                </a:path>
              </a:pathLst>
            </a:custGeom>
            <a:solidFill>
              <a:srgbClr val="124371">
                <a:alpha val="80000"/>
              </a:srgbClr>
            </a:solidFill>
            <a:ln w="434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BE2436D-ECB5-91B7-7D87-B06AB431205B}"/>
                </a:ext>
              </a:extLst>
            </p:cNvPr>
            <p:cNvSpPr/>
            <p:nvPr/>
          </p:nvSpPr>
          <p:spPr>
            <a:xfrm>
              <a:off x="6777047" y="2505450"/>
              <a:ext cx="4289537" cy="1999202"/>
            </a:xfrm>
            <a:custGeom>
              <a:avLst/>
              <a:gdLst>
                <a:gd name="connsiteX0" fmla="*/ 0 w 4289537"/>
                <a:gd name="connsiteY0" fmla="*/ 435 h 1999202"/>
                <a:gd name="connsiteX1" fmla="*/ 21324 w 4289537"/>
                <a:gd name="connsiteY1" fmla="*/ 143608 h 1999202"/>
                <a:gd name="connsiteX2" fmla="*/ 535703 w 4289537"/>
                <a:gd name="connsiteY2" fmla="*/ 1999202 h 1999202"/>
                <a:gd name="connsiteX3" fmla="*/ 4289538 w 4289537"/>
                <a:gd name="connsiteY3" fmla="*/ 0 h 1999202"/>
                <a:gd name="connsiteX4" fmla="*/ 0 w 4289537"/>
                <a:gd name="connsiteY4" fmla="*/ 0 h 1999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9537" h="1999202">
                  <a:moveTo>
                    <a:pt x="0" y="435"/>
                  </a:moveTo>
                  <a:cubicBezTo>
                    <a:pt x="2176" y="48305"/>
                    <a:pt x="9139" y="96174"/>
                    <a:pt x="21324" y="143608"/>
                  </a:cubicBezTo>
                  <a:lnTo>
                    <a:pt x="535703" y="1999202"/>
                  </a:lnTo>
                  <a:lnTo>
                    <a:pt x="42895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7ABE">
                <a:alpha val="80000"/>
              </a:srgbClr>
            </a:solidFill>
            <a:ln w="434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EEFC7E8-7B84-32D9-CC02-924CD4613D8A}"/>
                </a:ext>
              </a:extLst>
            </p:cNvPr>
            <p:cNvSpPr/>
            <p:nvPr/>
          </p:nvSpPr>
          <p:spPr>
            <a:xfrm>
              <a:off x="11750247" y="2502839"/>
              <a:ext cx="4340035" cy="2047941"/>
            </a:xfrm>
            <a:custGeom>
              <a:avLst/>
              <a:gdLst>
                <a:gd name="connsiteX0" fmla="*/ 4340018 w 4340035"/>
                <a:gd name="connsiteY0" fmla="*/ 2035322 h 2047941"/>
                <a:gd name="connsiteX1" fmla="*/ 4316083 w 4340035"/>
                <a:gd name="connsiteY1" fmla="*/ 1847761 h 2047941"/>
                <a:gd name="connsiteX2" fmla="*/ 3809102 w 4340035"/>
                <a:gd name="connsiteY2" fmla="*/ 0 h 2047941"/>
                <a:gd name="connsiteX3" fmla="*/ 3803445 w 4340035"/>
                <a:gd name="connsiteY3" fmla="*/ 0 h 2047941"/>
                <a:gd name="connsiteX4" fmla="*/ 3797788 w 4340035"/>
                <a:gd name="connsiteY4" fmla="*/ 3046 h 2047941"/>
                <a:gd name="connsiteX5" fmla="*/ 0 w 4340035"/>
                <a:gd name="connsiteY5" fmla="*/ 2025313 h 2047941"/>
                <a:gd name="connsiteX6" fmla="*/ 4340018 w 4340035"/>
                <a:gd name="connsiteY6" fmla="*/ 2047942 h 2047941"/>
                <a:gd name="connsiteX7" fmla="*/ 4340018 w 4340035"/>
                <a:gd name="connsiteY7" fmla="*/ 2035322 h 2047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40035" h="2047941">
                  <a:moveTo>
                    <a:pt x="4340018" y="2035322"/>
                  </a:moveTo>
                  <a:cubicBezTo>
                    <a:pt x="4340453" y="1972657"/>
                    <a:pt x="4333055" y="1909991"/>
                    <a:pt x="4316083" y="1847761"/>
                  </a:cubicBezTo>
                  <a:lnTo>
                    <a:pt x="3809102" y="0"/>
                  </a:lnTo>
                  <a:lnTo>
                    <a:pt x="3803445" y="0"/>
                  </a:lnTo>
                  <a:cubicBezTo>
                    <a:pt x="3803445" y="0"/>
                    <a:pt x="3797788" y="3046"/>
                    <a:pt x="3797788" y="3046"/>
                  </a:cubicBezTo>
                  <a:lnTo>
                    <a:pt x="0" y="2025313"/>
                  </a:lnTo>
                  <a:lnTo>
                    <a:pt x="4340018" y="2047942"/>
                  </a:lnTo>
                  <a:cubicBezTo>
                    <a:pt x="4340018" y="2043590"/>
                    <a:pt x="4340018" y="2039674"/>
                    <a:pt x="4340018" y="2035322"/>
                  </a:cubicBezTo>
                  <a:close/>
                </a:path>
              </a:pathLst>
            </a:custGeom>
            <a:solidFill>
              <a:srgbClr val="124371">
                <a:alpha val="80000"/>
              </a:srgbClr>
            </a:solidFill>
            <a:ln w="434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C2A1988-AD20-C25D-88E7-A7637B54B071}"/>
              </a:ext>
            </a:extLst>
          </p:cNvPr>
          <p:cNvCxnSpPr/>
          <p:nvPr userDrawn="1"/>
        </p:nvCxnSpPr>
        <p:spPr>
          <a:xfrm>
            <a:off x="3305026" y="6356838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7" name="Graphic 36">
            <a:extLst>
              <a:ext uri="{FF2B5EF4-FFF2-40B4-BE49-F238E27FC236}">
                <a16:creationId xmlns:a16="http://schemas.microsoft.com/office/drawing/2014/main" id="{2B42D33F-752C-2B8E-AE5F-0249EA80CA63}"/>
              </a:ext>
            </a:extLst>
          </p:cNvPr>
          <p:cNvGrpSpPr/>
          <p:nvPr userDrawn="1"/>
        </p:nvGrpSpPr>
        <p:grpSpPr>
          <a:xfrm>
            <a:off x="651749" y="1589138"/>
            <a:ext cx="2523077" cy="564378"/>
            <a:chOff x="651749" y="1570191"/>
            <a:chExt cx="2523077" cy="564379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6AADACE-FC5C-7C72-566C-D825258E78FF}"/>
                </a:ext>
              </a:extLst>
            </p:cNvPr>
            <p:cNvSpPr/>
            <p:nvPr/>
          </p:nvSpPr>
          <p:spPr>
            <a:xfrm>
              <a:off x="1310497" y="1689753"/>
              <a:ext cx="231910" cy="320088"/>
            </a:xfrm>
            <a:custGeom>
              <a:avLst/>
              <a:gdLst>
                <a:gd name="connsiteX0" fmla="*/ 106427 w 231910"/>
                <a:gd name="connsiteY0" fmla="*/ 320088 h 320088"/>
                <a:gd name="connsiteX1" fmla="*/ 50710 w 231910"/>
                <a:gd name="connsiteY1" fmla="*/ 315728 h 320088"/>
                <a:gd name="connsiteX2" fmla="*/ 6137 w 231910"/>
                <a:gd name="connsiteY2" fmla="*/ 303131 h 320088"/>
                <a:gd name="connsiteX3" fmla="*/ 6137 w 231910"/>
                <a:gd name="connsiteY3" fmla="*/ 245800 h 320088"/>
                <a:gd name="connsiteX4" fmla="*/ 51841 w 231910"/>
                <a:gd name="connsiteY4" fmla="*/ 259688 h 320088"/>
                <a:gd name="connsiteX5" fmla="*/ 99967 w 231910"/>
                <a:gd name="connsiteY5" fmla="*/ 265018 h 320088"/>
                <a:gd name="connsiteX6" fmla="*/ 149547 w 231910"/>
                <a:gd name="connsiteY6" fmla="*/ 258719 h 320088"/>
                <a:gd name="connsiteX7" fmla="*/ 165374 w 231910"/>
                <a:gd name="connsiteY7" fmla="*/ 230296 h 320088"/>
                <a:gd name="connsiteX8" fmla="*/ 158591 w 231910"/>
                <a:gd name="connsiteY8" fmla="*/ 208171 h 320088"/>
                <a:gd name="connsiteX9" fmla="*/ 135174 w 231910"/>
                <a:gd name="connsiteY9" fmla="*/ 193474 h 320088"/>
                <a:gd name="connsiteX10" fmla="*/ 88178 w 231910"/>
                <a:gd name="connsiteY10" fmla="*/ 178778 h 320088"/>
                <a:gd name="connsiteX11" fmla="*/ 19703 w 231910"/>
                <a:gd name="connsiteY11" fmla="*/ 145025 h 320088"/>
                <a:gd name="connsiteX12" fmla="*/ 0 w 231910"/>
                <a:gd name="connsiteY12" fmla="*/ 89147 h 320088"/>
                <a:gd name="connsiteX13" fmla="*/ 31331 w 231910"/>
                <a:gd name="connsiteY13" fmla="*/ 23094 h 320088"/>
                <a:gd name="connsiteX14" fmla="*/ 122415 w 231910"/>
                <a:gd name="connsiteY14" fmla="*/ 0 h 320088"/>
                <a:gd name="connsiteX15" fmla="*/ 174417 w 231910"/>
                <a:gd name="connsiteY15" fmla="*/ 3876 h 320088"/>
                <a:gd name="connsiteX16" fmla="*/ 213500 w 231910"/>
                <a:gd name="connsiteY16" fmla="*/ 13081 h 320088"/>
                <a:gd name="connsiteX17" fmla="*/ 213500 w 231910"/>
                <a:gd name="connsiteY17" fmla="*/ 70413 h 320088"/>
                <a:gd name="connsiteX18" fmla="*/ 131136 w 231910"/>
                <a:gd name="connsiteY18" fmla="*/ 55555 h 320088"/>
                <a:gd name="connsiteX19" fmla="*/ 83494 w 231910"/>
                <a:gd name="connsiteY19" fmla="*/ 62015 h 320088"/>
                <a:gd name="connsiteX20" fmla="*/ 66214 w 231910"/>
                <a:gd name="connsiteY20" fmla="*/ 89147 h 320088"/>
                <a:gd name="connsiteX21" fmla="*/ 72512 w 231910"/>
                <a:gd name="connsiteY21" fmla="*/ 108365 h 320088"/>
                <a:gd name="connsiteX22" fmla="*/ 93992 w 231910"/>
                <a:gd name="connsiteY22" fmla="*/ 121446 h 320088"/>
                <a:gd name="connsiteX23" fmla="*/ 136627 w 231910"/>
                <a:gd name="connsiteY23" fmla="*/ 134528 h 320088"/>
                <a:gd name="connsiteX24" fmla="*/ 195412 w 231910"/>
                <a:gd name="connsiteY24" fmla="*/ 158591 h 320088"/>
                <a:gd name="connsiteX25" fmla="*/ 223997 w 231910"/>
                <a:gd name="connsiteY25" fmla="*/ 190406 h 320088"/>
                <a:gd name="connsiteX26" fmla="*/ 231911 w 231910"/>
                <a:gd name="connsiteY26" fmla="*/ 230296 h 320088"/>
                <a:gd name="connsiteX27" fmla="*/ 201065 w 231910"/>
                <a:gd name="connsiteY27" fmla="*/ 295379 h 320088"/>
                <a:gd name="connsiteX28" fmla="*/ 106104 w 231910"/>
                <a:gd name="connsiteY28" fmla="*/ 319927 h 32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31910" h="320088">
                  <a:moveTo>
                    <a:pt x="106427" y="320088"/>
                  </a:moveTo>
                  <a:cubicBezTo>
                    <a:pt x="86563" y="320088"/>
                    <a:pt x="67990" y="318635"/>
                    <a:pt x="50710" y="315728"/>
                  </a:cubicBezTo>
                  <a:cubicBezTo>
                    <a:pt x="33591" y="312821"/>
                    <a:pt x="18734" y="308622"/>
                    <a:pt x="6137" y="303131"/>
                  </a:cubicBezTo>
                  <a:lnTo>
                    <a:pt x="6137" y="245800"/>
                  </a:lnTo>
                  <a:cubicBezTo>
                    <a:pt x="20349" y="251613"/>
                    <a:pt x="35529" y="256297"/>
                    <a:pt x="51841" y="259688"/>
                  </a:cubicBezTo>
                  <a:cubicBezTo>
                    <a:pt x="68152" y="263241"/>
                    <a:pt x="84302" y="265018"/>
                    <a:pt x="99967" y="265018"/>
                  </a:cubicBezTo>
                  <a:cubicBezTo>
                    <a:pt x="122415" y="265018"/>
                    <a:pt x="139049" y="262918"/>
                    <a:pt x="149547" y="258719"/>
                  </a:cubicBezTo>
                  <a:cubicBezTo>
                    <a:pt x="160206" y="254520"/>
                    <a:pt x="165374" y="244992"/>
                    <a:pt x="165374" y="230296"/>
                  </a:cubicBezTo>
                  <a:cubicBezTo>
                    <a:pt x="165374" y="220929"/>
                    <a:pt x="163113" y="213661"/>
                    <a:pt x="158591" y="208171"/>
                  </a:cubicBezTo>
                  <a:cubicBezTo>
                    <a:pt x="154069" y="202680"/>
                    <a:pt x="146317" y="197835"/>
                    <a:pt x="135174" y="193474"/>
                  </a:cubicBezTo>
                  <a:cubicBezTo>
                    <a:pt x="124030" y="189114"/>
                    <a:pt x="108365" y="184269"/>
                    <a:pt x="88178" y="178778"/>
                  </a:cubicBezTo>
                  <a:cubicBezTo>
                    <a:pt x="55717" y="169734"/>
                    <a:pt x="32946" y="158591"/>
                    <a:pt x="19703" y="145025"/>
                  </a:cubicBezTo>
                  <a:cubicBezTo>
                    <a:pt x="6460" y="131459"/>
                    <a:pt x="0" y="112887"/>
                    <a:pt x="0" y="89147"/>
                  </a:cubicBezTo>
                  <a:cubicBezTo>
                    <a:pt x="0" y="60562"/>
                    <a:pt x="10497" y="38598"/>
                    <a:pt x="31331" y="23094"/>
                  </a:cubicBezTo>
                  <a:cubicBezTo>
                    <a:pt x="52164" y="7752"/>
                    <a:pt x="82525" y="0"/>
                    <a:pt x="122415" y="0"/>
                  </a:cubicBezTo>
                  <a:cubicBezTo>
                    <a:pt x="140987" y="0"/>
                    <a:pt x="158429" y="1292"/>
                    <a:pt x="174417" y="3876"/>
                  </a:cubicBezTo>
                  <a:cubicBezTo>
                    <a:pt x="190406" y="6460"/>
                    <a:pt x="203487" y="9528"/>
                    <a:pt x="213500" y="13081"/>
                  </a:cubicBezTo>
                  <a:lnTo>
                    <a:pt x="213500" y="70413"/>
                  </a:lnTo>
                  <a:cubicBezTo>
                    <a:pt x="187176" y="60400"/>
                    <a:pt x="159721" y="55555"/>
                    <a:pt x="131136" y="55555"/>
                  </a:cubicBezTo>
                  <a:cubicBezTo>
                    <a:pt x="110949" y="55555"/>
                    <a:pt x="94961" y="57655"/>
                    <a:pt x="83494" y="62015"/>
                  </a:cubicBezTo>
                  <a:cubicBezTo>
                    <a:pt x="71866" y="66376"/>
                    <a:pt x="66214" y="75419"/>
                    <a:pt x="66214" y="89147"/>
                  </a:cubicBezTo>
                  <a:cubicBezTo>
                    <a:pt x="66214" y="97222"/>
                    <a:pt x="68313" y="103682"/>
                    <a:pt x="72512" y="108365"/>
                  </a:cubicBezTo>
                  <a:cubicBezTo>
                    <a:pt x="76711" y="113210"/>
                    <a:pt x="83817" y="117570"/>
                    <a:pt x="93992" y="121446"/>
                  </a:cubicBezTo>
                  <a:cubicBezTo>
                    <a:pt x="104166" y="125322"/>
                    <a:pt x="118378" y="129683"/>
                    <a:pt x="136627" y="134528"/>
                  </a:cubicBezTo>
                  <a:cubicBezTo>
                    <a:pt x="161982" y="141311"/>
                    <a:pt x="181523" y="149224"/>
                    <a:pt x="195412" y="158591"/>
                  </a:cubicBezTo>
                  <a:cubicBezTo>
                    <a:pt x="209139" y="167958"/>
                    <a:pt x="218829" y="178455"/>
                    <a:pt x="223997" y="190406"/>
                  </a:cubicBezTo>
                  <a:cubicBezTo>
                    <a:pt x="229327" y="202195"/>
                    <a:pt x="231911" y="215599"/>
                    <a:pt x="231911" y="230296"/>
                  </a:cubicBezTo>
                  <a:cubicBezTo>
                    <a:pt x="231911" y="257266"/>
                    <a:pt x="221575" y="278907"/>
                    <a:pt x="201065" y="295379"/>
                  </a:cubicBezTo>
                  <a:cubicBezTo>
                    <a:pt x="180554" y="311691"/>
                    <a:pt x="148901" y="319927"/>
                    <a:pt x="106104" y="319927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FCA61B2-D79D-DAA1-F8D5-65F943EC344E}"/>
                </a:ext>
              </a:extLst>
            </p:cNvPr>
            <p:cNvSpPr/>
            <p:nvPr/>
          </p:nvSpPr>
          <p:spPr>
            <a:xfrm>
              <a:off x="1587950" y="1680386"/>
              <a:ext cx="229811" cy="324610"/>
            </a:xfrm>
            <a:custGeom>
              <a:avLst/>
              <a:gdLst>
                <a:gd name="connsiteX0" fmla="*/ 0 w 229811"/>
                <a:gd name="connsiteY0" fmla="*/ 324610 h 324610"/>
                <a:gd name="connsiteX1" fmla="*/ 0 w 229811"/>
                <a:gd name="connsiteY1" fmla="*/ 0 h 324610"/>
                <a:gd name="connsiteX2" fmla="*/ 65084 w 229811"/>
                <a:gd name="connsiteY2" fmla="*/ 0 h 324610"/>
                <a:gd name="connsiteX3" fmla="*/ 65084 w 229811"/>
                <a:gd name="connsiteY3" fmla="*/ 178616 h 324610"/>
                <a:gd name="connsiteX4" fmla="*/ 150354 w 229811"/>
                <a:gd name="connsiteY4" fmla="*/ 96253 h 324610"/>
                <a:gd name="connsiteX5" fmla="*/ 224482 w 229811"/>
                <a:gd name="connsiteY5" fmla="*/ 96253 h 324610"/>
                <a:gd name="connsiteX6" fmla="*/ 132590 w 229811"/>
                <a:gd name="connsiteY6" fmla="*/ 189760 h 324610"/>
                <a:gd name="connsiteX7" fmla="*/ 229811 w 229811"/>
                <a:gd name="connsiteY7" fmla="*/ 324610 h 324610"/>
                <a:gd name="connsiteX8" fmla="*/ 161013 w 229811"/>
                <a:gd name="connsiteY8" fmla="*/ 324610 h 324610"/>
                <a:gd name="connsiteX9" fmla="*/ 91569 w 229811"/>
                <a:gd name="connsiteY9" fmla="*/ 223997 h 324610"/>
                <a:gd name="connsiteX10" fmla="*/ 65084 w 229811"/>
                <a:gd name="connsiteY10" fmla="*/ 249514 h 324610"/>
                <a:gd name="connsiteX11" fmla="*/ 65084 w 229811"/>
                <a:gd name="connsiteY11" fmla="*/ 324610 h 324610"/>
                <a:gd name="connsiteX12" fmla="*/ 0 w 229811"/>
                <a:gd name="connsiteY12" fmla="*/ 324610 h 32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9811" h="324610">
                  <a:moveTo>
                    <a:pt x="0" y="324610"/>
                  </a:moveTo>
                  <a:lnTo>
                    <a:pt x="0" y="0"/>
                  </a:lnTo>
                  <a:lnTo>
                    <a:pt x="65084" y="0"/>
                  </a:lnTo>
                  <a:lnTo>
                    <a:pt x="65084" y="178616"/>
                  </a:lnTo>
                  <a:lnTo>
                    <a:pt x="150354" y="96253"/>
                  </a:lnTo>
                  <a:lnTo>
                    <a:pt x="224482" y="96253"/>
                  </a:lnTo>
                  <a:lnTo>
                    <a:pt x="132590" y="189760"/>
                  </a:lnTo>
                  <a:lnTo>
                    <a:pt x="229811" y="324610"/>
                  </a:lnTo>
                  <a:lnTo>
                    <a:pt x="161013" y="324610"/>
                  </a:lnTo>
                  <a:lnTo>
                    <a:pt x="91569" y="223997"/>
                  </a:lnTo>
                  <a:lnTo>
                    <a:pt x="65084" y="249514"/>
                  </a:lnTo>
                  <a:lnTo>
                    <a:pt x="65084" y="324610"/>
                  </a:lnTo>
                  <a:lnTo>
                    <a:pt x="0" y="32461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B61EBC4-9E3A-2B5A-A134-F6A6CD299EC7}"/>
                </a:ext>
              </a:extLst>
            </p:cNvPr>
            <p:cNvSpPr/>
            <p:nvPr/>
          </p:nvSpPr>
          <p:spPr>
            <a:xfrm>
              <a:off x="1820184" y="1683777"/>
              <a:ext cx="99805" cy="321380"/>
            </a:xfrm>
            <a:custGeom>
              <a:avLst/>
              <a:gdLst>
                <a:gd name="connsiteX0" fmla="*/ 34238 w 99805"/>
                <a:gd name="connsiteY0" fmla="*/ 321219 h 321380"/>
                <a:gd name="connsiteX1" fmla="*/ 34238 w 99805"/>
                <a:gd name="connsiteY1" fmla="*/ 141149 h 321380"/>
                <a:gd name="connsiteX2" fmla="*/ 0 w 99805"/>
                <a:gd name="connsiteY2" fmla="*/ 141149 h 321380"/>
                <a:gd name="connsiteX3" fmla="*/ 5814 w 99805"/>
                <a:gd name="connsiteY3" fmla="*/ 93023 h 321380"/>
                <a:gd name="connsiteX4" fmla="*/ 99321 w 99805"/>
                <a:gd name="connsiteY4" fmla="*/ 93023 h 321380"/>
                <a:gd name="connsiteX5" fmla="*/ 99321 w 99805"/>
                <a:gd name="connsiteY5" fmla="*/ 321380 h 321380"/>
                <a:gd name="connsiteX6" fmla="*/ 34238 w 99805"/>
                <a:gd name="connsiteY6" fmla="*/ 321380 h 321380"/>
                <a:gd name="connsiteX7" fmla="*/ 28908 w 99805"/>
                <a:gd name="connsiteY7" fmla="*/ 0 h 321380"/>
                <a:gd name="connsiteX8" fmla="*/ 99806 w 99805"/>
                <a:gd name="connsiteY8" fmla="*/ 0 h 321380"/>
                <a:gd name="connsiteX9" fmla="*/ 99806 w 99805"/>
                <a:gd name="connsiteY9" fmla="*/ 51033 h 321380"/>
                <a:gd name="connsiteX10" fmla="*/ 28908 w 99805"/>
                <a:gd name="connsiteY10" fmla="*/ 51033 h 321380"/>
                <a:gd name="connsiteX11" fmla="*/ 28908 w 99805"/>
                <a:gd name="connsiteY11" fmla="*/ 0 h 321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805" h="321380">
                  <a:moveTo>
                    <a:pt x="34238" y="321219"/>
                  </a:moveTo>
                  <a:lnTo>
                    <a:pt x="34238" y="141149"/>
                  </a:lnTo>
                  <a:lnTo>
                    <a:pt x="0" y="141149"/>
                  </a:lnTo>
                  <a:lnTo>
                    <a:pt x="5814" y="93023"/>
                  </a:lnTo>
                  <a:lnTo>
                    <a:pt x="99321" y="93023"/>
                  </a:lnTo>
                  <a:lnTo>
                    <a:pt x="99321" y="321380"/>
                  </a:lnTo>
                  <a:lnTo>
                    <a:pt x="34238" y="321380"/>
                  </a:lnTo>
                  <a:close/>
                  <a:moveTo>
                    <a:pt x="28908" y="0"/>
                  </a:moveTo>
                  <a:lnTo>
                    <a:pt x="99806" y="0"/>
                  </a:lnTo>
                  <a:lnTo>
                    <a:pt x="99806" y="51033"/>
                  </a:lnTo>
                  <a:lnTo>
                    <a:pt x="28908" y="51033"/>
                  </a:lnTo>
                  <a:lnTo>
                    <a:pt x="28908" y="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39CD8C5-AB49-9F2A-F012-6BD92894E605}"/>
                </a:ext>
              </a:extLst>
            </p:cNvPr>
            <p:cNvSpPr/>
            <p:nvPr/>
          </p:nvSpPr>
          <p:spPr>
            <a:xfrm>
              <a:off x="1974737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7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9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7DF5F16-E1A4-8B31-20B1-4376278CA092}"/>
                </a:ext>
              </a:extLst>
            </p:cNvPr>
            <p:cNvSpPr/>
            <p:nvPr/>
          </p:nvSpPr>
          <p:spPr>
            <a:xfrm>
              <a:off x="210635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B8D00E8-A6E9-1874-7B0C-7CEABA0703E5}"/>
                </a:ext>
              </a:extLst>
            </p:cNvPr>
            <p:cNvSpPr/>
            <p:nvPr/>
          </p:nvSpPr>
          <p:spPr>
            <a:xfrm>
              <a:off x="2249767" y="1694759"/>
              <a:ext cx="252582" cy="310398"/>
            </a:xfrm>
            <a:custGeom>
              <a:avLst/>
              <a:gdLst>
                <a:gd name="connsiteX0" fmla="*/ 162 w 252582"/>
                <a:gd name="connsiteY0" fmla="*/ 310237 h 310398"/>
                <a:gd name="connsiteX1" fmla="*/ 162 w 252582"/>
                <a:gd name="connsiteY1" fmla="*/ 0 h 310398"/>
                <a:gd name="connsiteX2" fmla="*/ 149062 w 252582"/>
                <a:gd name="connsiteY2" fmla="*/ 0 h 310398"/>
                <a:gd name="connsiteX3" fmla="*/ 227550 w 252582"/>
                <a:gd name="connsiteY3" fmla="*/ 28262 h 310398"/>
                <a:gd name="connsiteX4" fmla="*/ 252582 w 252582"/>
                <a:gd name="connsiteY4" fmla="*/ 104166 h 310398"/>
                <a:gd name="connsiteX5" fmla="*/ 236433 w 252582"/>
                <a:gd name="connsiteY5" fmla="*/ 158106 h 310398"/>
                <a:gd name="connsiteX6" fmla="*/ 190890 w 252582"/>
                <a:gd name="connsiteY6" fmla="*/ 190890 h 310398"/>
                <a:gd name="connsiteX7" fmla="*/ 203164 w 252582"/>
                <a:gd name="connsiteY7" fmla="*/ 204456 h 310398"/>
                <a:gd name="connsiteX8" fmla="*/ 212531 w 252582"/>
                <a:gd name="connsiteY8" fmla="*/ 223674 h 310398"/>
                <a:gd name="connsiteX9" fmla="*/ 250160 w 252582"/>
                <a:gd name="connsiteY9" fmla="*/ 310399 h 310398"/>
                <a:gd name="connsiteX10" fmla="*/ 182654 w 252582"/>
                <a:gd name="connsiteY10" fmla="*/ 310399 h 310398"/>
                <a:gd name="connsiteX11" fmla="*/ 145994 w 252582"/>
                <a:gd name="connsiteY11" fmla="*/ 227066 h 310398"/>
                <a:gd name="connsiteX12" fmla="*/ 135335 w 252582"/>
                <a:gd name="connsiteY12" fmla="*/ 212047 h 310398"/>
                <a:gd name="connsiteX13" fmla="*/ 116117 w 252582"/>
                <a:gd name="connsiteY13" fmla="*/ 207686 h 310398"/>
                <a:gd name="connsiteX14" fmla="*/ 65084 w 252582"/>
                <a:gd name="connsiteY14" fmla="*/ 207686 h 310398"/>
                <a:gd name="connsiteX15" fmla="*/ 65084 w 252582"/>
                <a:gd name="connsiteY15" fmla="*/ 310237 h 310398"/>
                <a:gd name="connsiteX16" fmla="*/ 0 w 252582"/>
                <a:gd name="connsiteY16" fmla="*/ 310237 h 310398"/>
                <a:gd name="connsiteX17" fmla="*/ 65084 w 252582"/>
                <a:gd name="connsiteY17" fmla="*/ 153746 h 310398"/>
                <a:gd name="connsiteX18" fmla="*/ 132105 w 252582"/>
                <a:gd name="connsiteY18" fmla="*/ 153746 h 310398"/>
                <a:gd name="connsiteX19" fmla="*/ 172157 w 252582"/>
                <a:gd name="connsiteY19" fmla="*/ 142441 h 310398"/>
                <a:gd name="connsiteX20" fmla="*/ 186691 w 252582"/>
                <a:gd name="connsiteY20" fmla="*/ 104166 h 310398"/>
                <a:gd name="connsiteX21" fmla="*/ 174095 w 252582"/>
                <a:gd name="connsiteY21" fmla="*/ 66053 h 310398"/>
                <a:gd name="connsiteX22" fmla="*/ 135981 w 252582"/>
                <a:gd name="connsiteY22" fmla="*/ 53940 h 310398"/>
                <a:gd name="connsiteX23" fmla="*/ 65245 w 252582"/>
                <a:gd name="connsiteY23" fmla="*/ 53940 h 310398"/>
                <a:gd name="connsiteX24" fmla="*/ 65245 w 252582"/>
                <a:gd name="connsiteY24" fmla="*/ 153584 h 310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2582" h="310398">
                  <a:moveTo>
                    <a:pt x="162" y="310237"/>
                  </a:moveTo>
                  <a:lnTo>
                    <a:pt x="162" y="0"/>
                  </a:lnTo>
                  <a:lnTo>
                    <a:pt x="149062" y="0"/>
                  </a:lnTo>
                  <a:cubicBezTo>
                    <a:pt x="184753" y="0"/>
                    <a:pt x="210916" y="9367"/>
                    <a:pt x="227550" y="28262"/>
                  </a:cubicBezTo>
                  <a:cubicBezTo>
                    <a:pt x="244184" y="46996"/>
                    <a:pt x="252582" y="72351"/>
                    <a:pt x="252582" y="104166"/>
                  </a:cubicBezTo>
                  <a:cubicBezTo>
                    <a:pt x="252582" y="124999"/>
                    <a:pt x="247253" y="143087"/>
                    <a:pt x="236433" y="158106"/>
                  </a:cubicBezTo>
                  <a:cubicBezTo>
                    <a:pt x="225612" y="173126"/>
                    <a:pt x="210432" y="184107"/>
                    <a:pt x="190890" y="190890"/>
                  </a:cubicBezTo>
                  <a:cubicBezTo>
                    <a:pt x="196058" y="195089"/>
                    <a:pt x="200096" y="199611"/>
                    <a:pt x="203164" y="204456"/>
                  </a:cubicBezTo>
                  <a:cubicBezTo>
                    <a:pt x="206233" y="209301"/>
                    <a:pt x="209301" y="215761"/>
                    <a:pt x="212531" y="223674"/>
                  </a:cubicBezTo>
                  <a:lnTo>
                    <a:pt x="250160" y="310399"/>
                  </a:lnTo>
                  <a:lnTo>
                    <a:pt x="182654" y="310399"/>
                  </a:lnTo>
                  <a:lnTo>
                    <a:pt x="145994" y="227066"/>
                  </a:lnTo>
                  <a:cubicBezTo>
                    <a:pt x="142764" y="219960"/>
                    <a:pt x="139211" y="214953"/>
                    <a:pt x="135335" y="212047"/>
                  </a:cubicBezTo>
                  <a:cubicBezTo>
                    <a:pt x="131459" y="209140"/>
                    <a:pt x="124999" y="207686"/>
                    <a:pt x="116117" y="207686"/>
                  </a:cubicBezTo>
                  <a:lnTo>
                    <a:pt x="65084" y="207686"/>
                  </a:lnTo>
                  <a:lnTo>
                    <a:pt x="65084" y="310237"/>
                  </a:lnTo>
                  <a:lnTo>
                    <a:pt x="0" y="310237"/>
                  </a:lnTo>
                  <a:close/>
                  <a:moveTo>
                    <a:pt x="65084" y="153746"/>
                  </a:moveTo>
                  <a:lnTo>
                    <a:pt x="132105" y="153746"/>
                  </a:lnTo>
                  <a:cubicBezTo>
                    <a:pt x="149062" y="153746"/>
                    <a:pt x="162467" y="150031"/>
                    <a:pt x="172157" y="142441"/>
                  </a:cubicBezTo>
                  <a:cubicBezTo>
                    <a:pt x="181846" y="134851"/>
                    <a:pt x="186691" y="122092"/>
                    <a:pt x="186691" y="104166"/>
                  </a:cubicBezTo>
                  <a:cubicBezTo>
                    <a:pt x="186691" y="86240"/>
                    <a:pt x="182492" y="74127"/>
                    <a:pt x="174095" y="66053"/>
                  </a:cubicBezTo>
                  <a:cubicBezTo>
                    <a:pt x="165697" y="57978"/>
                    <a:pt x="153100" y="53940"/>
                    <a:pt x="135981" y="53940"/>
                  </a:cubicBezTo>
                  <a:lnTo>
                    <a:pt x="65245" y="53940"/>
                  </a:lnTo>
                  <a:lnTo>
                    <a:pt x="65245" y="153584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147E10B-BC74-4BE6-8DBB-AC081A9F528E}"/>
                </a:ext>
              </a:extLst>
            </p:cNvPr>
            <p:cNvSpPr/>
            <p:nvPr/>
          </p:nvSpPr>
          <p:spPr>
            <a:xfrm>
              <a:off x="2530612" y="1772117"/>
              <a:ext cx="225450" cy="237886"/>
            </a:xfrm>
            <a:custGeom>
              <a:avLst/>
              <a:gdLst>
                <a:gd name="connsiteX0" fmla="*/ 128714 w 225450"/>
                <a:gd name="connsiteY0" fmla="*/ 237725 h 237886"/>
                <a:gd name="connsiteX1" fmla="*/ 34722 w 225450"/>
                <a:gd name="connsiteY1" fmla="*/ 208171 h 237886"/>
                <a:gd name="connsiteX2" fmla="*/ 0 w 225450"/>
                <a:gd name="connsiteY2" fmla="*/ 118378 h 237886"/>
                <a:gd name="connsiteX3" fmla="*/ 29231 w 225450"/>
                <a:gd name="connsiteY3" fmla="*/ 31977 h 237886"/>
                <a:gd name="connsiteX4" fmla="*/ 116117 w 225450"/>
                <a:gd name="connsiteY4" fmla="*/ 0 h 237886"/>
                <a:gd name="connsiteX5" fmla="*/ 197350 w 225450"/>
                <a:gd name="connsiteY5" fmla="*/ 27778 h 237886"/>
                <a:gd name="connsiteX6" fmla="*/ 225451 w 225450"/>
                <a:gd name="connsiteY6" fmla="*/ 100290 h 237886"/>
                <a:gd name="connsiteX7" fmla="*/ 225451 w 225450"/>
                <a:gd name="connsiteY7" fmla="*/ 141634 h 237886"/>
                <a:gd name="connsiteX8" fmla="*/ 60239 w 225450"/>
                <a:gd name="connsiteY8" fmla="*/ 141634 h 237886"/>
                <a:gd name="connsiteX9" fmla="*/ 85594 w 225450"/>
                <a:gd name="connsiteY9" fmla="*/ 179262 h 237886"/>
                <a:gd name="connsiteX10" fmla="*/ 142280 w 225450"/>
                <a:gd name="connsiteY10" fmla="*/ 189437 h 237886"/>
                <a:gd name="connsiteX11" fmla="*/ 179585 w 225450"/>
                <a:gd name="connsiteY11" fmla="*/ 186045 h 237886"/>
                <a:gd name="connsiteX12" fmla="*/ 212046 w 225450"/>
                <a:gd name="connsiteY12" fmla="*/ 177324 h 237886"/>
                <a:gd name="connsiteX13" fmla="*/ 212046 w 225450"/>
                <a:gd name="connsiteY13" fmla="*/ 223513 h 237886"/>
                <a:gd name="connsiteX14" fmla="*/ 174902 w 225450"/>
                <a:gd name="connsiteY14" fmla="*/ 234333 h 237886"/>
                <a:gd name="connsiteX15" fmla="*/ 128714 w 225450"/>
                <a:gd name="connsiteY15" fmla="*/ 237886 h 237886"/>
                <a:gd name="connsiteX16" fmla="*/ 60400 w 225450"/>
                <a:gd name="connsiteY16" fmla="*/ 101421 h 237886"/>
                <a:gd name="connsiteX17" fmla="*/ 168765 w 225450"/>
                <a:gd name="connsiteY17" fmla="*/ 101421 h 237886"/>
                <a:gd name="connsiteX18" fmla="*/ 168765 w 225450"/>
                <a:gd name="connsiteY18" fmla="*/ 88824 h 237886"/>
                <a:gd name="connsiteX19" fmla="*/ 157137 w 225450"/>
                <a:gd name="connsiteY19" fmla="*/ 57816 h 237886"/>
                <a:gd name="connsiteX20" fmla="*/ 118055 w 225450"/>
                <a:gd name="connsiteY20" fmla="*/ 46511 h 237886"/>
                <a:gd name="connsiteX21" fmla="*/ 72997 w 225450"/>
                <a:gd name="connsiteY21" fmla="*/ 59593 h 237886"/>
                <a:gd name="connsiteX22" fmla="*/ 60239 w 225450"/>
                <a:gd name="connsiteY22" fmla="*/ 101421 h 23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450" h="237886">
                  <a:moveTo>
                    <a:pt x="128714" y="237725"/>
                  </a:moveTo>
                  <a:cubicBezTo>
                    <a:pt x="89147" y="237725"/>
                    <a:pt x="57816" y="227873"/>
                    <a:pt x="34722" y="208171"/>
                  </a:cubicBezTo>
                  <a:cubicBezTo>
                    <a:pt x="11628" y="188468"/>
                    <a:pt x="0" y="158429"/>
                    <a:pt x="0" y="118378"/>
                  </a:cubicBezTo>
                  <a:cubicBezTo>
                    <a:pt x="0" y="82041"/>
                    <a:pt x="9690" y="53294"/>
                    <a:pt x="29231" y="31977"/>
                  </a:cubicBezTo>
                  <a:cubicBezTo>
                    <a:pt x="48772" y="10659"/>
                    <a:pt x="77680" y="0"/>
                    <a:pt x="116117" y="0"/>
                  </a:cubicBezTo>
                  <a:cubicBezTo>
                    <a:pt x="151485" y="0"/>
                    <a:pt x="178455" y="9205"/>
                    <a:pt x="197350" y="27778"/>
                  </a:cubicBezTo>
                  <a:cubicBezTo>
                    <a:pt x="216084" y="46188"/>
                    <a:pt x="225451" y="70413"/>
                    <a:pt x="225451" y="100290"/>
                  </a:cubicBezTo>
                  <a:lnTo>
                    <a:pt x="225451" y="141634"/>
                  </a:lnTo>
                  <a:lnTo>
                    <a:pt x="60239" y="141634"/>
                  </a:lnTo>
                  <a:cubicBezTo>
                    <a:pt x="63792" y="159883"/>
                    <a:pt x="72189" y="172480"/>
                    <a:pt x="85594" y="179262"/>
                  </a:cubicBezTo>
                  <a:cubicBezTo>
                    <a:pt x="98998" y="186045"/>
                    <a:pt x="117732" y="189437"/>
                    <a:pt x="142280" y="189437"/>
                  </a:cubicBezTo>
                  <a:cubicBezTo>
                    <a:pt x="154553" y="189437"/>
                    <a:pt x="166989" y="188306"/>
                    <a:pt x="179585" y="186045"/>
                  </a:cubicBezTo>
                  <a:cubicBezTo>
                    <a:pt x="192344" y="183784"/>
                    <a:pt x="203164" y="180877"/>
                    <a:pt x="212046" y="177324"/>
                  </a:cubicBezTo>
                  <a:lnTo>
                    <a:pt x="212046" y="223513"/>
                  </a:lnTo>
                  <a:cubicBezTo>
                    <a:pt x="201388" y="228358"/>
                    <a:pt x="189114" y="231911"/>
                    <a:pt x="174902" y="234333"/>
                  </a:cubicBezTo>
                  <a:cubicBezTo>
                    <a:pt x="160690" y="236756"/>
                    <a:pt x="145348" y="237886"/>
                    <a:pt x="128714" y="237886"/>
                  </a:cubicBezTo>
                  <a:moveTo>
                    <a:pt x="60400" y="101421"/>
                  </a:moveTo>
                  <a:lnTo>
                    <a:pt x="168765" y="101421"/>
                  </a:lnTo>
                  <a:lnTo>
                    <a:pt x="168765" y="88824"/>
                  </a:lnTo>
                  <a:cubicBezTo>
                    <a:pt x="168765" y="75581"/>
                    <a:pt x="164889" y="65245"/>
                    <a:pt x="157137" y="57816"/>
                  </a:cubicBezTo>
                  <a:cubicBezTo>
                    <a:pt x="149385" y="50226"/>
                    <a:pt x="136466" y="46511"/>
                    <a:pt x="118055" y="46511"/>
                  </a:cubicBezTo>
                  <a:cubicBezTo>
                    <a:pt x="96576" y="46511"/>
                    <a:pt x="81556" y="50872"/>
                    <a:pt x="72997" y="59593"/>
                  </a:cubicBezTo>
                  <a:cubicBezTo>
                    <a:pt x="64438" y="68314"/>
                    <a:pt x="60239" y="82202"/>
                    <a:pt x="60239" y="101421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9B5DE4D-53E3-58DD-69DC-91CBDCA59F3D}"/>
                </a:ext>
              </a:extLst>
            </p:cNvPr>
            <p:cNvSpPr/>
            <p:nvPr/>
          </p:nvSpPr>
          <p:spPr>
            <a:xfrm>
              <a:off x="2791753" y="1772117"/>
              <a:ext cx="224320" cy="238047"/>
            </a:xfrm>
            <a:custGeom>
              <a:avLst/>
              <a:gdLst>
                <a:gd name="connsiteX0" fmla="*/ 81395 w 224320"/>
                <a:gd name="connsiteY0" fmla="*/ 237725 h 238047"/>
                <a:gd name="connsiteX1" fmla="*/ 41182 w 224320"/>
                <a:gd name="connsiteY1" fmla="*/ 229811 h 238047"/>
                <a:gd name="connsiteX2" fmla="*/ 11305 w 224320"/>
                <a:gd name="connsiteY2" fmla="*/ 206233 h 238047"/>
                <a:gd name="connsiteX3" fmla="*/ 0 w 224320"/>
                <a:gd name="connsiteY3" fmla="*/ 166989 h 238047"/>
                <a:gd name="connsiteX4" fmla="*/ 23902 w 224320"/>
                <a:gd name="connsiteY4" fmla="*/ 113048 h 238047"/>
                <a:gd name="connsiteX5" fmla="*/ 94476 w 224320"/>
                <a:gd name="connsiteY5" fmla="*/ 92861 h 238047"/>
                <a:gd name="connsiteX6" fmla="*/ 161982 w 224320"/>
                <a:gd name="connsiteY6" fmla="*/ 92861 h 238047"/>
                <a:gd name="connsiteX7" fmla="*/ 161982 w 224320"/>
                <a:gd name="connsiteY7" fmla="*/ 86563 h 238047"/>
                <a:gd name="connsiteX8" fmla="*/ 150193 w 224320"/>
                <a:gd name="connsiteY8" fmla="*/ 56686 h 238047"/>
                <a:gd name="connsiteX9" fmla="*/ 102713 w 224320"/>
                <a:gd name="connsiteY9" fmla="*/ 47965 h 238047"/>
                <a:gd name="connsiteX10" fmla="*/ 27616 w 224320"/>
                <a:gd name="connsiteY10" fmla="*/ 60077 h 238047"/>
                <a:gd name="connsiteX11" fmla="*/ 27616 w 224320"/>
                <a:gd name="connsiteY11" fmla="*/ 14373 h 238047"/>
                <a:gd name="connsiteX12" fmla="*/ 66376 w 224320"/>
                <a:gd name="connsiteY12" fmla="*/ 4037 h 238047"/>
                <a:gd name="connsiteX13" fmla="*/ 116278 w 224320"/>
                <a:gd name="connsiteY13" fmla="*/ 0 h 238047"/>
                <a:gd name="connsiteX14" fmla="*/ 196058 w 224320"/>
                <a:gd name="connsiteY14" fmla="*/ 20995 h 238047"/>
                <a:gd name="connsiteX15" fmla="*/ 224320 w 224320"/>
                <a:gd name="connsiteY15" fmla="*/ 88178 h 238047"/>
                <a:gd name="connsiteX16" fmla="*/ 224320 w 224320"/>
                <a:gd name="connsiteY16" fmla="*/ 233203 h 238047"/>
                <a:gd name="connsiteX17" fmla="*/ 167958 w 224320"/>
                <a:gd name="connsiteY17" fmla="*/ 233203 h 238047"/>
                <a:gd name="connsiteX18" fmla="*/ 164566 w 224320"/>
                <a:gd name="connsiteY18" fmla="*/ 212531 h 238047"/>
                <a:gd name="connsiteX19" fmla="*/ 131298 w 224320"/>
                <a:gd name="connsiteY19" fmla="*/ 231265 h 238047"/>
                <a:gd name="connsiteX20" fmla="*/ 81718 w 224320"/>
                <a:gd name="connsiteY20" fmla="*/ 238048 h 238047"/>
                <a:gd name="connsiteX21" fmla="*/ 99321 w 224320"/>
                <a:gd name="connsiteY21" fmla="*/ 194928 h 238047"/>
                <a:gd name="connsiteX22" fmla="*/ 136950 w 224320"/>
                <a:gd name="connsiteY22" fmla="*/ 187660 h 238047"/>
                <a:gd name="connsiteX23" fmla="*/ 161982 w 224320"/>
                <a:gd name="connsiteY23" fmla="*/ 169411 h 238047"/>
                <a:gd name="connsiteX24" fmla="*/ 161982 w 224320"/>
                <a:gd name="connsiteY24" fmla="*/ 133236 h 238047"/>
                <a:gd name="connsiteX25" fmla="*/ 95930 w 224320"/>
                <a:gd name="connsiteY25" fmla="*/ 133236 h 238047"/>
                <a:gd name="connsiteX26" fmla="*/ 57816 w 224320"/>
                <a:gd name="connsiteY26" fmla="*/ 164566 h 238047"/>
                <a:gd name="connsiteX27" fmla="*/ 99321 w 224320"/>
                <a:gd name="connsiteY27" fmla="*/ 194928 h 238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4320" h="238047">
                  <a:moveTo>
                    <a:pt x="81395" y="237725"/>
                  </a:moveTo>
                  <a:cubicBezTo>
                    <a:pt x="67022" y="237725"/>
                    <a:pt x="53456" y="235141"/>
                    <a:pt x="41182" y="229811"/>
                  </a:cubicBezTo>
                  <a:cubicBezTo>
                    <a:pt x="28747" y="224482"/>
                    <a:pt x="18895" y="216568"/>
                    <a:pt x="11305" y="206233"/>
                  </a:cubicBezTo>
                  <a:cubicBezTo>
                    <a:pt x="3715" y="195735"/>
                    <a:pt x="0" y="182654"/>
                    <a:pt x="0" y="166989"/>
                  </a:cubicBezTo>
                  <a:cubicBezTo>
                    <a:pt x="0" y="144540"/>
                    <a:pt x="7913" y="126453"/>
                    <a:pt x="23902" y="113048"/>
                  </a:cubicBezTo>
                  <a:cubicBezTo>
                    <a:pt x="39729" y="99644"/>
                    <a:pt x="63307" y="92861"/>
                    <a:pt x="94476" y="92861"/>
                  </a:cubicBezTo>
                  <a:lnTo>
                    <a:pt x="161982" y="92861"/>
                  </a:lnTo>
                  <a:lnTo>
                    <a:pt x="161982" y="86563"/>
                  </a:lnTo>
                  <a:cubicBezTo>
                    <a:pt x="161982" y="72351"/>
                    <a:pt x="158106" y="62500"/>
                    <a:pt x="150193" y="56686"/>
                  </a:cubicBezTo>
                  <a:cubicBezTo>
                    <a:pt x="142280" y="50872"/>
                    <a:pt x="126453" y="47965"/>
                    <a:pt x="102713" y="47965"/>
                  </a:cubicBezTo>
                  <a:cubicBezTo>
                    <a:pt x="76711" y="47965"/>
                    <a:pt x="51679" y="52002"/>
                    <a:pt x="27616" y="60077"/>
                  </a:cubicBezTo>
                  <a:lnTo>
                    <a:pt x="27616" y="14373"/>
                  </a:lnTo>
                  <a:cubicBezTo>
                    <a:pt x="38275" y="10174"/>
                    <a:pt x="51195" y="6783"/>
                    <a:pt x="66376" y="4037"/>
                  </a:cubicBezTo>
                  <a:cubicBezTo>
                    <a:pt x="81556" y="1292"/>
                    <a:pt x="98191" y="0"/>
                    <a:pt x="116278" y="0"/>
                  </a:cubicBezTo>
                  <a:cubicBezTo>
                    <a:pt x="150677" y="0"/>
                    <a:pt x="177163" y="6944"/>
                    <a:pt x="196058" y="20995"/>
                  </a:cubicBezTo>
                  <a:cubicBezTo>
                    <a:pt x="214792" y="34884"/>
                    <a:pt x="224320" y="57332"/>
                    <a:pt x="224320" y="88178"/>
                  </a:cubicBezTo>
                  <a:lnTo>
                    <a:pt x="224320" y="233203"/>
                  </a:lnTo>
                  <a:lnTo>
                    <a:pt x="167958" y="233203"/>
                  </a:lnTo>
                  <a:lnTo>
                    <a:pt x="164566" y="212531"/>
                  </a:lnTo>
                  <a:cubicBezTo>
                    <a:pt x="155522" y="220606"/>
                    <a:pt x="144541" y="226743"/>
                    <a:pt x="131298" y="231265"/>
                  </a:cubicBezTo>
                  <a:cubicBezTo>
                    <a:pt x="118055" y="235787"/>
                    <a:pt x="101582" y="238048"/>
                    <a:pt x="81718" y="238048"/>
                  </a:cubicBezTo>
                  <a:moveTo>
                    <a:pt x="99321" y="194928"/>
                  </a:moveTo>
                  <a:cubicBezTo>
                    <a:pt x="113694" y="194928"/>
                    <a:pt x="126291" y="192505"/>
                    <a:pt x="136950" y="187660"/>
                  </a:cubicBezTo>
                  <a:cubicBezTo>
                    <a:pt x="147609" y="182815"/>
                    <a:pt x="155845" y="176840"/>
                    <a:pt x="161982" y="169411"/>
                  </a:cubicBezTo>
                  <a:lnTo>
                    <a:pt x="161982" y="133236"/>
                  </a:lnTo>
                  <a:lnTo>
                    <a:pt x="95930" y="133236"/>
                  </a:lnTo>
                  <a:cubicBezTo>
                    <a:pt x="70575" y="133236"/>
                    <a:pt x="57816" y="143733"/>
                    <a:pt x="57816" y="164566"/>
                  </a:cubicBezTo>
                  <a:cubicBezTo>
                    <a:pt x="57816" y="185399"/>
                    <a:pt x="71544" y="194928"/>
                    <a:pt x="99321" y="194928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8434F7B0-C126-91AD-3A0F-49E23E6CBF55}"/>
                </a:ext>
              </a:extLst>
            </p:cNvPr>
            <p:cNvSpPr/>
            <p:nvPr/>
          </p:nvSpPr>
          <p:spPr>
            <a:xfrm>
              <a:off x="306823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5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2F3E93EA-062B-09C2-E2EC-F813988959FC}"/>
                </a:ext>
              </a:extLst>
            </p:cNvPr>
            <p:cNvSpPr/>
            <p:nvPr/>
          </p:nvSpPr>
          <p:spPr>
            <a:xfrm>
              <a:off x="651749" y="1722698"/>
              <a:ext cx="500481" cy="262110"/>
            </a:xfrm>
            <a:custGeom>
              <a:avLst/>
              <a:gdLst>
                <a:gd name="connsiteX0" fmla="*/ 0 w 500481"/>
                <a:gd name="connsiteY0" fmla="*/ 0 h 262110"/>
                <a:gd name="connsiteX1" fmla="*/ 323 w 500481"/>
                <a:gd name="connsiteY1" fmla="*/ 122415 h 262110"/>
                <a:gd name="connsiteX2" fmla="*/ 499351 w 500481"/>
                <a:gd name="connsiteY2" fmla="*/ 262111 h 262110"/>
                <a:gd name="connsiteX3" fmla="*/ 500481 w 500481"/>
                <a:gd name="connsiteY3" fmla="*/ 137273 h 262110"/>
                <a:gd name="connsiteX4" fmla="*/ 0 w 500481"/>
                <a:gd name="connsiteY4" fmla="*/ 0 h 26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1" h="262110">
                  <a:moveTo>
                    <a:pt x="0" y="0"/>
                  </a:moveTo>
                  <a:lnTo>
                    <a:pt x="323" y="122415"/>
                  </a:lnTo>
                  <a:lnTo>
                    <a:pt x="499351" y="262111"/>
                  </a:lnTo>
                  <a:lnTo>
                    <a:pt x="500481" y="137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9E2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A8EBE58-DE32-EBD2-E6F9-9E607D320565}"/>
                </a:ext>
              </a:extLst>
            </p:cNvPr>
            <p:cNvSpPr/>
            <p:nvPr/>
          </p:nvSpPr>
          <p:spPr>
            <a:xfrm>
              <a:off x="891088" y="1570890"/>
              <a:ext cx="4360" cy="968"/>
            </a:xfrm>
            <a:custGeom>
              <a:avLst/>
              <a:gdLst>
                <a:gd name="connsiteX0" fmla="*/ 0 w 4360"/>
                <a:gd name="connsiteY0" fmla="*/ 969 h 968"/>
                <a:gd name="connsiteX1" fmla="*/ 4360 w 4360"/>
                <a:gd name="connsiteY1" fmla="*/ 0 h 968"/>
                <a:gd name="connsiteX2" fmla="*/ 0 w 4360"/>
                <a:gd name="connsiteY2" fmla="*/ 969 h 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60" h="968">
                  <a:moveTo>
                    <a:pt x="0" y="969"/>
                  </a:moveTo>
                  <a:cubicBezTo>
                    <a:pt x="1453" y="646"/>
                    <a:pt x="2907" y="323"/>
                    <a:pt x="4360" y="0"/>
                  </a:cubicBezTo>
                  <a:cubicBezTo>
                    <a:pt x="2907" y="323"/>
                    <a:pt x="1453" y="484"/>
                    <a:pt x="0" y="969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ED2A0EA4-F14C-B558-67AB-4C048AF6DD3A}"/>
                </a:ext>
              </a:extLst>
            </p:cNvPr>
            <p:cNvSpPr/>
            <p:nvPr/>
          </p:nvSpPr>
          <p:spPr>
            <a:xfrm>
              <a:off x="895448" y="1570191"/>
              <a:ext cx="257427" cy="218882"/>
            </a:xfrm>
            <a:custGeom>
              <a:avLst/>
              <a:gdLst>
                <a:gd name="connsiteX0" fmla="*/ 8559 w 257427"/>
                <a:gd name="connsiteY0" fmla="*/ 218075 h 218882"/>
                <a:gd name="connsiteX1" fmla="*/ 257427 w 257427"/>
                <a:gd name="connsiteY1" fmla="*/ 162035 h 218882"/>
                <a:gd name="connsiteX2" fmla="*/ 257427 w 257427"/>
                <a:gd name="connsiteY2" fmla="*/ 161712 h 218882"/>
                <a:gd name="connsiteX3" fmla="*/ 237240 w 257427"/>
                <a:gd name="connsiteY3" fmla="*/ 126829 h 218882"/>
                <a:gd name="connsiteX4" fmla="*/ 26970 w 257427"/>
                <a:gd name="connsiteY4" fmla="*/ 5383 h 218882"/>
                <a:gd name="connsiteX5" fmla="*/ 0 w 257427"/>
                <a:gd name="connsiteY5" fmla="*/ 538 h 218882"/>
                <a:gd name="connsiteX6" fmla="*/ 4683 w 257427"/>
                <a:gd name="connsiteY6" fmla="*/ 53 h 218882"/>
                <a:gd name="connsiteX7" fmla="*/ 4683 w 257427"/>
                <a:gd name="connsiteY7" fmla="*/ 218883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27" h="218882">
                  <a:moveTo>
                    <a:pt x="8559" y="218075"/>
                  </a:moveTo>
                  <a:lnTo>
                    <a:pt x="257427" y="162035"/>
                  </a:lnTo>
                  <a:lnTo>
                    <a:pt x="257427" y="161712"/>
                  </a:lnTo>
                  <a:cubicBezTo>
                    <a:pt x="257427" y="147339"/>
                    <a:pt x="249675" y="133935"/>
                    <a:pt x="237240" y="126829"/>
                  </a:cubicBezTo>
                  <a:lnTo>
                    <a:pt x="26970" y="5383"/>
                  </a:lnTo>
                  <a:cubicBezTo>
                    <a:pt x="18734" y="538"/>
                    <a:pt x="9205" y="-916"/>
                    <a:pt x="0" y="538"/>
                  </a:cubicBezTo>
                  <a:cubicBezTo>
                    <a:pt x="1615" y="376"/>
                    <a:pt x="3068" y="53"/>
                    <a:pt x="4683" y="53"/>
                  </a:cubicBezTo>
                  <a:lnTo>
                    <a:pt x="4683" y="218883"/>
                  </a:ln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D9EFE0FC-2D9D-739C-19FF-235F32931DE9}"/>
                </a:ext>
              </a:extLst>
            </p:cNvPr>
            <p:cNvSpPr/>
            <p:nvPr/>
          </p:nvSpPr>
          <p:spPr>
            <a:xfrm>
              <a:off x="886566" y="1572344"/>
              <a:ext cx="3229" cy="1130"/>
            </a:xfrm>
            <a:custGeom>
              <a:avLst/>
              <a:gdLst>
                <a:gd name="connsiteX0" fmla="*/ 0 w 3229"/>
                <a:gd name="connsiteY0" fmla="*/ 1130 h 1130"/>
                <a:gd name="connsiteX1" fmla="*/ 3230 w 3229"/>
                <a:gd name="connsiteY1" fmla="*/ 0 h 1130"/>
                <a:gd name="connsiteX2" fmla="*/ 0 w 3229"/>
                <a:gd name="connsiteY2" fmla="*/ 1130 h 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29" h="1130">
                  <a:moveTo>
                    <a:pt x="0" y="1130"/>
                  </a:moveTo>
                  <a:cubicBezTo>
                    <a:pt x="1130" y="646"/>
                    <a:pt x="2099" y="323"/>
                    <a:pt x="3230" y="0"/>
                  </a:cubicBezTo>
                  <a:cubicBezTo>
                    <a:pt x="2099" y="323"/>
                    <a:pt x="1130" y="646"/>
                    <a:pt x="0" y="113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4039ACD6-3BE7-CAC9-A265-30E823E74F73}"/>
                </a:ext>
              </a:extLst>
            </p:cNvPr>
            <p:cNvSpPr/>
            <p:nvPr/>
          </p:nvSpPr>
          <p:spPr>
            <a:xfrm>
              <a:off x="882044" y="1573313"/>
              <a:ext cx="4521" cy="2260"/>
            </a:xfrm>
            <a:custGeom>
              <a:avLst/>
              <a:gdLst>
                <a:gd name="connsiteX0" fmla="*/ 0 w 4521"/>
                <a:gd name="connsiteY0" fmla="*/ 2261 h 2260"/>
                <a:gd name="connsiteX1" fmla="*/ 4522 w 4521"/>
                <a:gd name="connsiteY1" fmla="*/ 0 h 2260"/>
                <a:gd name="connsiteX2" fmla="*/ 0 w 4521"/>
                <a:gd name="connsiteY2" fmla="*/ 2261 h 2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21" h="2260">
                  <a:moveTo>
                    <a:pt x="0" y="2261"/>
                  </a:moveTo>
                  <a:cubicBezTo>
                    <a:pt x="1453" y="1453"/>
                    <a:pt x="2907" y="646"/>
                    <a:pt x="4522" y="0"/>
                  </a:cubicBezTo>
                  <a:cubicBezTo>
                    <a:pt x="3068" y="646"/>
                    <a:pt x="1453" y="1292"/>
                    <a:pt x="0" y="2261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C01EB7C8-273A-35BE-D12C-5B6A20A50E01}"/>
                </a:ext>
              </a:extLst>
            </p:cNvPr>
            <p:cNvSpPr/>
            <p:nvPr/>
          </p:nvSpPr>
          <p:spPr>
            <a:xfrm>
              <a:off x="895448" y="1570890"/>
              <a:ext cx="161" cy="16149"/>
            </a:xfrm>
            <a:custGeom>
              <a:avLst/>
              <a:gdLst>
                <a:gd name="connsiteX0" fmla="*/ 0 w 161"/>
                <a:gd name="connsiteY0" fmla="*/ 0 h 16149"/>
                <a:gd name="connsiteX1" fmla="*/ 162 w 161"/>
                <a:gd name="connsiteY1" fmla="*/ 0 h 16149"/>
                <a:gd name="connsiteX2" fmla="*/ 0 w 161"/>
                <a:gd name="connsiteY2" fmla="*/ 0 h 1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" h="16149">
                  <a:moveTo>
                    <a:pt x="0" y="0"/>
                  </a:moveTo>
                  <a:cubicBezTo>
                    <a:pt x="0" y="0"/>
                    <a:pt x="0" y="0"/>
                    <a:pt x="162" y="0"/>
                  </a:cubicBezTo>
                  <a:cubicBezTo>
                    <a:pt x="162" y="0"/>
                    <a:pt x="162" y="0"/>
                    <a:pt x="0" y="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CF3148FC-4412-D45C-A55F-08E06DD8BF7B}"/>
                </a:ext>
              </a:extLst>
            </p:cNvPr>
            <p:cNvSpPr/>
            <p:nvPr/>
          </p:nvSpPr>
          <p:spPr>
            <a:xfrm>
              <a:off x="889796" y="1571698"/>
              <a:ext cx="1291" cy="484"/>
            </a:xfrm>
            <a:custGeom>
              <a:avLst/>
              <a:gdLst>
                <a:gd name="connsiteX0" fmla="*/ 0 w 1291"/>
                <a:gd name="connsiteY0" fmla="*/ 484 h 484"/>
                <a:gd name="connsiteX1" fmla="*/ 1292 w 1291"/>
                <a:gd name="connsiteY1" fmla="*/ 0 h 484"/>
                <a:gd name="connsiteX2" fmla="*/ 0 w 1291"/>
                <a:gd name="connsiteY2" fmla="*/ 484 h 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1" h="484">
                  <a:moveTo>
                    <a:pt x="0" y="484"/>
                  </a:moveTo>
                  <a:cubicBezTo>
                    <a:pt x="0" y="484"/>
                    <a:pt x="807" y="161"/>
                    <a:pt x="1292" y="0"/>
                  </a:cubicBezTo>
                  <a:cubicBezTo>
                    <a:pt x="807" y="0"/>
                    <a:pt x="485" y="323"/>
                    <a:pt x="0" y="484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5CA7D53-AC50-6ECD-4513-4E71839DAA1F}"/>
                </a:ext>
              </a:extLst>
            </p:cNvPr>
            <p:cNvSpPr/>
            <p:nvPr/>
          </p:nvSpPr>
          <p:spPr>
            <a:xfrm>
              <a:off x="651749" y="1570245"/>
              <a:ext cx="248544" cy="274707"/>
            </a:xfrm>
            <a:custGeom>
              <a:avLst/>
              <a:gdLst>
                <a:gd name="connsiteX0" fmla="*/ 248545 w 248544"/>
                <a:gd name="connsiteY0" fmla="*/ 0 h 274707"/>
                <a:gd name="connsiteX1" fmla="*/ 243861 w 248544"/>
                <a:gd name="connsiteY1" fmla="*/ 484 h 274707"/>
                <a:gd name="connsiteX2" fmla="*/ 243700 w 248544"/>
                <a:gd name="connsiteY2" fmla="*/ 484 h 274707"/>
                <a:gd name="connsiteX3" fmla="*/ 239339 w 248544"/>
                <a:gd name="connsiteY3" fmla="*/ 1453 h 274707"/>
                <a:gd name="connsiteX4" fmla="*/ 238048 w 248544"/>
                <a:gd name="connsiteY4" fmla="*/ 1938 h 274707"/>
                <a:gd name="connsiteX5" fmla="*/ 234818 w 248544"/>
                <a:gd name="connsiteY5" fmla="*/ 3068 h 274707"/>
                <a:gd name="connsiteX6" fmla="*/ 230296 w 248544"/>
                <a:gd name="connsiteY6" fmla="*/ 5329 h 274707"/>
                <a:gd name="connsiteX7" fmla="*/ 20187 w 248544"/>
                <a:gd name="connsiteY7" fmla="*/ 126614 h 274707"/>
                <a:gd name="connsiteX8" fmla="*/ 3068 w 248544"/>
                <a:gd name="connsiteY8" fmla="*/ 146155 h 274707"/>
                <a:gd name="connsiteX9" fmla="*/ 0 w 248544"/>
                <a:gd name="connsiteY9" fmla="*/ 161659 h 274707"/>
                <a:gd name="connsiteX10" fmla="*/ 0 w 248544"/>
                <a:gd name="connsiteY10" fmla="*/ 274708 h 274707"/>
                <a:gd name="connsiteX11" fmla="*/ 323 w 248544"/>
                <a:gd name="connsiteY11" fmla="*/ 274708 h 274707"/>
                <a:gd name="connsiteX12" fmla="*/ 248383 w 248544"/>
                <a:gd name="connsiteY12" fmla="*/ 218829 h 274707"/>
                <a:gd name="connsiteX13" fmla="*/ 248383 w 248544"/>
                <a:gd name="connsiteY13" fmla="*/ 0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248545" y="0"/>
                  </a:moveTo>
                  <a:cubicBezTo>
                    <a:pt x="246930" y="0"/>
                    <a:pt x="245476" y="323"/>
                    <a:pt x="243861" y="484"/>
                  </a:cubicBezTo>
                  <a:cubicBezTo>
                    <a:pt x="243861" y="484"/>
                    <a:pt x="243861" y="484"/>
                    <a:pt x="243700" y="484"/>
                  </a:cubicBezTo>
                  <a:cubicBezTo>
                    <a:pt x="242246" y="646"/>
                    <a:pt x="240793" y="969"/>
                    <a:pt x="239339" y="1453"/>
                  </a:cubicBezTo>
                  <a:cubicBezTo>
                    <a:pt x="238855" y="1453"/>
                    <a:pt x="238532" y="1776"/>
                    <a:pt x="238048" y="1938"/>
                  </a:cubicBezTo>
                  <a:cubicBezTo>
                    <a:pt x="236917" y="2261"/>
                    <a:pt x="235787" y="2584"/>
                    <a:pt x="234818" y="3068"/>
                  </a:cubicBezTo>
                  <a:cubicBezTo>
                    <a:pt x="233203" y="3714"/>
                    <a:pt x="231749" y="4360"/>
                    <a:pt x="230296" y="5329"/>
                  </a:cubicBezTo>
                  <a:lnTo>
                    <a:pt x="20187" y="126614"/>
                  </a:lnTo>
                  <a:cubicBezTo>
                    <a:pt x="12435" y="131136"/>
                    <a:pt x="6460" y="138081"/>
                    <a:pt x="3068" y="146155"/>
                  </a:cubicBezTo>
                  <a:cubicBezTo>
                    <a:pt x="1130" y="151000"/>
                    <a:pt x="0" y="156168"/>
                    <a:pt x="0" y="161659"/>
                  </a:cubicBezTo>
                  <a:lnTo>
                    <a:pt x="0" y="274708"/>
                  </a:lnTo>
                  <a:lnTo>
                    <a:pt x="323" y="274708"/>
                  </a:lnTo>
                  <a:cubicBezTo>
                    <a:pt x="323" y="274708"/>
                    <a:pt x="248383" y="218829"/>
                    <a:pt x="248383" y="218829"/>
                  </a:cubicBezTo>
                  <a:lnTo>
                    <a:pt x="248383" y="0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5B8579A-CA29-F80E-42BB-F2CB205A2151}"/>
                </a:ext>
              </a:extLst>
            </p:cNvPr>
            <p:cNvSpPr/>
            <p:nvPr/>
          </p:nvSpPr>
          <p:spPr>
            <a:xfrm>
              <a:off x="651749" y="1915688"/>
              <a:ext cx="257265" cy="218882"/>
            </a:xfrm>
            <a:custGeom>
              <a:avLst/>
              <a:gdLst>
                <a:gd name="connsiteX0" fmla="*/ 248868 w 257265"/>
                <a:gd name="connsiteY0" fmla="*/ 808 h 218882"/>
                <a:gd name="connsiteX1" fmla="*/ 0 w 257265"/>
                <a:gd name="connsiteY1" fmla="*/ 57009 h 218882"/>
                <a:gd name="connsiteX2" fmla="*/ 0 w 257265"/>
                <a:gd name="connsiteY2" fmla="*/ 57332 h 218882"/>
                <a:gd name="connsiteX3" fmla="*/ 20187 w 257265"/>
                <a:gd name="connsiteY3" fmla="*/ 92215 h 218882"/>
                <a:gd name="connsiteX4" fmla="*/ 230296 w 257265"/>
                <a:gd name="connsiteY4" fmla="*/ 213500 h 218882"/>
                <a:gd name="connsiteX5" fmla="*/ 257266 w 257265"/>
                <a:gd name="connsiteY5" fmla="*/ 218345 h 218882"/>
                <a:gd name="connsiteX6" fmla="*/ 252582 w 257265"/>
                <a:gd name="connsiteY6" fmla="*/ 218829 h 218882"/>
                <a:gd name="connsiteX7" fmla="*/ 252582 w 257265"/>
                <a:gd name="connsiteY7" fmla="*/ 0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265" h="218882">
                  <a:moveTo>
                    <a:pt x="248868" y="808"/>
                  </a:moveTo>
                  <a:lnTo>
                    <a:pt x="0" y="57009"/>
                  </a:lnTo>
                  <a:lnTo>
                    <a:pt x="0" y="57332"/>
                  </a:lnTo>
                  <a:cubicBezTo>
                    <a:pt x="0" y="71705"/>
                    <a:pt x="7752" y="85109"/>
                    <a:pt x="20187" y="92215"/>
                  </a:cubicBezTo>
                  <a:lnTo>
                    <a:pt x="230296" y="213500"/>
                  </a:lnTo>
                  <a:cubicBezTo>
                    <a:pt x="238532" y="218345"/>
                    <a:pt x="248060" y="219798"/>
                    <a:pt x="257266" y="218345"/>
                  </a:cubicBezTo>
                  <a:cubicBezTo>
                    <a:pt x="255651" y="218506"/>
                    <a:pt x="254197" y="218829"/>
                    <a:pt x="252582" y="218829"/>
                  </a:cubicBezTo>
                  <a:lnTo>
                    <a:pt x="252582" y="0"/>
                  </a:ln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0A6CE4A-5572-8DEC-7789-0FDB5798C4AA}"/>
                </a:ext>
              </a:extLst>
            </p:cNvPr>
            <p:cNvSpPr/>
            <p:nvPr/>
          </p:nvSpPr>
          <p:spPr>
            <a:xfrm>
              <a:off x="904331" y="1859810"/>
              <a:ext cx="248544" cy="274707"/>
            </a:xfrm>
            <a:custGeom>
              <a:avLst/>
              <a:gdLst>
                <a:gd name="connsiteX0" fmla="*/ 0 w 248544"/>
                <a:gd name="connsiteY0" fmla="*/ 274708 h 274707"/>
                <a:gd name="connsiteX1" fmla="*/ 4683 w 248544"/>
                <a:gd name="connsiteY1" fmla="*/ 274223 h 274707"/>
                <a:gd name="connsiteX2" fmla="*/ 4845 w 248544"/>
                <a:gd name="connsiteY2" fmla="*/ 274223 h 274707"/>
                <a:gd name="connsiteX3" fmla="*/ 9205 w 248544"/>
                <a:gd name="connsiteY3" fmla="*/ 273254 h 274707"/>
                <a:gd name="connsiteX4" fmla="*/ 10497 w 248544"/>
                <a:gd name="connsiteY4" fmla="*/ 272770 h 274707"/>
                <a:gd name="connsiteX5" fmla="*/ 13727 w 248544"/>
                <a:gd name="connsiteY5" fmla="*/ 271639 h 274707"/>
                <a:gd name="connsiteX6" fmla="*/ 18249 w 248544"/>
                <a:gd name="connsiteY6" fmla="*/ 269378 h 274707"/>
                <a:gd name="connsiteX7" fmla="*/ 228358 w 248544"/>
                <a:gd name="connsiteY7" fmla="*/ 148093 h 274707"/>
                <a:gd name="connsiteX8" fmla="*/ 245476 w 248544"/>
                <a:gd name="connsiteY8" fmla="*/ 128552 h 274707"/>
                <a:gd name="connsiteX9" fmla="*/ 248545 w 248544"/>
                <a:gd name="connsiteY9" fmla="*/ 113048 h 274707"/>
                <a:gd name="connsiteX10" fmla="*/ 248545 w 248544"/>
                <a:gd name="connsiteY10" fmla="*/ 0 h 274707"/>
                <a:gd name="connsiteX11" fmla="*/ 248222 w 248544"/>
                <a:gd name="connsiteY11" fmla="*/ 0 h 274707"/>
                <a:gd name="connsiteX12" fmla="*/ 161 w 248544"/>
                <a:gd name="connsiteY12" fmla="*/ 55878 h 274707"/>
                <a:gd name="connsiteX13" fmla="*/ 161 w 248544"/>
                <a:gd name="connsiteY13" fmla="*/ 274708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0" y="274708"/>
                  </a:moveTo>
                  <a:cubicBezTo>
                    <a:pt x="1615" y="274708"/>
                    <a:pt x="3068" y="274546"/>
                    <a:pt x="4683" y="274223"/>
                  </a:cubicBezTo>
                  <a:cubicBezTo>
                    <a:pt x="4683" y="274223"/>
                    <a:pt x="4683" y="274223"/>
                    <a:pt x="4845" y="274223"/>
                  </a:cubicBezTo>
                  <a:cubicBezTo>
                    <a:pt x="6298" y="273900"/>
                    <a:pt x="7752" y="273577"/>
                    <a:pt x="9205" y="273254"/>
                  </a:cubicBezTo>
                  <a:cubicBezTo>
                    <a:pt x="9690" y="273254"/>
                    <a:pt x="10013" y="272931"/>
                    <a:pt x="10497" y="272770"/>
                  </a:cubicBezTo>
                  <a:cubicBezTo>
                    <a:pt x="11628" y="272447"/>
                    <a:pt x="12758" y="272124"/>
                    <a:pt x="13727" y="271639"/>
                  </a:cubicBezTo>
                  <a:cubicBezTo>
                    <a:pt x="15181" y="270993"/>
                    <a:pt x="16796" y="270186"/>
                    <a:pt x="18249" y="269378"/>
                  </a:cubicBezTo>
                  <a:lnTo>
                    <a:pt x="228358" y="148093"/>
                  </a:lnTo>
                  <a:cubicBezTo>
                    <a:pt x="236110" y="143571"/>
                    <a:pt x="242085" y="136627"/>
                    <a:pt x="245476" y="128552"/>
                  </a:cubicBezTo>
                  <a:cubicBezTo>
                    <a:pt x="247414" y="123707"/>
                    <a:pt x="248545" y="118539"/>
                    <a:pt x="248545" y="113048"/>
                  </a:cubicBezTo>
                  <a:lnTo>
                    <a:pt x="248545" y="0"/>
                  </a:lnTo>
                  <a:lnTo>
                    <a:pt x="248222" y="0"/>
                  </a:lnTo>
                  <a:cubicBezTo>
                    <a:pt x="248222" y="0"/>
                    <a:pt x="161" y="55878"/>
                    <a:pt x="161" y="55878"/>
                  </a:cubicBezTo>
                  <a:lnTo>
                    <a:pt x="161" y="274708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82471545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81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+e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47651-6F93-970B-089B-8CFF514DD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55" y="365126"/>
            <a:ext cx="11385685" cy="935982"/>
          </a:xfrm>
        </p:spPr>
        <p:txBody>
          <a:bodyPr>
            <a:normAutofit/>
          </a:bodyPr>
          <a:lstStyle>
            <a:lvl1pPr>
              <a:defRPr sz="3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7F590-6A16-8345-5D41-7D8CE5E57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155" y="1301108"/>
            <a:ext cx="11385681" cy="4773408"/>
          </a:xfrm>
        </p:spPr>
        <p:txBody>
          <a:bodyPr/>
          <a:lstStyle>
            <a:lvl1pPr>
              <a:buClr>
                <a:schemeClr val="accent2"/>
              </a:buCl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5CFE5F7-E1CE-FF3D-9A69-CE596D591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0618" y="6356350"/>
            <a:ext cx="581737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8507997E-7BB5-4377-A20D-34ADBA0C0566}" type="slidenum">
              <a:rPr lang="en-IL" smtClean="0"/>
              <a:pPr/>
              <a:t>‹#›</a:t>
            </a:fld>
            <a:endParaRPr lang="en-IL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FD803C4-F7F5-60B7-02E7-36EA1787E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47911" y="6400413"/>
            <a:ext cx="3265737" cy="276999"/>
          </a:xfrm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 2025 SkillReal, All rights reserved. Confidential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A270657-AF49-7675-AC0B-EA5C4F3F76E1}"/>
              </a:ext>
            </a:extLst>
          </p:cNvPr>
          <p:cNvCxnSpPr/>
          <p:nvPr userDrawn="1"/>
        </p:nvCxnSpPr>
        <p:spPr>
          <a:xfrm>
            <a:off x="11408992" y="6356838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Graphic 36">
            <a:extLst>
              <a:ext uri="{FF2B5EF4-FFF2-40B4-BE49-F238E27FC236}">
                <a16:creationId xmlns:a16="http://schemas.microsoft.com/office/drawing/2014/main" id="{2E8FC35C-17EC-5F12-8D94-ACBB36710931}"/>
              </a:ext>
            </a:extLst>
          </p:cNvPr>
          <p:cNvGrpSpPr/>
          <p:nvPr userDrawn="1"/>
        </p:nvGrpSpPr>
        <p:grpSpPr>
          <a:xfrm>
            <a:off x="408847" y="6373640"/>
            <a:ext cx="1358026" cy="303772"/>
            <a:chOff x="651749" y="1570191"/>
            <a:chExt cx="2523077" cy="56437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AF50ED7-8386-4B5C-8A94-33F73CA5ECC8}"/>
                </a:ext>
              </a:extLst>
            </p:cNvPr>
            <p:cNvSpPr/>
            <p:nvPr/>
          </p:nvSpPr>
          <p:spPr>
            <a:xfrm>
              <a:off x="1310497" y="1689753"/>
              <a:ext cx="231910" cy="320088"/>
            </a:xfrm>
            <a:custGeom>
              <a:avLst/>
              <a:gdLst>
                <a:gd name="connsiteX0" fmla="*/ 106427 w 231910"/>
                <a:gd name="connsiteY0" fmla="*/ 320088 h 320088"/>
                <a:gd name="connsiteX1" fmla="*/ 50710 w 231910"/>
                <a:gd name="connsiteY1" fmla="*/ 315728 h 320088"/>
                <a:gd name="connsiteX2" fmla="*/ 6137 w 231910"/>
                <a:gd name="connsiteY2" fmla="*/ 303131 h 320088"/>
                <a:gd name="connsiteX3" fmla="*/ 6137 w 231910"/>
                <a:gd name="connsiteY3" fmla="*/ 245800 h 320088"/>
                <a:gd name="connsiteX4" fmla="*/ 51841 w 231910"/>
                <a:gd name="connsiteY4" fmla="*/ 259688 h 320088"/>
                <a:gd name="connsiteX5" fmla="*/ 99967 w 231910"/>
                <a:gd name="connsiteY5" fmla="*/ 265018 h 320088"/>
                <a:gd name="connsiteX6" fmla="*/ 149547 w 231910"/>
                <a:gd name="connsiteY6" fmla="*/ 258719 h 320088"/>
                <a:gd name="connsiteX7" fmla="*/ 165374 w 231910"/>
                <a:gd name="connsiteY7" fmla="*/ 230296 h 320088"/>
                <a:gd name="connsiteX8" fmla="*/ 158591 w 231910"/>
                <a:gd name="connsiteY8" fmla="*/ 208171 h 320088"/>
                <a:gd name="connsiteX9" fmla="*/ 135174 w 231910"/>
                <a:gd name="connsiteY9" fmla="*/ 193474 h 320088"/>
                <a:gd name="connsiteX10" fmla="*/ 88178 w 231910"/>
                <a:gd name="connsiteY10" fmla="*/ 178778 h 320088"/>
                <a:gd name="connsiteX11" fmla="*/ 19703 w 231910"/>
                <a:gd name="connsiteY11" fmla="*/ 145025 h 320088"/>
                <a:gd name="connsiteX12" fmla="*/ 0 w 231910"/>
                <a:gd name="connsiteY12" fmla="*/ 89147 h 320088"/>
                <a:gd name="connsiteX13" fmla="*/ 31331 w 231910"/>
                <a:gd name="connsiteY13" fmla="*/ 23094 h 320088"/>
                <a:gd name="connsiteX14" fmla="*/ 122415 w 231910"/>
                <a:gd name="connsiteY14" fmla="*/ 0 h 320088"/>
                <a:gd name="connsiteX15" fmla="*/ 174417 w 231910"/>
                <a:gd name="connsiteY15" fmla="*/ 3876 h 320088"/>
                <a:gd name="connsiteX16" fmla="*/ 213500 w 231910"/>
                <a:gd name="connsiteY16" fmla="*/ 13081 h 320088"/>
                <a:gd name="connsiteX17" fmla="*/ 213500 w 231910"/>
                <a:gd name="connsiteY17" fmla="*/ 70413 h 320088"/>
                <a:gd name="connsiteX18" fmla="*/ 131136 w 231910"/>
                <a:gd name="connsiteY18" fmla="*/ 55555 h 320088"/>
                <a:gd name="connsiteX19" fmla="*/ 83494 w 231910"/>
                <a:gd name="connsiteY19" fmla="*/ 62015 h 320088"/>
                <a:gd name="connsiteX20" fmla="*/ 66214 w 231910"/>
                <a:gd name="connsiteY20" fmla="*/ 89147 h 320088"/>
                <a:gd name="connsiteX21" fmla="*/ 72512 w 231910"/>
                <a:gd name="connsiteY21" fmla="*/ 108365 h 320088"/>
                <a:gd name="connsiteX22" fmla="*/ 93992 w 231910"/>
                <a:gd name="connsiteY22" fmla="*/ 121446 h 320088"/>
                <a:gd name="connsiteX23" fmla="*/ 136627 w 231910"/>
                <a:gd name="connsiteY23" fmla="*/ 134528 h 320088"/>
                <a:gd name="connsiteX24" fmla="*/ 195412 w 231910"/>
                <a:gd name="connsiteY24" fmla="*/ 158591 h 320088"/>
                <a:gd name="connsiteX25" fmla="*/ 223997 w 231910"/>
                <a:gd name="connsiteY25" fmla="*/ 190406 h 320088"/>
                <a:gd name="connsiteX26" fmla="*/ 231911 w 231910"/>
                <a:gd name="connsiteY26" fmla="*/ 230296 h 320088"/>
                <a:gd name="connsiteX27" fmla="*/ 201065 w 231910"/>
                <a:gd name="connsiteY27" fmla="*/ 295379 h 320088"/>
                <a:gd name="connsiteX28" fmla="*/ 106104 w 231910"/>
                <a:gd name="connsiteY28" fmla="*/ 319927 h 32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31910" h="320088">
                  <a:moveTo>
                    <a:pt x="106427" y="320088"/>
                  </a:moveTo>
                  <a:cubicBezTo>
                    <a:pt x="86563" y="320088"/>
                    <a:pt x="67990" y="318635"/>
                    <a:pt x="50710" y="315728"/>
                  </a:cubicBezTo>
                  <a:cubicBezTo>
                    <a:pt x="33591" y="312821"/>
                    <a:pt x="18734" y="308622"/>
                    <a:pt x="6137" y="303131"/>
                  </a:cubicBezTo>
                  <a:lnTo>
                    <a:pt x="6137" y="245800"/>
                  </a:lnTo>
                  <a:cubicBezTo>
                    <a:pt x="20349" y="251613"/>
                    <a:pt x="35529" y="256297"/>
                    <a:pt x="51841" y="259688"/>
                  </a:cubicBezTo>
                  <a:cubicBezTo>
                    <a:pt x="68152" y="263241"/>
                    <a:pt x="84302" y="265018"/>
                    <a:pt x="99967" y="265018"/>
                  </a:cubicBezTo>
                  <a:cubicBezTo>
                    <a:pt x="122415" y="265018"/>
                    <a:pt x="139049" y="262918"/>
                    <a:pt x="149547" y="258719"/>
                  </a:cubicBezTo>
                  <a:cubicBezTo>
                    <a:pt x="160206" y="254520"/>
                    <a:pt x="165374" y="244992"/>
                    <a:pt x="165374" y="230296"/>
                  </a:cubicBezTo>
                  <a:cubicBezTo>
                    <a:pt x="165374" y="220929"/>
                    <a:pt x="163113" y="213661"/>
                    <a:pt x="158591" y="208171"/>
                  </a:cubicBezTo>
                  <a:cubicBezTo>
                    <a:pt x="154069" y="202680"/>
                    <a:pt x="146317" y="197835"/>
                    <a:pt x="135174" y="193474"/>
                  </a:cubicBezTo>
                  <a:cubicBezTo>
                    <a:pt x="124030" y="189114"/>
                    <a:pt x="108365" y="184269"/>
                    <a:pt x="88178" y="178778"/>
                  </a:cubicBezTo>
                  <a:cubicBezTo>
                    <a:pt x="55717" y="169734"/>
                    <a:pt x="32946" y="158591"/>
                    <a:pt x="19703" y="145025"/>
                  </a:cubicBezTo>
                  <a:cubicBezTo>
                    <a:pt x="6460" y="131459"/>
                    <a:pt x="0" y="112887"/>
                    <a:pt x="0" y="89147"/>
                  </a:cubicBezTo>
                  <a:cubicBezTo>
                    <a:pt x="0" y="60562"/>
                    <a:pt x="10497" y="38598"/>
                    <a:pt x="31331" y="23094"/>
                  </a:cubicBezTo>
                  <a:cubicBezTo>
                    <a:pt x="52164" y="7752"/>
                    <a:pt x="82525" y="0"/>
                    <a:pt x="122415" y="0"/>
                  </a:cubicBezTo>
                  <a:cubicBezTo>
                    <a:pt x="140987" y="0"/>
                    <a:pt x="158429" y="1292"/>
                    <a:pt x="174417" y="3876"/>
                  </a:cubicBezTo>
                  <a:cubicBezTo>
                    <a:pt x="190406" y="6460"/>
                    <a:pt x="203487" y="9528"/>
                    <a:pt x="213500" y="13081"/>
                  </a:cubicBezTo>
                  <a:lnTo>
                    <a:pt x="213500" y="70413"/>
                  </a:lnTo>
                  <a:cubicBezTo>
                    <a:pt x="187176" y="60400"/>
                    <a:pt x="159721" y="55555"/>
                    <a:pt x="131136" y="55555"/>
                  </a:cubicBezTo>
                  <a:cubicBezTo>
                    <a:pt x="110949" y="55555"/>
                    <a:pt x="94961" y="57655"/>
                    <a:pt x="83494" y="62015"/>
                  </a:cubicBezTo>
                  <a:cubicBezTo>
                    <a:pt x="71866" y="66376"/>
                    <a:pt x="66214" y="75419"/>
                    <a:pt x="66214" y="89147"/>
                  </a:cubicBezTo>
                  <a:cubicBezTo>
                    <a:pt x="66214" y="97222"/>
                    <a:pt x="68313" y="103682"/>
                    <a:pt x="72512" y="108365"/>
                  </a:cubicBezTo>
                  <a:cubicBezTo>
                    <a:pt x="76711" y="113210"/>
                    <a:pt x="83817" y="117570"/>
                    <a:pt x="93992" y="121446"/>
                  </a:cubicBezTo>
                  <a:cubicBezTo>
                    <a:pt x="104166" y="125322"/>
                    <a:pt x="118378" y="129683"/>
                    <a:pt x="136627" y="134528"/>
                  </a:cubicBezTo>
                  <a:cubicBezTo>
                    <a:pt x="161982" y="141311"/>
                    <a:pt x="181523" y="149224"/>
                    <a:pt x="195412" y="158591"/>
                  </a:cubicBezTo>
                  <a:cubicBezTo>
                    <a:pt x="209139" y="167958"/>
                    <a:pt x="218829" y="178455"/>
                    <a:pt x="223997" y="190406"/>
                  </a:cubicBezTo>
                  <a:cubicBezTo>
                    <a:pt x="229327" y="202195"/>
                    <a:pt x="231911" y="215599"/>
                    <a:pt x="231911" y="230296"/>
                  </a:cubicBezTo>
                  <a:cubicBezTo>
                    <a:pt x="231911" y="257266"/>
                    <a:pt x="221575" y="278907"/>
                    <a:pt x="201065" y="295379"/>
                  </a:cubicBezTo>
                  <a:cubicBezTo>
                    <a:pt x="180554" y="311691"/>
                    <a:pt x="148901" y="319927"/>
                    <a:pt x="106104" y="319927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090EAF-5D31-B119-42D2-0B3495E1F80F}"/>
                </a:ext>
              </a:extLst>
            </p:cNvPr>
            <p:cNvSpPr/>
            <p:nvPr/>
          </p:nvSpPr>
          <p:spPr>
            <a:xfrm>
              <a:off x="1587950" y="1680386"/>
              <a:ext cx="229811" cy="324610"/>
            </a:xfrm>
            <a:custGeom>
              <a:avLst/>
              <a:gdLst>
                <a:gd name="connsiteX0" fmla="*/ 0 w 229811"/>
                <a:gd name="connsiteY0" fmla="*/ 324610 h 324610"/>
                <a:gd name="connsiteX1" fmla="*/ 0 w 229811"/>
                <a:gd name="connsiteY1" fmla="*/ 0 h 324610"/>
                <a:gd name="connsiteX2" fmla="*/ 65084 w 229811"/>
                <a:gd name="connsiteY2" fmla="*/ 0 h 324610"/>
                <a:gd name="connsiteX3" fmla="*/ 65084 w 229811"/>
                <a:gd name="connsiteY3" fmla="*/ 178616 h 324610"/>
                <a:gd name="connsiteX4" fmla="*/ 150354 w 229811"/>
                <a:gd name="connsiteY4" fmla="*/ 96253 h 324610"/>
                <a:gd name="connsiteX5" fmla="*/ 224482 w 229811"/>
                <a:gd name="connsiteY5" fmla="*/ 96253 h 324610"/>
                <a:gd name="connsiteX6" fmla="*/ 132590 w 229811"/>
                <a:gd name="connsiteY6" fmla="*/ 189760 h 324610"/>
                <a:gd name="connsiteX7" fmla="*/ 229811 w 229811"/>
                <a:gd name="connsiteY7" fmla="*/ 324610 h 324610"/>
                <a:gd name="connsiteX8" fmla="*/ 161013 w 229811"/>
                <a:gd name="connsiteY8" fmla="*/ 324610 h 324610"/>
                <a:gd name="connsiteX9" fmla="*/ 91569 w 229811"/>
                <a:gd name="connsiteY9" fmla="*/ 223997 h 324610"/>
                <a:gd name="connsiteX10" fmla="*/ 65084 w 229811"/>
                <a:gd name="connsiteY10" fmla="*/ 249514 h 324610"/>
                <a:gd name="connsiteX11" fmla="*/ 65084 w 229811"/>
                <a:gd name="connsiteY11" fmla="*/ 324610 h 324610"/>
                <a:gd name="connsiteX12" fmla="*/ 0 w 229811"/>
                <a:gd name="connsiteY12" fmla="*/ 324610 h 32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9811" h="324610">
                  <a:moveTo>
                    <a:pt x="0" y="324610"/>
                  </a:moveTo>
                  <a:lnTo>
                    <a:pt x="0" y="0"/>
                  </a:lnTo>
                  <a:lnTo>
                    <a:pt x="65084" y="0"/>
                  </a:lnTo>
                  <a:lnTo>
                    <a:pt x="65084" y="178616"/>
                  </a:lnTo>
                  <a:lnTo>
                    <a:pt x="150354" y="96253"/>
                  </a:lnTo>
                  <a:lnTo>
                    <a:pt x="224482" y="96253"/>
                  </a:lnTo>
                  <a:lnTo>
                    <a:pt x="132590" y="189760"/>
                  </a:lnTo>
                  <a:lnTo>
                    <a:pt x="229811" y="324610"/>
                  </a:lnTo>
                  <a:lnTo>
                    <a:pt x="161013" y="324610"/>
                  </a:lnTo>
                  <a:lnTo>
                    <a:pt x="91569" y="223997"/>
                  </a:lnTo>
                  <a:lnTo>
                    <a:pt x="65084" y="249514"/>
                  </a:lnTo>
                  <a:lnTo>
                    <a:pt x="65084" y="324610"/>
                  </a:lnTo>
                  <a:lnTo>
                    <a:pt x="0" y="32461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CACAAF2-F64A-5C94-441C-1F43A1D5AC80}"/>
                </a:ext>
              </a:extLst>
            </p:cNvPr>
            <p:cNvSpPr/>
            <p:nvPr/>
          </p:nvSpPr>
          <p:spPr>
            <a:xfrm>
              <a:off x="1820184" y="1683777"/>
              <a:ext cx="99805" cy="321380"/>
            </a:xfrm>
            <a:custGeom>
              <a:avLst/>
              <a:gdLst>
                <a:gd name="connsiteX0" fmla="*/ 34238 w 99805"/>
                <a:gd name="connsiteY0" fmla="*/ 321219 h 321380"/>
                <a:gd name="connsiteX1" fmla="*/ 34238 w 99805"/>
                <a:gd name="connsiteY1" fmla="*/ 141149 h 321380"/>
                <a:gd name="connsiteX2" fmla="*/ 0 w 99805"/>
                <a:gd name="connsiteY2" fmla="*/ 141149 h 321380"/>
                <a:gd name="connsiteX3" fmla="*/ 5814 w 99805"/>
                <a:gd name="connsiteY3" fmla="*/ 93023 h 321380"/>
                <a:gd name="connsiteX4" fmla="*/ 99321 w 99805"/>
                <a:gd name="connsiteY4" fmla="*/ 93023 h 321380"/>
                <a:gd name="connsiteX5" fmla="*/ 99321 w 99805"/>
                <a:gd name="connsiteY5" fmla="*/ 321380 h 321380"/>
                <a:gd name="connsiteX6" fmla="*/ 34238 w 99805"/>
                <a:gd name="connsiteY6" fmla="*/ 321380 h 321380"/>
                <a:gd name="connsiteX7" fmla="*/ 28908 w 99805"/>
                <a:gd name="connsiteY7" fmla="*/ 0 h 321380"/>
                <a:gd name="connsiteX8" fmla="*/ 99806 w 99805"/>
                <a:gd name="connsiteY8" fmla="*/ 0 h 321380"/>
                <a:gd name="connsiteX9" fmla="*/ 99806 w 99805"/>
                <a:gd name="connsiteY9" fmla="*/ 51033 h 321380"/>
                <a:gd name="connsiteX10" fmla="*/ 28908 w 99805"/>
                <a:gd name="connsiteY10" fmla="*/ 51033 h 321380"/>
                <a:gd name="connsiteX11" fmla="*/ 28908 w 99805"/>
                <a:gd name="connsiteY11" fmla="*/ 0 h 321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805" h="321380">
                  <a:moveTo>
                    <a:pt x="34238" y="321219"/>
                  </a:moveTo>
                  <a:lnTo>
                    <a:pt x="34238" y="141149"/>
                  </a:lnTo>
                  <a:lnTo>
                    <a:pt x="0" y="141149"/>
                  </a:lnTo>
                  <a:lnTo>
                    <a:pt x="5814" y="93023"/>
                  </a:lnTo>
                  <a:lnTo>
                    <a:pt x="99321" y="93023"/>
                  </a:lnTo>
                  <a:lnTo>
                    <a:pt x="99321" y="321380"/>
                  </a:lnTo>
                  <a:lnTo>
                    <a:pt x="34238" y="321380"/>
                  </a:lnTo>
                  <a:close/>
                  <a:moveTo>
                    <a:pt x="28908" y="0"/>
                  </a:moveTo>
                  <a:lnTo>
                    <a:pt x="99806" y="0"/>
                  </a:lnTo>
                  <a:lnTo>
                    <a:pt x="99806" y="51033"/>
                  </a:lnTo>
                  <a:lnTo>
                    <a:pt x="28908" y="51033"/>
                  </a:lnTo>
                  <a:lnTo>
                    <a:pt x="28908" y="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399FACF-FB8C-8622-AC96-6F8FEDE9323D}"/>
                </a:ext>
              </a:extLst>
            </p:cNvPr>
            <p:cNvSpPr/>
            <p:nvPr/>
          </p:nvSpPr>
          <p:spPr>
            <a:xfrm>
              <a:off x="1974737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7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9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6F5EAB-2739-7427-5724-ED215EB327A3}"/>
                </a:ext>
              </a:extLst>
            </p:cNvPr>
            <p:cNvSpPr/>
            <p:nvPr/>
          </p:nvSpPr>
          <p:spPr>
            <a:xfrm>
              <a:off x="210635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0D7DF74-5944-17A1-4161-DDC04536FF65}"/>
                </a:ext>
              </a:extLst>
            </p:cNvPr>
            <p:cNvSpPr/>
            <p:nvPr/>
          </p:nvSpPr>
          <p:spPr>
            <a:xfrm>
              <a:off x="2249767" y="1694759"/>
              <a:ext cx="252582" cy="310398"/>
            </a:xfrm>
            <a:custGeom>
              <a:avLst/>
              <a:gdLst>
                <a:gd name="connsiteX0" fmla="*/ 162 w 252582"/>
                <a:gd name="connsiteY0" fmla="*/ 310237 h 310398"/>
                <a:gd name="connsiteX1" fmla="*/ 162 w 252582"/>
                <a:gd name="connsiteY1" fmla="*/ 0 h 310398"/>
                <a:gd name="connsiteX2" fmla="*/ 149062 w 252582"/>
                <a:gd name="connsiteY2" fmla="*/ 0 h 310398"/>
                <a:gd name="connsiteX3" fmla="*/ 227550 w 252582"/>
                <a:gd name="connsiteY3" fmla="*/ 28262 h 310398"/>
                <a:gd name="connsiteX4" fmla="*/ 252582 w 252582"/>
                <a:gd name="connsiteY4" fmla="*/ 104166 h 310398"/>
                <a:gd name="connsiteX5" fmla="*/ 236433 w 252582"/>
                <a:gd name="connsiteY5" fmla="*/ 158106 h 310398"/>
                <a:gd name="connsiteX6" fmla="*/ 190890 w 252582"/>
                <a:gd name="connsiteY6" fmla="*/ 190890 h 310398"/>
                <a:gd name="connsiteX7" fmla="*/ 203164 w 252582"/>
                <a:gd name="connsiteY7" fmla="*/ 204456 h 310398"/>
                <a:gd name="connsiteX8" fmla="*/ 212531 w 252582"/>
                <a:gd name="connsiteY8" fmla="*/ 223674 h 310398"/>
                <a:gd name="connsiteX9" fmla="*/ 250160 w 252582"/>
                <a:gd name="connsiteY9" fmla="*/ 310399 h 310398"/>
                <a:gd name="connsiteX10" fmla="*/ 182654 w 252582"/>
                <a:gd name="connsiteY10" fmla="*/ 310399 h 310398"/>
                <a:gd name="connsiteX11" fmla="*/ 145994 w 252582"/>
                <a:gd name="connsiteY11" fmla="*/ 227066 h 310398"/>
                <a:gd name="connsiteX12" fmla="*/ 135335 w 252582"/>
                <a:gd name="connsiteY12" fmla="*/ 212047 h 310398"/>
                <a:gd name="connsiteX13" fmla="*/ 116117 w 252582"/>
                <a:gd name="connsiteY13" fmla="*/ 207686 h 310398"/>
                <a:gd name="connsiteX14" fmla="*/ 65084 w 252582"/>
                <a:gd name="connsiteY14" fmla="*/ 207686 h 310398"/>
                <a:gd name="connsiteX15" fmla="*/ 65084 w 252582"/>
                <a:gd name="connsiteY15" fmla="*/ 310237 h 310398"/>
                <a:gd name="connsiteX16" fmla="*/ 0 w 252582"/>
                <a:gd name="connsiteY16" fmla="*/ 310237 h 310398"/>
                <a:gd name="connsiteX17" fmla="*/ 65084 w 252582"/>
                <a:gd name="connsiteY17" fmla="*/ 153746 h 310398"/>
                <a:gd name="connsiteX18" fmla="*/ 132105 w 252582"/>
                <a:gd name="connsiteY18" fmla="*/ 153746 h 310398"/>
                <a:gd name="connsiteX19" fmla="*/ 172157 w 252582"/>
                <a:gd name="connsiteY19" fmla="*/ 142441 h 310398"/>
                <a:gd name="connsiteX20" fmla="*/ 186691 w 252582"/>
                <a:gd name="connsiteY20" fmla="*/ 104166 h 310398"/>
                <a:gd name="connsiteX21" fmla="*/ 174095 w 252582"/>
                <a:gd name="connsiteY21" fmla="*/ 66053 h 310398"/>
                <a:gd name="connsiteX22" fmla="*/ 135981 w 252582"/>
                <a:gd name="connsiteY22" fmla="*/ 53940 h 310398"/>
                <a:gd name="connsiteX23" fmla="*/ 65245 w 252582"/>
                <a:gd name="connsiteY23" fmla="*/ 53940 h 310398"/>
                <a:gd name="connsiteX24" fmla="*/ 65245 w 252582"/>
                <a:gd name="connsiteY24" fmla="*/ 153584 h 310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2582" h="310398">
                  <a:moveTo>
                    <a:pt x="162" y="310237"/>
                  </a:moveTo>
                  <a:lnTo>
                    <a:pt x="162" y="0"/>
                  </a:lnTo>
                  <a:lnTo>
                    <a:pt x="149062" y="0"/>
                  </a:lnTo>
                  <a:cubicBezTo>
                    <a:pt x="184753" y="0"/>
                    <a:pt x="210916" y="9367"/>
                    <a:pt x="227550" y="28262"/>
                  </a:cubicBezTo>
                  <a:cubicBezTo>
                    <a:pt x="244184" y="46996"/>
                    <a:pt x="252582" y="72351"/>
                    <a:pt x="252582" y="104166"/>
                  </a:cubicBezTo>
                  <a:cubicBezTo>
                    <a:pt x="252582" y="124999"/>
                    <a:pt x="247253" y="143087"/>
                    <a:pt x="236433" y="158106"/>
                  </a:cubicBezTo>
                  <a:cubicBezTo>
                    <a:pt x="225612" y="173126"/>
                    <a:pt x="210432" y="184107"/>
                    <a:pt x="190890" y="190890"/>
                  </a:cubicBezTo>
                  <a:cubicBezTo>
                    <a:pt x="196058" y="195089"/>
                    <a:pt x="200096" y="199611"/>
                    <a:pt x="203164" y="204456"/>
                  </a:cubicBezTo>
                  <a:cubicBezTo>
                    <a:pt x="206233" y="209301"/>
                    <a:pt x="209301" y="215761"/>
                    <a:pt x="212531" y="223674"/>
                  </a:cubicBezTo>
                  <a:lnTo>
                    <a:pt x="250160" y="310399"/>
                  </a:lnTo>
                  <a:lnTo>
                    <a:pt x="182654" y="310399"/>
                  </a:lnTo>
                  <a:lnTo>
                    <a:pt x="145994" y="227066"/>
                  </a:lnTo>
                  <a:cubicBezTo>
                    <a:pt x="142764" y="219960"/>
                    <a:pt x="139211" y="214953"/>
                    <a:pt x="135335" y="212047"/>
                  </a:cubicBezTo>
                  <a:cubicBezTo>
                    <a:pt x="131459" y="209140"/>
                    <a:pt x="124999" y="207686"/>
                    <a:pt x="116117" y="207686"/>
                  </a:cubicBezTo>
                  <a:lnTo>
                    <a:pt x="65084" y="207686"/>
                  </a:lnTo>
                  <a:lnTo>
                    <a:pt x="65084" y="310237"/>
                  </a:lnTo>
                  <a:lnTo>
                    <a:pt x="0" y="310237"/>
                  </a:lnTo>
                  <a:close/>
                  <a:moveTo>
                    <a:pt x="65084" y="153746"/>
                  </a:moveTo>
                  <a:lnTo>
                    <a:pt x="132105" y="153746"/>
                  </a:lnTo>
                  <a:cubicBezTo>
                    <a:pt x="149062" y="153746"/>
                    <a:pt x="162467" y="150031"/>
                    <a:pt x="172157" y="142441"/>
                  </a:cubicBezTo>
                  <a:cubicBezTo>
                    <a:pt x="181846" y="134851"/>
                    <a:pt x="186691" y="122092"/>
                    <a:pt x="186691" y="104166"/>
                  </a:cubicBezTo>
                  <a:cubicBezTo>
                    <a:pt x="186691" y="86240"/>
                    <a:pt x="182492" y="74127"/>
                    <a:pt x="174095" y="66053"/>
                  </a:cubicBezTo>
                  <a:cubicBezTo>
                    <a:pt x="165697" y="57978"/>
                    <a:pt x="153100" y="53940"/>
                    <a:pt x="135981" y="53940"/>
                  </a:cubicBezTo>
                  <a:lnTo>
                    <a:pt x="65245" y="53940"/>
                  </a:lnTo>
                  <a:lnTo>
                    <a:pt x="65245" y="153584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E7D08C3-1775-571F-465A-E4EAEF6A78D3}"/>
                </a:ext>
              </a:extLst>
            </p:cNvPr>
            <p:cNvSpPr/>
            <p:nvPr/>
          </p:nvSpPr>
          <p:spPr>
            <a:xfrm>
              <a:off x="2530612" y="1772117"/>
              <a:ext cx="225450" cy="237886"/>
            </a:xfrm>
            <a:custGeom>
              <a:avLst/>
              <a:gdLst>
                <a:gd name="connsiteX0" fmla="*/ 128714 w 225450"/>
                <a:gd name="connsiteY0" fmla="*/ 237725 h 237886"/>
                <a:gd name="connsiteX1" fmla="*/ 34722 w 225450"/>
                <a:gd name="connsiteY1" fmla="*/ 208171 h 237886"/>
                <a:gd name="connsiteX2" fmla="*/ 0 w 225450"/>
                <a:gd name="connsiteY2" fmla="*/ 118378 h 237886"/>
                <a:gd name="connsiteX3" fmla="*/ 29231 w 225450"/>
                <a:gd name="connsiteY3" fmla="*/ 31977 h 237886"/>
                <a:gd name="connsiteX4" fmla="*/ 116117 w 225450"/>
                <a:gd name="connsiteY4" fmla="*/ 0 h 237886"/>
                <a:gd name="connsiteX5" fmla="*/ 197350 w 225450"/>
                <a:gd name="connsiteY5" fmla="*/ 27778 h 237886"/>
                <a:gd name="connsiteX6" fmla="*/ 225451 w 225450"/>
                <a:gd name="connsiteY6" fmla="*/ 100290 h 237886"/>
                <a:gd name="connsiteX7" fmla="*/ 225451 w 225450"/>
                <a:gd name="connsiteY7" fmla="*/ 141634 h 237886"/>
                <a:gd name="connsiteX8" fmla="*/ 60239 w 225450"/>
                <a:gd name="connsiteY8" fmla="*/ 141634 h 237886"/>
                <a:gd name="connsiteX9" fmla="*/ 85594 w 225450"/>
                <a:gd name="connsiteY9" fmla="*/ 179262 h 237886"/>
                <a:gd name="connsiteX10" fmla="*/ 142280 w 225450"/>
                <a:gd name="connsiteY10" fmla="*/ 189437 h 237886"/>
                <a:gd name="connsiteX11" fmla="*/ 179585 w 225450"/>
                <a:gd name="connsiteY11" fmla="*/ 186045 h 237886"/>
                <a:gd name="connsiteX12" fmla="*/ 212046 w 225450"/>
                <a:gd name="connsiteY12" fmla="*/ 177324 h 237886"/>
                <a:gd name="connsiteX13" fmla="*/ 212046 w 225450"/>
                <a:gd name="connsiteY13" fmla="*/ 223513 h 237886"/>
                <a:gd name="connsiteX14" fmla="*/ 174902 w 225450"/>
                <a:gd name="connsiteY14" fmla="*/ 234333 h 237886"/>
                <a:gd name="connsiteX15" fmla="*/ 128714 w 225450"/>
                <a:gd name="connsiteY15" fmla="*/ 237886 h 237886"/>
                <a:gd name="connsiteX16" fmla="*/ 60400 w 225450"/>
                <a:gd name="connsiteY16" fmla="*/ 101421 h 237886"/>
                <a:gd name="connsiteX17" fmla="*/ 168765 w 225450"/>
                <a:gd name="connsiteY17" fmla="*/ 101421 h 237886"/>
                <a:gd name="connsiteX18" fmla="*/ 168765 w 225450"/>
                <a:gd name="connsiteY18" fmla="*/ 88824 h 237886"/>
                <a:gd name="connsiteX19" fmla="*/ 157137 w 225450"/>
                <a:gd name="connsiteY19" fmla="*/ 57816 h 237886"/>
                <a:gd name="connsiteX20" fmla="*/ 118055 w 225450"/>
                <a:gd name="connsiteY20" fmla="*/ 46511 h 237886"/>
                <a:gd name="connsiteX21" fmla="*/ 72997 w 225450"/>
                <a:gd name="connsiteY21" fmla="*/ 59593 h 237886"/>
                <a:gd name="connsiteX22" fmla="*/ 60239 w 225450"/>
                <a:gd name="connsiteY22" fmla="*/ 101421 h 23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450" h="237886">
                  <a:moveTo>
                    <a:pt x="128714" y="237725"/>
                  </a:moveTo>
                  <a:cubicBezTo>
                    <a:pt x="89147" y="237725"/>
                    <a:pt x="57816" y="227873"/>
                    <a:pt x="34722" y="208171"/>
                  </a:cubicBezTo>
                  <a:cubicBezTo>
                    <a:pt x="11628" y="188468"/>
                    <a:pt x="0" y="158429"/>
                    <a:pt x="0" y="118378"/>
                  </a:cubicBezTo>
                  <a:cubicBezTo>
                    <a:pt x="0" y="82041"/>
                    <a:pt x="9690" y="53294"/>
                    <a:pt x="29231" y="31977"/>
                  </a:cubicBezTo>
                  <a:cubicBezTo>
                    <a:pt x="48772" y="10659"/>
                    <a:pt x="77680" y="0"/>
                    <a:pt x="116117" y="0"/>
                  </a:cubicBezTo>
                  <a:cubicBezTo>
                    <a:pt x="151485" y="0"/>
                    <a:pt x="178455" y="9205"/>
                    <a:pt x="197350" y="27778"/>
                  </a:cubicBezTo>
                  <a:cubicBezTo>
                    <a:pt x="216084" y="46188"/>
                    <a:pt x="225451" y="70413"/>
                    <a:pt x="225451" y="100290"/>
                  </a:cubicBezTo>
                  <a:lnTo>
                    <a:pt x="225451" y="141634"/>
                  </a:lnTo>
                  <a:lnTo>
                    <a:pt x="60239" y="141634"/>
                  </a:lnTo>
                  <a:cubicBezTo>
                    <a:pt x="63792" y="159883"/>
                    <a:pt x="72189" y="172480"/>
                    <a:pt x="85594" y="179262"/>
                  </a:cubicBezTo>
                  <a:cubicBezTo>
                    <a:pt x="98998" y="186045"/>
                    <a:pt x="117732" y="189437"/>
                    <a:pt x="142280" y="189437"/>
                  </a:cubicBezTo>
                  <a:cubicBezTo>
                    <a:pt x="154553" y="189437"/>
                    <a:pt x="166989" y="188306"/>
                    <a:pt x="179585" y="186045"/>
                  </a:cubicBezTo>
                  <a:cubicBezTo>
                    <a:pt x="192344" y="183784"/>
                    <a:pt x="203164" y="180877"/>
                    <a:pt x="212046" y="177324"/>
                  </a:cubicBezTo>
                  <a:lnTo>
                    <a:pt x="212046" y="223513"/>
                  </a:lnTo>
                  <a:cubicBezTo>
                    <a:pt x="201388" y="228358"/>
                    <a:pt x="189114" y="231911"/>
                    <a:pt x="174902" y="234333"/>
                  </a:cubicBezTo>
                  <a:cubicBezTo>
                    <a:pt x="160690" y="236756"/>
                    <a:pt x="145348" y="237886"/>
                    <a:pt x="128714" y="237886"/>
                  </a:cubicBezTo>
                  <a:moveTo>
                    <a:pt x="60400" y="101421"/>
                  </a:moveTo>
                  <a:lnTo>
                    <a:pt x="168765" y="101421"/>
                  </a:lnTo>
                  <a:lnTo>
                    <a:pt x="168765" y="88824"/>
                  </a:lnTo>
                  <a:cubicBezTo>
                    <a:pt x="168765" y="75581"/>
                    <a:pt x="164889" y="65245"/>
                    <a:pt x="157137" y="57816"/>
                  </a:cubicBezTo>
                  <a:cubicBezTo>
                    <a:pt x="149385" y="50226"/>
                    <a:pt x="136466" y="46511"/>
                    <a:pt x="118055" y="46511"/>
                  </a:cubicBezTo>
                  <a:cubicBezTo>
                    <a:pt x="96576" y="46511"/>
                    <a:pt x="81556" y="50872"/>
                    <a:pt x="72997" y="59593"/>
                  </a:cubicBezTo>
                  <a:cubicBezTo>
                    <a:pt x="64438" y="68314"/>
                    <a:pt x="60239" y="82202"/>
                    <a:pt x="60239" y="101421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03D7CA1-CC85-92CD-5CCE-0B19D57B4476}"/>
                </a:ext>
              </a:extLst>
            </p:cNvPr>
            <p:cNvSpPr/>
            <p:nvPr/>
          </p:nvSpPr>
          <p:spPr>
            <a:xfrm>
              <a:off x="2791753" y="1772117"/>
              <a:ext cx="224320" cy="238047"/>
            </a:xfrm>
            <a:custGeom>
              <a:avLst/>
              <a:gdLst>
                <a:gd name="connsiteX0" fmla="*/ 81395 w 224320"/>
                <a:gd name="connsiteY0" fmla="*/ 237725 h 238047"/>
                <a:gd name="connsiteX1" fmla="*/ 41182 w 224320"/>
                <a:gd name="connsiteY1" fmla="*/ 229811 h 238047"/>
                <a:gd name="connsiteX2" fmla="*/ 11305 w 224320"/>
                <a:gd name="connsiteY2" fmla="*/ 206233 h 238047"/>
                <a:gd name="connsiteX3" fmla="*/ 0 w 224320"/>
                <a:gd name="connsiteY3" fmla="*/ 166989 h 238047"/>
                <a:gd name="connsiteX4" fmla="*/ 23902 w 224320"/>
                <a:gd name="connsiteY4" fmla="*/ 113048 h 238047"/>
                <a:gd name="connsiteX5" fmla="*/ 94476 w 224320"/>
                <a:gd name="connsiteY5" fmla="*/ 92861 h 238047"/>
                <a:gd name="connsiteX6" fmla="*/ 161982 w 224320"/>
                <a:gd name="connsiteY6" fmla="*/ 92861 h 238047"/>
                <a:gd name="connsiteX7" fmla="*/ 161982 w 224320"/>
                <a:gd name="connsiteY7" fmla="*/ 86563 h 238047"/>
                <a:gd name="connsiteX8" fmla="*/ 150193 w 224320"/>
                <a:gd name="connsiteY8" fmla="*/ 56686 h 238047"/>
                <a:gd name="connsiteX9" fmla="*/ 102713 w 224320"/>
                <a:gd name="connsiteY9" fmla="*/ 47965 h 238047"/>
                <a:gd name="connsiteX10" fmla="*/ 27616 w 224320"/>
                <a:gd name="connsiteY10" fmla="*/ 60077 h 238047"/>
                <a:gd name="connsiteX11" fmla="*/ 27616 w 224320"/>
                <a:gd name="connsiteY11" fmla="*/ 14373 h 238047"/>
                <a:gd name="connsiteX12" fmla="*/ 66376 w 224320"/>
                <a:gd name="connsiteY12" fmla="*/ 4037 h 238047"/>
                <a:gd name="connsiteX13" fmla="*/ 116278 w 224320"/>
                <a:gd name="connsiteY13" fmla="*/ 0 h 238047"/>
                <a:gd name="connsiteX14" fmla="*/ 196058 w 224320"/>
                <a:gd name="connsiteY14" fmla="*/ 20995 h 238047"/>
                <a:gd name="connsiteX15" fmla="*/ 224320 w 224320"/>
                <a:gd name="connsiteY15" fmla="*/ 88178 h 238047"/>
                <a:gd name="connsiteX16" fmla="*/ 224320 w 224320"/>
                <a:gd name="connsiteY16" fmla="*/ 233203 h 238047"/>
                <a:gd name="connsiteX17" fmla="*/ 167958 w 224320"/>
                <a:gd name="connsiteY17" fmla="*/ 233203 h 238047"/>
                <a:gd name="connsiteX18" fmla="*/ 164566 w 224320"/>
                <a:gd name="connsiteY18" fmla="*/ 212531 h 238047"/>
                <a:gd name="connsiteX19" fmla="*/ 131298 w 224320"/>
                <a:gd name="connsiteY19" fmla="*/ 231265 h 238047"/>
                <a:gd name="connsiteX20" fmla="*/ 81718 w 224320"/>
                <a:gd name="connsiteY20" fmla="*/ 238048 h 238047"/>
                <a:gd name="connsiteX21" fmla="*/ 99321 w 224320"/>
                <a:gd name="connsiteY21" fmla="*/ 194928 h 238047"/>
                <a:gd name="connsiteX22" fmla="*/ 136950 w 224320"/>
                <a:gd name="connsiteY22" fmla="*/ 187660 h 238047"/>
                <a:gd name="connsiteX23" fmla="*/ 161982 w 224320"/>
                <a:gd name="connsiteY23" fmla="*/ 169411 h 238047"/>
                <a:gd name="connsiteX24" fmla="*/ 161982 w 224320"/>
                <a:gd name="connsiteY24" fmla="*/ 133236 h 238047"/>
                <a:gd name="connsiteX25" fmla="*/ 95930 w 224320"/>
                <a:gd name="connsiteY25" fmla="*/ 133236 h 238047"/>
                <a:gd name="connsiteX26" fmla="*/ 57816 w 224320"/>
                <a:gd name="connsiteY26" fmla="*/ 164566 h 238047"/>
                <a:gd name="connsiteX27" fmla="*/ 99321 w 224320"/>
                <a:gd name="connsiteY27" fmla="*/ 194928 h 238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4320" h="238047">
                  <a:moveTo>
                    <a:pt x="81395" y="237725"/>
                  </a:moveTo>
                  <a:cubicBezTo>
                    <a:pt x="67022" y="237725"/>
                    <a:pt x="53456" y="235141"/>
                    <a:pt x="41182" y="229811"/>
                  </a:cubicBezTo>
                  <a:cubicBezTo>
                    <a:pt x="28747" y="224482"/>
                    <a:pt x="18895" y="216568"/>
                    <a:pt x="11305" y="206233"/>
                  </a:cubicBezTo>
                  <a:cubicBezTo>
                    <a:pt x="3715" y="195735"/>
                    <a:pt x="0" y="182654"/>
                    <a:pt x="0" y="166989"/>
                  </a:cubicBezTo>
                  <a:cubicBezTo>
                    <a:pt x="0" y="144540"/>
                    <a:pt x="7913" y="126453"/>
                    <a:pt x="23902" y="113048"/>
                  </a:cubicBezTo>
                  <a:cubicBezTo>
                    <a:pt x="39729" y="99644"/>
                    <a:pt x="63307" y="92861"/>
                    <a:pt x="94476" y="92861"/>
                  </a:cubicBezTo>
                  <a:lnTo>
                    <a:pt x="161982" y="92861"/>
                  </a:lnTo>
                  <a:lnTo>
                    <a:pt x="161982" y="86563"/>
                  </a:lnTo>
                  <a:cubicBezTo>
                    <a:pt x="161982" y="72351"/>
                    <a:pt x="158106" y="62500"/>
                    <a:pt x="150193" y="56686"/>
                  </a:cubicBezTo>
                  <a:cubicBezTo>
                    <a:pt x="142280" y="50872"/>
                    <a:pt x="126453" y="47965"/>
                    <a:pt x="102713" y="47965"/>
                  </a:cubicBezTo>
                  <a:cubicBezTo>
                    <a:pt x="76711" y="47965"/>
                    <a:pt x="51679" y="52002"/>
                    <a:pt x="27616" y="60077"/>
                  </a:cubicBezTo>
                  <a:lnTo>
                    <a:pt x="27616" y="14373"/>
                  </a:lnTo>
                  <a:cubicBezTo>
                    <a:pt x="38275" y="10174"/>
                    <a:pt x="51195" y="6783"/>
                    <a:pt x="66376" y="4037"/>
                  </a:cubicBezTo>
                  <a:cubicBezTo>
                    <a:pt x="81556" y="1292"/>
                    <a:pt x="98191" y="0"/>
                    <a:pt x="116278" y="0"/>
                  </a:cubicBezTo>
                  <a:cubicBezTo>
                    <a:pt x="150677" y="0"/>
                    <a:pt x="177163" y="6944"/>
                    <a:pt x="196058" y="20995"/>
                  </a:cubicBezTo>
                  <a:cubicBezTo>
                    <a:pt x="214792" y="34884"/>
                    <a:pt x="224320" y="57332"/>
                    <a:pt x="224320" y="88178"/>
                  </a:cubicBezTo>
                  <a:lnTo>
                    <a:pt x="224320" y="233203"/>
                  </a:lnTo>
                  <a:lnTo>
                    <a:pt x="167958" y="233203"/>
                  </a:lnTo>
                  <a:lnTo>
                    <a:pt x="164566" y="212531"/>
                  </a:lnTo>
                  <a:cubicBezTo>
                    <a:pt x="155522" y="220606"/>
                    <a:pt x="144541" y="226743"/>
                    <a:pt x="131298" y="231265"/>
                  </a:cubicBezTo>
                  <a:cubicBezTo>
                    <a:pt x="118055" y="235787"/>
                    <a:pt x="101582" y="238048"/>
                    <a:pt x="81718" y="238048"/>
                  </a:cubicBezTo>
                  <a:moveTo>
                    <a:pt x="99321" y="194928"/>
                  </a:moveTo>
                  <a:cubicBezTo>
                    <a:pt x="113694" y="194928"/>
                    <a:pt x="126291" y="192505"/>
                    <a:pt x="136950" y="187660"/>
                  </a:cubicBezTo>
                  <a:cubicBezTo>
                    <a:pt x="147609" y="182815"/>
                    <a:pt x="155845" y="176840"/>
                    <a:pt x="161982" y="169411"/>
                  </a:cubicBezTo>
                  <a:lnTo>
                    <a:pt x="161982" y="133236"/>
                  </a:lnTo>
                  <a:lnTo>
                    <a:pt x="95930" y="133236"/>
                  </a:lnTo>
                  <a:cubicBezTo>
                    <a:pt x="70575" y="133236"/>
                    <a:pt x="57816" y="143733"/>
                    <a:pt x="57816" y="164566"/>
                  </a:cubicBezTo>
                  <a:cubicBezTo>
                    <a:pt x="57816" y="185399"/>
                    <a:pt x="71544" y="194928"/>
                    <a:pt x="99321" y="194928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C4797B1-BD84-90D7-88C8-AD318FD231B8}"/>
                </a:ext>
              </a:extLst>
            </p:cNvPr>
            <p:cNvSpPr/>
            <p:nvPr/>
          </p:nvSpPr>
          <p:spPr>
            <a:xfrm>
              <a:off x="306823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5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A91AA90-3869-FE45-2C44-3EDEFB9ED9F0}"/>
                </a:ext>
              </a:extLst>
            </p:cNvPr>
            <p:cNvSpPr/>
            <p:nvPr/>
          </p:nvSpPr>
          <p:spPr>
            <a:xfrm>
              <a:off x="651749" y="1722698"/>
              <a:ext cx="500481" cy="262110"/>
            </a:xfrm>
            <a:custGeom>
              <a:avLst/>
              <a:gdLst>
                <a:gd name="connsiteX0" fmla="*/ 0 w 500481"/>
                <a:gd name="connsiteY0" fmla="*/ 0 h 262110"/>
                <a:gd name="connsiteX1" fmla="*/ 323 w 500481"/>
                <a:gd name="connsiteY1" fmla="*/ 122415 h 262110"/>
                <a:gd name="connsiteX2" fmla="*/ 499351 w 500481"/>
                <a:gd name="connsiteY2" fmla="*/ 262111 h 262110"/>
                <a:gd name="connsiteX3" fmla="*/ 500481 w 500481"/>
                <a:gd name="connsiteY3" fmla="*/ 137273 h 262110"/>
                <a:gd name="connsiteX4" fmla="*/ 0 w 500481"/>
                <a:gd name="connsiteY4" fmla="*/ 0 h 26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1" h="262110">
                  <a:moveTo>
                    <a:pt x="0" y="0"/>
                  </a:moveTo>
                  <a:lnTo>
                    <a:pt x="323" y="122415"/>
                  </a:lnTo>
                  <a:lnTo>
                    <a:pt x="499351" y="262111"/>
                  </a:lnTo>
                  <a:lnTo>
                    <a:pt x="500481" y="137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9E2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D3AE246-DC56-415A-476D-380D68703FA7}"/>
                </a:ext>
              </a:extLst>
            </p:cNvPr>
            <p:cNvSpPr/>
            <p:nvPr/>
          </p:nvSpPr>
          <p:spPr>
            <a:xfrm>
              <a:off x="891088" y="1570890"/>
              <a:ext cx="4360" cy="968"/>
            </a:xfrm>
            <a:custGeom>
              <a:avLst/>
              <a:gdLst>
                <a:gd name="connsiteX0" fmla="*/ 0 w 4360"/>
                <a:gd name="connsiteY0" fmla="*/ 969 h 968"/>
                <a:gd name="connsiteX1" fmla="*/ 4360 w 4360"/>
                <a:gd name="connsiteY1" fmla="*/ 0 h 968"/>
                <a:gd name="connsiteX2" fmla="*/ 0 w 4360"/>
                <a:gd name="connsiteY2" fmla="*/ 969 h 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60" h="968">
                  <a:moveTo>
                    <a:pt x="0" y="969"/>
                  </a:moveTo>
                  <a:cubicBezTo>
                    <a:pt x="1453" y="646"/>
                    <a:pt x="2907" y="323"/>
                    <a:pt x="4360" y="0"/>
                  </a:cubicBezTo>
                  <a:cubicBezTo>
                    <a:pt x="2907" y="323"/>
                    <a:pt x="1453" y="484"/>
                    <a:pt x="0" y="969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90A6F0B-2AF4-0E40-4316-0B93F0CB8914}"/>
                </a:ext>
              </a:extLst>
            </p:cNvPr>
            <p:cNvSpPr/>
            <p:nvPr/>
          </p:nvSpPr>
          <p:spPr>
            <a:xfrm>
              <a:off x="895448" y="1570191"/>
              <a:ext cx="257427" cy="218882"/>
            </a:xfrm>
            <a:custGeom>
              <a:avLst/>
              <a:gdLst>
                <a:gd name="connsiteX0" fmla="*/ 8559 w 257427"/>
                <a:gd name="connsiteY0" fmla="*/ 218075 h 218882"/>
                <a:gd name="connsiteX1" fmla="*/ 257427 w 257427"/>
                <a:gd name="connsiteY1" fmla="*/ 162035 h 218882"/>
                <a:gd name="connsiteX2" fmla="*/ 257427 w 257427"/>
                <a:gd name="connsiteY2" fmla="*/ 161712 h 218882"/>
                <a:gd name="connsiteX3" fmla="*/ 237240 w 257427"/>
                <a:gd name="connsiteY3" fmla="*/ 126829 h 218882"/>
                <a:gd name="connsiteX4" fmla="*/ 26970 w 257427"/>
                <a:gd name="connsiteY4" fmla="*/ 5383 h 218882"/>
                <a:gd name="connsiteX5" fmla="*/ 0 w 257427"/>
                <a:gd name="connsiteY5" fmla="*/ 538 h 218882"/>
                <a:gd name="connsiteX6" fmla="*/ 4683 w 257427"/>
                <a:gd name="connsiteY6" fmla="*/ 53 h 218882"/>
                <a:gd name="connsiteX7" fmla="*/ 4683 w 257427"/>
                <a:gd name="connsiteY7" fmla="*/ 218883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27" h="218882">
                  <a:moveTo>
                    <a:pt x="8559" y="218075"/>
                  </a:moveTo>
                  <a:lnTo>
                    <a:pt x="257427" y="162035"/>
                  </a:lnTo>
                  <a:lnTo>
                    <a:pt x="257427" y="161712"/>
                  </a:lnTo>
                  <a:cubicBezTo>
                    <a:pt x="257427" y="147339"/>
                    <a:pt x="249675" y="133935"/>
                    <a:pt x="237240" y="126829"/>
                  </a:cubicBezTo>
                  <a:lnTo>
                    <a:pt x="26970" y="5383"/>
                  </a:lnTo>
                  <a:cubicBezTo>
                    <a:pt x="18734" y="538"/>
                    <a:pt x="9205" y="-916"/>
                    <a:pt x="0" y="538"/>
                  </a:cubicBezTo>
                  <a:cubicBezTo>
                    <a:pt x="1615" y="376"/>
                    <a:pt x="3068" y="53"/>
                    <a:pt x="4683" y="53"/>
                  </a:cubicBezTo>
                  <a:lnTo>
                    <a:pt x="4683" y="218883"/>
                  </a:ln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33986B4-A656-C40F-1A74-0F79A6C0B1D9}"/>
                </a:ext>
              </a:extLst>
            </p:cNvPr>
            <p:cNvSpPr/>
            <p:nvPr/>
          </p:nvSpPr>
          <p:spPr>
            <a:xfrm>
              <a:off x="886566" y="1572344"/>
              <a:ext cx="3229" cy="1130"/>
            </a:xfrm>
            <a:custGeom>
              <a:avLst/>
              <a:gdLst>
                <a:gd name="connsiteX0" fmla="*/ 0 w 3229"/>
                <a:gd name="connsiteY0" fmla="*/ 1130 h 1130"/>
                <a:gd name="connsiteX1" fmla="*/ 3230 w 3229"/>
                <a:gd name="connsiteY1" fmla="*/ 0 h 1130"/>
                <a:gd name="connsiteX2" fmla="*/ 0 w 3229"/>
                <a:gd name="connsiteY2" fmla="*/ 1130 h 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29" h="1130">
                  <a:moveTo>
                    <a:pt x="0" y="1130"/>
                  </a:moveTo>
                  <a:cubicBezTo>
                    <a:pt x="1130" y="646"/>
                    <a:pt x="2099" y="323"/>
                    <a:pt x="3230" y="0"/>
                  </a:cubicBezTo>
                  <a:cubicBezTo>
                    <a:pt x="2099" y="323"/>
                    <a:pt x="1130" y="646"/>
                    <a:pt x="0" y="113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58FC202-AA98-5014-A299-42AD406CA6F4}"/>
                </a:ext>
              </a:extLst>
            </p:cNvPr>
            <p:cNvSpPr/>
            <p:nvPr/>
          </p:nvSpPr>
          <p:spPr>
            <a:xfrm>
              <a:off x="882044" y="1573313"/>
              <a:ext cx="4521" cy="2260"/>
            </a:xfrm>
            <a:custGeom>
              <a:avLst/>
              <a:gdLst>
                <a:gd name="connsiteX0" fmla="*/ 0 w 4521"/>
                <a:gd name="connsiteY0" fmla="*/ 2261 h 2260"/>
                <a:gd name="connsiteX1" fmla="*/ 4522 w 4521"/>
                <a:gd name="connsiteY1" fmla="*/ 0 h 2260"/>
                <a:gd name="connsiteX2" fmla="*/ 0 w 4521"/>
                <a:gd name="connsiteY2" fmla="*/ 2261 h 2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21" h="2260">
                  <a:moveTo>
                    <a:pt x="0" y="2261"/>
                  </a:moveTo>
                  <a:cubicBezTo>
                    <a:pt x="1453" y="1453"/>
                    <a:pt x="2907" y="646"/>
                    <a:pt x="4522" y="0"/>
                  </a:cubicBezTo>
                  <a:cubicBezTo>
                    <a:pt x="3068" y="646"/>
                    <a:pt x="1453" y="1292"/>
                    <a:pt x="0" y="2261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8E1074-DCCA-65C9-DD67-39691ACD8528}"/>
                </a:ext>
              </a:extLst>
            </p:cNvPr>
            <p:cNvSpPr/>
            <p:nvPr/>
          </p:nvSpPr>
          <p:spPr>
            <a:xfrm>
              <a:off x="895448" y="1570890"/>
              <a:ext cx="161" cy="16149"/>
            </a:xfrm>
            <a:custGeom>
              <a:avLst/>
              <a:gdLst>
                <a:gd name="connsiteX0" fmla="*/ 0 w 161"/>
                <a:gd name="connsiteY0" fmla="*/ 0 h 16149"/>
                <a:gd name="connsiteX1" fmla="*/ 162 w 161"/>
                <a:gd name="connsiteY1" fmla="*/ 0 h 16149"/>
                <a:gd name="connsiteX2" fmla="*/ 0 w 161"/>
                <a:gd name="connsiteY2" fmla="*/ 0 h 1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" h="16149">
                  <a:moveTo>
                    <a:pt x="0" y="0"/>
                  </a:moveTo>
                  <a:cubicBezTo>
                    <a:pt x="0" y="0"/>
                    <a:pt x="0" y="0"/>
                    <a:pt x="162" y="0"/>
                  </a:cubicBezTo>
                  <a:cubicBezTo>
                    <a:pt x="162" y="0"/>
                    <a:pt x="162" y="0"/>
                    <a:pt x="0" y="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513B5CC0-1628-A354-5148-2346500C8F15}"/>
                </a:ext>
              </a:extLst>
            </p:cNvPr>
            <p:cNvSpPr/>
            <p:nvPr/>
          </p:nvSpPr>
          <p:spPr>
            <a:xfrm>
              <a:off x="889796" y="1571698"/>
              <a:ext cx="1291" cy="484"/>
            </a:xfrm>
            <a:custGeom>
              <a:avLst/>
              <a:gdLst>
                <a:gd name="connsiteX0" fmla="*/ 0 w 1291"/>
                <a:gd name="connsiteY0" fmla="*/ 484 h 484"/>
                <a:gd name="connsiteX1" fmla="*/ 1292 w 1291"/>
                <a:gd name="connsiteY1" fmla="*/ 0 h 484"/>
                <a:gd name="connsiteX2" fmla="*/ 0 w 1291"/>
                <a:gd name="connsiteY2" fmla="*/ 484 h 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1" h="484">
                  <a:moveTo>
                    <a:pt x="0" y="484"/>
                  </a:moveTo>
                  <a:cubicBezTo>
                    <a:pt x="0" y="484"/>
                    <a:pt x="807" y="161"/>
                    <a:pt x="1292" y="0"/>
                  </a:cubicBezTo>
                  <a:cubicBezTo>
                    <a:pt x="807" y="0"/>
                    <a:pt x="485" y="323"/>
                    <a:pt x="0" y="484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3F7E3D7-873D-A816-3EA6-D275C1CEC14C}"/>
                </a:ext>
              </a:extLst>
            </p:cNvPr>
            <p:cNvSpPr/>
            <p:nvPr/>
          </p:nvSpPr>
          <p:spPr>
            <a:xfrm>
              <a:off x="651749" y="1570245"/>
              <a:ext cx="248544" cy="274707"/>
            </a:xfrm>
            <a:custGeom>
              <a:avLst/>
              <a:gdLst>
                <a:gd name="connsiteX0" fmla="*/ 248545 w 248544"/>
                <a:gd name="connsiteY0" fmla="*/ 0 h 274707"/>
                <a:gd name="connsiteX1" fmla="*/ 243861 w 248544"/>
                <a:gd name="connsiteY1" fmla="*/ 484 h 274707"/>
                <a:gd name="connsiteX2" fmla="*/ 243700 w 248544"/>
                <a:gd name="connsiteY2" fmla="*/ 484 h 274707"/>
                <a:gd name="connsiteX3" fmla="*/ 239339 w 248544"/>
                <a:gd name="connsiteY3" fmla="*/ 1453 h 274707"/>
                <a:gd name="connsiteX4" fmla="*/ 238048 w 248544"/>
                <a:gd name="connsiteY4" fmla="*/ 1938 h 274707"/>
                <a:gd name="connsiteX5" fmla="*/ 234818 w 248544"/>
                <a:gd name="connsiteY5" fmla="*/ 3068 h 274707"/>
                <a:gd name="connsiteX6" fmla="*/ 230296 w 248544"/>
                <a:gd name="connsiteY6" fmla="*/ 5329 h 274707"/>
                <a:gd name="connsiteX7" fmla="*/ 20187 w 248544"/>
                <a:gd name="connsiteY7" fmla="*/ 126614 h 274707"/>
                <a:gd name="connsiteX8" fmla="*/ 3068 w 248544"/>
                <a:gd name="connsiteY8" fmla="*/ 146155 h 274707"/>
                <a:gd name="connsiteX9" fmla="*/ 0 w 248544"/>
                <a:gd name="connsiteY9" fmla="*/ 161659 h 274707"/>
                <a:gd name="connsiteX10" fmla="*/ 0 w 248544"/>
                <a:gd name="connsiteY10" fmla="*/ 274708 h 274707"/>
                <a:gd name="connsiteX11" fmla="*/ 323 w 248544"/>
                <a:gd name="connsiteY11" fmla="*/ 274708 h 274707"/>
                <a:gd name="connsiteX12" fmla="*/ 248383 w 248544"/>
                <a:gd name="connsiteY12" fmla="*/ 218829 h 274707"/>
                <a:gd name="connsiteX13" fmla="*/ 248383 w 248544"/>
                <a:gd name="connsiteY13" fmla="*/ 0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248545" y="0"/>
                  </a:moveTo>
                  <a:cubicBezTo>
                    <a:pt x="246930" y="0"/>
                    <a:pt x="245476" y="323"/>
                    <a:pt x="243861" y="484"/>
                  </a:cubicBezTo>
                  <a:cubicBezTo>
                    <a:pt x="243861" y="484"/>
                    <a:pt x="243861" y="484"/>
                    <a:pt x="243700" y="484"/>
                  </a:cubicBezTo>
                  <a:cubicBezTo>
                    <a:pt x="242246" y="646"/>
                    <a:pt x="240793" y="969"/>
                    <a:pt x="239339" y="1453"/>
                  </a:cubicBezTo>
                  <a:cubicBezTo>
                    <a:pt x="238855" y="1453"/>
                    <a:pt x="238532" y="1776"/>
                    <a:pt x="238048" y="1938"/>
                  </a:cubicBezTo>
                  <a:cubicBezTo>
                    <a:pt x="236917" y="2261"/>
                    <a:pt x="235787" y="2584"/>
                    <a:pt x="234818" y="3068"/>
                  </a:cubicBezTo>
                  <a:cubicBezTo>
                    <a:pt x="233203" y="3714"/>
                    <a:pt x="231749" y="4360"/>
                    <a:pt x="230296" y="5329"/>
                  </a:cubicBezTo>
                  <a:lnTo>
                    <a:pt x="20187" y="126614"/>
                  </a:lnTo>
                  <a:cubicBezTo>
                    <a:pt x="12435" y="131136"/>
                    <a:pt x="6460" y="138081"/>
                    <a:pt x="3068" y="146155"/>
                  </a:cubicBezTo>
                  <a:cubicBezTo>
                    <a:pt x="1130" y="151000"/>
                    <a:pt x="0" y="156168"/>
                    <a:pt x="0" y="161659"/>
                  </a:cubicBezTo>
                  <a:lnTo>
                    <a:pt x="0" y="274708"/>
                  </a:lnTo>
                  <a:lnTo>
                    <a:pt x="323" y="274708"/>
                  </a:lnTo>
                  <a:cubicBezTo>
                    <a:pt x="323" y="274708"/>
                    <a:pt x="248383" y="218829"/>
                    <a:pt x="248383" y="218829"/>
                  </a:cubicBezTo>
                  <a:lnTo>
                    <a:pt x="248383" y="0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A925692-12DD-1A89-1ADD-D5C321924364}"/>
                </a:ext>
              </a:extLst>
            </p:cNvPr>
            <p:cNvSpPr/>
            <p:nvPr/>
          </p:nvSpPr>
          <p:spPr>
            <a:xfrm>
              <a:off x="651749" y="1915688"/>
              <a:ext cx="257265" cy="218882"/>
            </a:xfrm>
            <a:custGeom>
              <a:avLst/>
              <a:gdLst>
                <a:gd name="connsiteX0" fmla="*/ 248868 w 257265"/>
                <a:gd name="connsiteY0" fmla="*/ 808 h 218882"/>
                <a:gd name="connsiteX1" fmla="*/ 0 w 257265"/>
                <a:gd name="connsiteY1" fmla="*/ 57009 h 218882"/>
                <a:gd name="connsiteX2" fmla="*/ 0 w 257265"/>
                <a:gd name="connsiteY2" fmla="*/ 57332 h 218882"/>
                <a:gd name="connsiteX3" fmla="*/ 20187 w 257265"/>
                <a:gd name="connsiteY3" fmla="*/ 92215 h 218882"/>
                <a:gd name="connsiteX4" fmla="*/ 230296 w 257265"/>
                <a:gd name="connsiteY4" fmla="*/ 213500 h 218882"/>
                <a:gd name="connsiteX5" fmla="*/ 257266 w 257265"/>
                <a:gd name="connsiteY5" fmla="*/ 218345 h 218882"/>
                <a:gd name="connsiteX6" fmla="*/ 252582 w 257265"/>
                <a:gd name="connsiteY6" fmla="*/ 218829 h 218882"/>
                <a:gd name="connsiteX7" fmla="*/ 252582 w 257265"/>
                <a:gd name="connsiteY7" fmla="*/ 0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265" h="218882">
                  <a:moveTo>
                    <a:pt x="248868" y="808"/>
                  </a:moveTo>
                  <a:lnTo>
                    <a:pt x="0" y="57009"/>
                  </a:lnTo>
                  <a:lnTo>
                    <a:pt x="0" y="57332"/>
                  </a:lnTo>
                  <a:cubicBezTo>
                    <a:pt x="0" y="71705"/>
                    <a:pt x="7752" y="85109"/>
                    <a:pt x="20187" y="92215"/>
                  </a:cubicBezTo>
                  <a:lnTo>
                    <a:pt x="230296" y="213500"/>
                  </a:lnTo>
                  <a:cubicBezTo>
                    <a:pt x="238532" y="218345"/>
                    <a:pt x="248060" y="219798"/>
                    <a:pt x="257266" y="218345"/>
                  </a:cubicBezTo>
                  <a:cubicBezTo>
                    <a:pt x="255651" y="218506"/>
                    <a:pt x="254197" y="218829"/>
                    <a:pt x="252582" y="218829"/>
                  </a:cubicBezTo>
                  <a:lnTo>
                    <a:pt x="252582" y="0"/>
                  </a:ln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ABB6BD3-8B9A-2FE3-017D-5C41EA6E429E}"/>
                </a:ext>
              </a:extLst>
            </p:cNvPr>
            <p:cNvSpPr/>
            <p:nvPr/>
          </p:nvSpPr>
          <p:spPr>
            <a:xfrm>
              <a:off x="904331" y="1859810"/>
              <a:ext cx="248544" cy="274707"/>
            </a:xfrm>
            <a:custGeom>
              <a:avLst/>
              <a:gdLst>
                <a:gd name="connsiteX0" fmla="*/ 0 w 248544"/>
                <a:gd name="connsiteY0" fmla="*/ 274708 h 274707"/>
                <a:gd name="connsiteX1" fmla="*/ 4683 w 248544"/>
                <a:gd name="connsiteY1" fmla="*/ 274223 h 274707"/>
                <a:gd name="connsiteX2" fmla="*/ 4845 w 248544"/>
                <a:gd name="connsiteY2" fmla="*/ 274223 h 274707"/>
                <a:gd name="connsiteX3" fmla="*/ 9205 w 248544"/>
                <a:gd name="connsiteY3" fmla="*/ 273254 h 274707"/>
                <a:gd name="connsiteX4" fmla="*/ 10497 w 248544"/>
                <a:gd name="connsiteY4" fmla="*/ 272770 h 274707"/>
                <a:gd name="connsiteX5" fmla="*/ 13727 w 248544"/>
                <a:gd name="connsiteY5" fmla="*/ 271639 h 274707"/>
                <a:gd name="connsiteX6" fmla="*/ 18249 w 248544"/>
                <a:gd name="connsiteY6" fmla="*/ 269378 h 274707"/>
                <a:gd name="connsiteX7" fmla="*/ 228358 w 248544"/>
                <a:gd name="connsiteY7" fmla="*/ 148093 h 274707"/>
                <a:gd name="connsiteX8" fmla="*/ 245476 w 248544"/>
                <a:gd name="connsiteY8" fmla="*/ 128552 h 274707"/>
                <a:gd name="connsiteX9" fmla="*/ 248545 w 248544"/>
                <a:gd name="connsiteY9" fmla="*/ 113048 h 274707"/>
                <a:gd name="connsiteX10" fmla="*/ 248545 w 248544"/>
                <a:gd name="connsiteY10" fmla="*/ 0 h 274707"/>
                <a:gd name="connsiteX11" fmla="*/ 248222 w 248544"/>
                <a:gd name="connsiteY11" fmla="*/ 0 h 274707"/>
                <a:gd name="connsiteX12" fmla="*/ 161 w 248544"/>
                <a:gd name="connsiteY12" fmla="*/ 55878 h 274707"/>
                <a:gd name="connsiteX13" fmla="*/ 161 w 248544"/>
                <a:gd name="connsiteY13" fmla="*/ 274708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0" y="274708"/>
                  </a:moveTo>
                  <a:cubicBezTo>
                    <a:pt x="1615" y="274708"/>
                    <a:pt x="3068" y="274546"/>
                    <a:pt x="4683" y="274223"/>
                  </a:cubicBezTo>
                  <a:cubicBezTo>
                    <a:pt x="4683" y="274223"/>
                    <a:pt x="4683" y="274223"/>
                    <a:pt x="4845" y="274223"/>
                  </a:cubicBezTo>
                  <a:cubicBezTo>
                    <a:pt x="6298" y="273900"/>
                    <a:pt x="7752" y="273577"/>
                    <a:pt x="9205" y="273254"/>
                  </a:cubicBezTo>
                  <a:cubicBezTo>
                    <a:pt x="9690" y="273254"/>
                    <a:pt x="10013" y="272931"/>
                    <a:pt x="10497" y="272770"/>
                  </a:cubicBezTo>
                  <a:cubicBezTo>
                    <a:pt x="11628" y="272447"/>
                    <a:pt x="12758" y="272124"/>
                    <a:pt x="13727" y="271639"/>
                  </a:cubicBezTo>
                  <a:cubicBezTo>
                    <a:pt x="15181" y="270993"/>
                    <a:pt x="16796" y="270186"/>
                    <a:pt x="18249" y="269378"/>
                  </a:cubicBezTo>
                  <a:lnTo>
                    <a:pt x="228358" y="148093"/>
                  </a:lnTo>
                  <a:cubicBezTo>
                    <a:pt x="236110" y="143571"/>
                    <a:pt x="242085" y="136627"/>
                    <a:pt x="245476" y="128552"/>
                  </a:cubicBezTo>
                  <a:cubicBezTo>
                    <a:pt x="247414" y="123707"/>
                    <a:pt x="248545" y="118539"/>
                    <a:pt x="248545" y="113048"/>
                  </a:cubicBezTo>
                  <a:lnTo>
                    <a:pt x="248545" y="0"/>
                  </a:lnTo>
                  <a:lnTo>
                    <a:pt x="248222" y="0"/>
                  </a:lnTo>
                  <a:cubicBezTo>
                    <a:pt x="248222" y="0"/>
                    <a:pt x="161" y="55878"/>
                    <a:pt x="161" y="55878"/>
                  </a:cubicBezTo>
                  <a:lnTo>
                    <a:pt x="161" y="274708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D29758F-DFD6-8270-2B50-2462ACB32F9E}"/>
              </a:ext>
            </a:extLst>
          </p:cNvPr>
          <p:cNvCxnSpPr/>
          <p:nvPr userDrawn="1"/>
        </p:nvCxnSpPr>
        <p:spPr>
          <a:xfrm>
            <a:off x="1882855" y="6356838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605348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raphic 30">
            <a:extLst>
              <a:ext uri="{FF2B5EF4-FFF2-40B4-BE49-F238E27FC236}">
                <a16:creationId xmlns:a16="http://schemas.microsoft.com/office/drawing/2014/main" id="{F182D20E-67A0-A3F3-FD77-099A7A0CAE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31607" y="5105467"/>
            <a:ext cx="2895285" cy="28817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347651-6F93-970B-089B-8CFF514DD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55" y="365126"/>
            <a:ext cx="11385685" cy="935982"/>
          </a:xfrm>
        </p:spPr>
        <p:txBody>
          <a:bodyPr>
            <a:normAutofit/>
          </a:bodyPr>
          <a:lstStyle>
            <a:lvl1pPr>
              <a:defRPr sz="3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7F590-6A16-8345-5D41-7D8CE5E57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155" y="1301108"/>
            <a:ext cx="11385681" cy="4773408"/>
          </a:xfrm>
        </p:spPr>
        <p:txBody>
          <a:bodyPr/>
          <a:lstStyle>
            <a:lvl1pPr>
              <a:buClr>
                <a:schemeClr val="accent2"/>
              </a:buCl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ABB233-075C-700F-908F-4F9197AAB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4097" y="6356350"/>
            <a:ext cx="581737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8507997E-7BB5-4377-A20D-34ADBA0C0566}" type="slidenum">
              <a:rPr lang="en-IL" smtClean="0"/>
              <a:pPr/>
              <a:t>‹#›</a:t>
            </a:fld>
            <a:endParaRPr lang="en-I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A172F66-6E1F-E239-4988-D3A007B0A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47911" y="6400413"/>
            <a:ext cx="3265737" cy="276999"/>
          </a:xfrm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 2025 SkillReal, All rights reserved. Confidential </a:t>
            </a:r>
          </a:p>
        </p:txBody>
      </p:sp>
      <p:grpSp>
        <p:nvGrpSpPr>
          <p:cNvPr id="4" name="Graphic 36">
            <a:extLst>
              <a:ext uri="{FF2B5EF4-FFF2-40B4-BE49-F238E27FC236}">
                <a16:creationId xmlns:a16="http://schemas.microsoft.com/office/drawing/2014/main" id="{DAE6F63D-7435-2948-B4F1-028B01F36BD9}"/>
              </a:ext>
            </a:extLst>
          </p:cNvPr>
          <p:cNvGrpSpPr/>
          <p:nvPr userDrawn="1"/>
        </p:nvGrpSpPr>
        <p:grpSpPr>
          <a:xfrm>
            <a:off x="408847" y="6373640"/>
            <a:ext cx="1358026" cy="303772"/>
            <a:chOff x="651749" y="1570191"/>
            <a:chExt cx="2523077" cy="564379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A1C9676-2DA6-CC03-D887-53E762BAFB7E}"/>
                </a:ext>
              </a:extLst>
            </p:cNvPr>
            <p:cNvSpPr/>
            <p:nvPr/>
          </p:nvSpPr>
          <p:spPr>
            <a:xfrm>
              <a:off x="1310497" y="1689753"/>
              <a:ext cx="231910" cy="320088"/>
            </a:xfrm>
            <a:custGeom>
              <a:avLst/>
              <a:gdLst>
                <a:gd name="connsiteX0" fmla="*/ 106427 w 231910"/>
                <a:gd name="connsiteY0" fmla="*/ 320088 h 320088"/>
                <a:gd name="connsiteX1" fmla="*/ 50710 w 231910"/>
                <a:gd name="connsiteY1" fmla="*/ 315728 h 320088"/>
                <a:gd name="connsiteX2" fmla="*/ 6137 w 231910"/>
                <a:gd name="connsiteY2" fmla="*/ 303131 h 320088"/>
                <a:gd name="connsiteX3" fmla="*/ 6137 w 231910"/>
                <a:gd name="connsiteY3" fmla="*/ 245800 h 320088"/>
                <a:gd name="connsiteX4" fmla="*/ 51841 w 231910"/>
                <a:gd name="connsiteY4" fmla="*/ 259688 h 320088"/>
                <a:gd name="connsiteX5" fmla="*/ 99967 w 231910"/>
                <a:gd name="connsiteY5" fmla="*/ 265018 h 320088"/>
                <a:gd name="connsiteX6" fmla="*/ 149547 w 231910"/>
                <a:gd name="connsiteY6" fmla="*/ 258719 h 320088"/>
                <a:gd name="connsiteX7" fmla="*/ 165374 w 231910"/>
                <a:gd name="connsiteY7" fmla="*/ 230296 h 320088"/>
                <a:gd name="connsiteX8" fmla="*/ 158591 w 231910"/>
                <a:gd name="connsiteY8" fmla="*/ 208171 h 320088"/>
                <a:gd name="connsiteX9" fmla="*/ 135174 w 231910"/>
                <a:gd name="connsiteY9" fmla="*/ 193474 h 320088"/>
                <a:gd name="connsiteX10" fmla="*/ 88178 w 231910"/>
                <a:gd name="connsiteY10" fmla="*/ 178778 h 320088"/>
                <a:gd name="connsiteX11" fmla="*/ 19703 w 231910"/>
                <a:gd name="connsiteY11" fmla="*/ 145025 h 320088"/>
                <a:gd name="connsiteX12" fmla="*/ 0 w 231910"/>
                <a:gd name="connsiteY12" fmla="*/ 89147 h 320088"/>
                <a:gd name="connsiteX13" fmla="*/ 31331 w 231910"/>
                <a:gd name="connsiteY13" fmla="*/ 23094 h 320088"/>
                <a:gd name="connsiteX14" fmla="*/ 122415 w 231910"/>
                <a:gd name="connsiteY14" fmla="*/ 0 h 320088"/>
                <a:gd name="connsiteX15" fmla="*/ 174417 w 231910"/>
                <a:gd name="connsiteY15" fmla="*/ 3876 h 320088"/>
                <a:gd name="connsiteX16" fmla="*/ 213500 w 231910"/>
                <a:gd name="connsiteY16" fmla="*/ 13081 h 320088"/>
                <a:gd name="connsiteX17" fmla="*/ 213500 w 231910"/>
                <a:gd name="connsiteY17" fmla="*/ 70413 h 320088"/>
                <a:gd name="connsiteX18" fmla="*/ 131136 w 231910"/>
                <a:gd name="connsiteY18" fmla="*/ 55555 h 320088"/>
                <a:gd name="connsiteX19" fmla="*/ 83494 w 231910"/>
                <a:gd name="connsiteY19" fmla="*/ 62015 h 320088"/>
                <a:gd name="connsiteX20" fmla="*/ 66214 w 231910"/>
                <a:gd name="connsiteY20" fmla="*/ 89147 h 320088"/>
                <a:gd name="connsiteX21" fmla="*/ 72512 w 231910"/>
                <a:gd name="connsiteY21" fmla="*/ 108365 h 320088"/>
                <a:gd name="connsiteX22" fmla="*/ 93992 w 231910"/>
                <a:gd name="connsiteY22" fmla="*/ 121446 h 320088"/>
                <a:gd name="connsiteX23" fmla="*/ 136627 w 231910"/>
                <a:gd name="connsiteY23" fmla="*/ 134528 h 320088"/>
                <a:gd name="connsiteX24" fmla="*/ 195412 w 231910"/>
                <a:gd name="connsiteY24" fmla="*/ 158591 h 320088"/>
                <a:gd name="connsiteX25" fmla="*/ 223997 w 231910"/>
                <a:gd name="connsiteY25" fmla="*/ 190406 h 320088"/>
                <a:gd name="connsiteX26" fmla="*/ 231911 w 231910"/>
                <a:gd name="connsiteY26" fmla="*/ 230296 h 320088"/>
                <a:gd name="connsiteX27" fmla="*/ 201065 w 231910"/>
                <a:gd name="connsiteY27" fmla="*/ 295379 h 320088"/>
                <a:gd name="connsiteX28" fmla="*/ 106104 w 231910"/>
                <a:gd name="connsiteY28" fmla="*/ 319927 h 32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31910" h="320088">
                  <a:moveTo>
                    <a:pt x="106427" y="320088"/>
                  </a:moveTo>
                  <a:cubicBezTo>
                    <a:pt x="86563" y="320088"/>
                    <a:pt x="67990" y="318635"/>
                    <a:pt x="50710" y="315728"/>
                  </a:cubicBezTo>
                  <a:cubicBezTo>
                    <a:pt x="33591" y="312821"/>
                    <a:pt x="18734" y="308622"/>
                    <a:pt x="6137" y="303131"/>
                  </a:cubicBezTo>
                  <a:lnTo>
                    <a:pt x="6137" y="245800"/>
                  </a:lnTo>
                  <a:cubicBezTo>
                    <a:pt x="20349" y="251613"/>
                    <a:pt x="35529" y="256297"/>
                    <a:pt x="51841" y="259688"/>
                  </a:cubicBezTo>
                  <a:cubicBezTo>
                    <a:pt x="68152" y="263241"/>
                    <a:pt x="84302" y="265018"/>
                    <a:pt x="99967" y="265018"/>
                  </a:cubicBezTo>
                  <a:cubicBezTo>
                    <a:pt x="122415" y="265018"/>
                    <a:pt x="139049" y="262918"/>
                    <a:pt x="149547" y="258719"/>
                  </a:cubicBezTo>
                  <a:cubicBezTo>
                    <a:pt x="160206" y="254520"/>
                    <a:pt x="165374" y="244992"/>
                    <a:pt x="165374" y="230296"/>
                  </a:cubicBezTo>
                  <a:cubicBezTo>
                    <a:pt x="165374" y="220929"/>
                    <a:pt x="163113" y="213661"/>
                    <a:pt x="158591" y="208171"/>
                  </a:cubicBezTo>
                  <a:cubicBezTo>
                    <a:pt x="154069" y="202680"/>
                    <a:pt x="146317" y="197835"/>
                    <a:pt x="135174" y="193474"/>
                  </a:cubicBezTo>
                  <a:cubicBezTo>
                    <a:pt x="124030" y="189114"/>
                    <a:pt x="108365" y="184269"/>
                    <a:pt x="88178" y="178778"/>
                  </a:cubicBezTo>
                  <a:cubicBezTo>
                    <a:pt x="55717" y="169734"/>
                    <a:pt x="32946" y="158591"/>
                    <a:pt x="19703" y="145025"/>
                  </a:cubicBezTo>
                  <a:cubicBezTo>
                    <a:pt x="6460" y="131459"/>
                    <a:pt x="0" y="112887"/>
                    <a:pt x="0" y="89147"/>
                  </a:cubicBezTo>
                  <a:cubicBezTo>
                    <a:pt x="0" y="60562"/>
                    <a:pt x="10497" y="38598"/>
                    <a:pt x="31331" y="23094"/>
                  </a:cubicBezTo>
                  <a:cubicBezTo>
                    <a:pt x="52164" y="7752"/>
                    <a:pt x="82525" y="0"/>
                    <a:pt x="122415" y="0"/>
                  </a:cubicBezTo>
                  <a:cubicBezTo>
                    <a:pt x="140987" y="0"/>
                    <a:pt x="158429" y="1292"/>
                    <a:pt x="174417" y="3876"/>
                  </a:cubicBezTo>
                  <a:cubicBezTo>
                    <a:pt x="190406" y="6460"/>
                    <a:pt x="203487" y="9528"/>
                    <a:pt x="213500" y="13081"/>
                  </a:cubicBezTo>
                  <a:lnTo>
                    <a:pt x="213500" y="70413"/>
                  </a:lnTo>
                  <a:cubicBezTo>
                    <a:pt x="187176" y="60400"/>
                    <a:pt x="159721" y="55555"/>
                    <a:pt x="131136" y="55555"/>
                  </a:cubicBezTo>
                  <a:cubicBezTo>
                    <a:pt x="110949" y="55555"/>
                    <a:pt x="94961" y="57655"/>
                    <a:pt x="83494" y="62015"/>
                  </a:cubicBezTo>
                  <a:cubicBezTo>
                    <a:pt x="71866" y="66376"/>
                    <a:pt x="66214" y="75419"/>
                    <a:pt x="66214" y="89147"/>
                  </a:cubicBezTo>
                  <a:cubicBezTo>
                    <a:pt x="66214" y="97222"/>
                    <a:pt x="68313" y="103682"/>
                    <a:pt x="72512" y="108365"/>
                  </a:cubicBezTo>
                  <a:cubicBezTo>
                    <a:pt x="76711" y="113210"/>
                    <a:pt x="83817" y="117570"/>
                    <a:pt x="93992" y="121446"/>
                  </a:cubicBezTo>
                  <a:cubicBezTo>
                    <a:pt x="104166" y="125322"/>
                    <a:pt x="118378" y="129683"/>
                    <a:pt x="136627" y="134528"/>
                  </a:cubicBezTo>
                  <a:cubicBezTo>
                    <a:pt x="161982" y="141311"/>
                    <a:pt x="181523" y="149224"/>
                    <a:pt x="195412" y="158591"/>
                  </a:cubicBezTo>
                  <a:cubicBezTo>
                    <a:pt x="209139" y="167958"/>
                    <a:pt x="218829" y="178455"/>
                    <a:pt x="223997" y="190406"/>
                  </a:cubicBezTo>
                  <a:cubicBezTo>
                    <a:pt x="229327" y="202195"/>
                    <a:pt x="231911" y="215599"/>
                    <a:pt x="231911" y="230296"/>
                  </a:cubicBezTo>
                  <a:cubicBezTo>
                    <a:pt x="231911" y="257266"/>
                    <a:pt x="221575" y="278907"/>
                    <a:pt x="201065" y="295379"/>
                  </a:cubicBezTo>
                  <a:cubicBezTo>
                    <a:pt x="180554" y="311691"/>
                    <a:pt x="148901" y="319927"/>
                    <a:pt x="106104" y="319927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5144F53-C8BA-5FE4-E9CC-1B5D54402782}"/>
                </a:ext>
              </a:extLst>
            </p:cNvPr>
            <p:cNvSpPr/>
            <p:nvPr/>
          </p:nvSpPr>
          <p:spPr>
            <a:xfrm>
              <a:off x="1587950" y="1680386"/>
              <a:ext cx="229811" cy="324610"/>
            </a:xfrm>
            <a:custGeom>
              <a:avLst/>
              <a:gdLst>
                <a:gd name="connsiteX0" fmla="*/ 0 w 229811"/>
                <a:gd name="connsiteY0" fmla="*/ 324610 h 324610"/>
                <a:gd name="connsiteX1" fmla="*/ 0 w 229811"/>
                <a:gd name="connsiteY1" fmla="*/ 0 h 324610"/>
                <a:gd name="connsiteX2" fmla="*/ 65084 w 229811"/>
                <a:gd name="connsiteY2" fmla="*/ 0 h 324610"/>
                <a:gd name="connsiteX3" fmla="*/ 65084 w 229811"/>
                <a:gd name="connsiteY3" fmla="*/ 178616 h 324610"/>
                <a:gd name="connsiteX4" fmla="*/ 150354 w 229811"/>
                <a:gd name="connsiteY4" fmla="*/ 96253 h 324610"/>
                <a:gd name="connsiteX5" fmla="*/ 224482 w 229811"/>
                <a:gd name="connsiteY5" fmla="*/ 96253 h 324610"/>
                <a:gd name="connsiteX6" fmla="*/ 132590 w 229811"/>
                <a:gd name="connsiteY6" fmla="*/ 189760 h 324610"/>
                <a:gd name="connsiteX7" fmla="*/ 229811 w 229811"/>
                <a:gd name="connsiteY7" fmla="*/ 324610 h 324610"/>
                <a:gd name="connsiteX8" fmla="*/ 161013 w 229811"/>
                <a:gd name="connsiteY8" fmla="*/ 324610 h 324610"/>
                <a:gd name="connsiteX9" fmla="*/ 91569 w 229811"/>
                <a:gd name="connsiteY9" fmla="*/ 223997 h 324610"/>
                <a:gd name="connsiteX10" fmla="*/ 65084 w 229811"/>
                <a:gd name="connsiteY10" fmla="*/ 249514 h 324610"/>
                <a:gd name="connsiteX11" fmla="*/ 65084 w 229811"/>
                <a:gd name="connsiteY11" fmla="*/ 324610 h 324610"/>
                <a:gd name="connsiteX12" fmla="*/ 0 w 229811"/>
                <a:gd name="connsiteY12" fmla="*/ 324610 h 32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9811" h="324610">
                  <a:moveTo>
                    <a:pt x="0" y="324610"/>
                  </a:moveTo>
                  <a:lnTo>
                    <a:pt x="0" y="0"/>
                  </a:lnTo>
                  <a:lnTo>
                    <a:pt x="65084" y="0"/>
                  </a:lnTo>
                  <a:lnTo>
                    <a:pt x="65084" y="178616"/>
                  </a:lnTo>
                  <a:lnTo>
                    <a:pt x="150354" y="96253"/>
                  </a:lnTo>
                  <a:lnTo>
                    <a:pt x="224482" y="96253"/>
                  </a:lnTo>
                  <a:lnTo>
                    <a:pt x="132590" y="189760"/>
                  </a:lnTo>
                  <a:lnTo>
                    <a:pt x="229811" y="324610"/>
                  </a:lnTo>
                  <a:lnTo>
                    <a:pt x="161013" y="324610"/>
                  </a:lnTo>
                  <a:lnTo>
                    <a:pt x="91569" y="223997"/>
                  </a:lnTo>
                  <a:lnTo>
                    <a:pt x="65084" y="249514"/>
                  </a:lnTo>
                  <a:lnTo>
                    <a:pt x="65084" y="324610"/>
                  </a:lnTo>
                  <a:lnTo>
                    <a:pt x="0" y="32461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243AD6B9-190D-2DC2-911E-825D4BE6285D}"/>
                </a:ext>
              </a:extLst>
            </p:cNvPr>
            <p:cNvSpPr/>
            <p:nvPr/>
          </p:nvSpPr>
          <p:spPr>
            <a:xfrm>
              <a:off x="1820184" y="1683777"/>
              <a:ext cx="99805" cy="321380"/>
            </a:xfrm>
            <a:custGeom>
              <a:avLst/>
              <a:gdLst>
                <a:gd name="connsiteX0" fmla="*/ 34238 w 99805"/>
                <a:gd name="connsiteY0" fmla="*/ 321219 h 321380"/>
                <a:gd name="connsiteX1" fmla="*/ 34238 w 99805"/>
                <a:gd name="connsiteY1" fmla="*/ 141149 h 321380"/>
                <a:gd name="connsiteX2" fmla="*/ 0 w 99805"/>
                <a:gd name="connsiteY2" fmla="*/ 141149 h 321380"/>
                <a:gd name="connsiteX3" fmla="*/ 5814 w 99805"/>
                <a:gd name="connsiteY3" fmla="*/ 93023 h 321380"/>
                <a:gd name="connsiteX4" fmla="*/ 99321 w 99805"/>
                <a:gd name="connsiteY4" fmla="*/ 93023 h 321380"/>
                <a:gd name="connsiteX5" fmla="*/ 99321 w 99805"/>
                <a:gd name="connsiteY5" fmla="*/ 321380 h 321380"/>
                <a:gd name="connsiteX6" fmla="*/ 34238 w 99805"/>
                <a:gd name="connsiteY6" fmla="*/ 321380 h 321380"/>
                <a:gd name="connsiteX7" fmla="*/ 28908 w 99805"/>
                <a:gd name="connsiteY7" fmla="*/ 0 h 321380"/>
                <a:gd name="connsiteX8" fmla="*/ 99806 w 99805"/>
                <a:gd name="connsiteY8" fmla="*/ 0 h 321380"/>
                <a:gd name="connsiteX9" fmla="*/ 99806 w 99805"/>
                <a:gd name="connsiteY9" fmla="*/ 51033 h 321380"/>
                <a:gd name="connsiteX10" fmla="*/ 28908 w 99805"/>
                <a:gd name="connsiteY10" fmla="*/ 51033 h 321380"/>
                <a:gd name="connsiteX11" fmla="*/ 28908 w 99805"/>
                <a:gd name="connsiteY11" fmla="*/ 0 h 321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805" h="321380">
                  <a:moveTo>
                    <a:pt x="34238" y="321219"/>
                  </a:moveTo>
                  <a:lnTo>
                    <a:pt x="34238" y="141149"/>
                  </a:lnTo>
                  <a:lnTo>
                    <a:pt x="0" y="141149"/>
                  </a:lnTo>
                  <a:lnTo>
                    <a:pt x="5814" y="93023"/>
                  </a:lnTo>
                  <a:lnTo>
                    <a:pt x="99321" y="93023"/>
                  </a:lnTo>
                  <a:lnTo>
                    <a:pt x="99321" y="321380"/>
                  </a:lnTo>
                  <a:lnTo>
                    <a:pt x="34238" y="321380"/>
                  </a:lnTo>
                  <a:close/>
                  <a:moveTo>
                    <a:pt x="28908" y="0"/>
                  </a:moveTo>
                  <a:lnTo>
                    <a:pt x="99806" y="0"/>
                  </a:lnTo>
                  <a:lnTo>
                    <a:pt x="99806" y="51033"/>
                  </a:lnTo>
                  <a:lnTo>
                    <a:pt x="28908" y="51033"/>
                  </a:lnTo>
                  <a:lnTo>
                    <a:pt x="28908" y="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31609D0-DAFF-8B6B-7440-EF3A5A032958}"/>
                </a:ext>
              </a:extLst>
            </p:cNvPr>
            <p:cNvSpPr/>
            <p:nvPr/>
          </p:nvSpPr>
          <p:spPr>
            <a:xfrm>
              <a:off x="1974737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7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9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377594D-6681-241C-C68E-3032764B4220}"/>
                </a:ext>
              </a:extLst>
            </p:cNvPr>
            <p:cNvSpPr/>
            <p:nvPr/>
          </p:nvSpPr>
          <p:spPr>
            <a:xfrm>
              <a:off x="210635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AF94684-C9F3-E741-6B10-0AC326AB4427}"/>
                </a:ext>
              </a:extLst>
            </p:cNvPr>
            <p:cNvSpPr/>
            <p:nvPr/>
          </p:nvSpPr>
          <p:spPr>
            <a:xfrm>
              <a:off x="2249767" y="1694759"/>
              <a:ext cx="252582" cy="310398"/>
            </a:xfrm>
            <a:custGeom>
              <a:avLst/>
              <a:gdLst>
                <a:gd name="connsiteX0" fmla="*/ 162 w 252582"/>
                <a:gd name="connsiteY0" fmla="*/ 310237 h 310398"/>
                <a:gd name="connsiteX1" fmla="*/ 162 w 252582"/>
                <a:gd name="connsiteY1" fmla="*/ 0 h 310398"/>
                <a:gd name="connsiteX2" fmla="*/ 149062 w 252582"/>
                <a:gd name="connsiteY2" fmla="*/ 0 h 310398"/>
                <a:gd name="connsiteX3" fmla="*/ 227550 w 252582"/>
                <a:gd name="connsiteY3" fmla="*/ 28262 h 310398"/>
                <a:gd name="connsiteX4" fmla="*/ 252582 w 252582"/>
                <a:gd name="connsiteY4" fmla="*/ 104166 h 310398"/>
                <a:gd name="connsiteX5" fmla="*/ 236433 w 252582"/>
                <a:gd name="connsiteY5" fmla="*/ 158106 h 310398"/>
                <a:gd name="connsiteX6" fmla="*/ 190890 w 252582"/>
                <a:gd name="connsiteY6" fmla="*/ 190890 h 310398"/>
                <a:gd name="connsiteX7" fmla="*/ 203164 w 252582"/>
                <a:gd name="connsiteY7" fmla="*/ 204456 h 310398"/>
                <a:gd name="connsiteX8" fmla="*/ 212531 w 252582"/>
                <a:gd name="connsiteY8" fmla="*/ 223674 h 310398"/>
                <a:gd name="connsiteX9" fmla="*/ 250160 w 252582"/>
                <a:gd name="connsiteY9" fmla="*/ 310399 h 310398"/>
                <a:gd name="connsiteX10" fmla="*/ 182654 w 252582"/>
                <a:gd name="connsiteY10" fmla="*/ 310399 h 310398"/>
                <a:gd name="connsiteX11" fmla="*/ 145994 w 252582"/>
                <a:gd name="connsiteY11" fmla="*/ 227066 h 310398"/>
                <a:gd name="connsiteX12" fmla="*/ 135335 w 252582"/>
                <a:gd name="connsiteY12" fmla="*/ 212047 h 310398"/>
                <a:gd name="connsiteX13" fmla="*/ 116117 w 252582"/>
                <a:gd name="connsiteY13" fmla="*/ 207686 h 310398"/>
                <a:gd name="connsiteX14" fmla="*/ 65084 w 252582"/>
                <a:gd name="connsiteY14" fmla="*/ 207686 h 310398"/>
                <a:gd name="connsiteX15" fmla="*/ 65084 w 252582"/>
                <a:gd name="connsiteY15" fmla="*/ 310237 h 310398"/>
                <a:gd name="connsiteX16" fmla="*/ 0 w 252582"/>
                <a:gd name="connsiteY16" fmla="*/ 310237 h 310398"/>
                <a:gd name="connsiteX17" fmla="*/ 65084 w 252582"/>
                <a:gd name="connsiteY17" fmla="*/ 153746 h 310398"/>
                <a:gd name="connsiteX18" fmla="*/ 132105 w 252582"/>
                <a:gd name="connsiteY18" fmla="*/ 153746 h 310398"/>
                <a:gd name="connsiteX19" fmla="*/ 172157 w 252582"/>
                <a:gd name="connsiteY19" fmla="*/ 142441 h 310398"/>
                <a:gd name="connsiteX20" fmla="*/ 186691 w 252582"/>
                <a:gd name="connsiteY20" fmla="*/ 104166 h 310398"/>
                <a:gd name="connsiteX21" fmla="*/ 174095 w 252582"/>
                <a:gd name="connsiteY21" fmla="*/ 66053 h 310398"/>
                <a:gd name="connsiteX22" fmla="*/ 135981 w 252582"/>
                <a:gd name="connsiteY22" fmla="*/ 53940 h 310398"/>
                <a:gd name="connsiteX23" fmla="*/ 65245 w 252582"/>
                <a:gd name="connsiteY23" fmla="*/ 53940 h 310398"/>
                <a:gd name="connsiteX24" fmla="*/ 65245 w 252582"/>
                <a:gd name="connsiteY24" fmla="*/ 153584 h 310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2582" h="310398">
                  <a:moveTo>
                    <a:pt x="162" y="310237"/>
                  </a:moveTo>
                  <a:lnTo>
                    <a:pt x="162" y="0"/>
                  </a:lnTo>
                  <a:lnTo>
                    <a:pt x="149062" y="0"/>
                  </a:lnTo>
                  <a:cubicBezTo>
                    <a:pt x="184753" y="0"/>
                    <a:pt x="210916" y="9367"/>
                    <a:pt x="227550" y="28262"/>
                  </a:cubicBezTo>
                  <a:cubicBezTo>
                    <a:pt x="244184" y="46996"/>
                    <a:pt x="252582" y="72351"/>
                    <a:pt x="252582" y="104166"/>
                  </a:cubicBezTo>
                  <a:cubicBezTo>
                    <a:pt x="252582" y="124999"/>
                    <a:pt x="247253" y="143087"/>
                    <a:pt x="236433" y="158106"/>
                  </a:cubicBezTo>
                  <a:cubicBezTo>
                    <a:pt x="225612" y="173126"/>
                    <a:pt x="210432" y="184107"/>
                    <a:pt x="190890" y="190890"/>
                  </a:cubicBezTo>
                  <a:cubicBezTo>
                    <a:pt x="196058" y="195089"/>
                    <a:pt x="200096" y="199611"/>
                    <a:pt x="203164" y="204456"/>
                  </a:cubicBezTo>
                  <a:cubicBezTo>
                    <a:pt x="206233" y="209301"/>
                    <a:pt x="209301" y="215761"/>
                    <a:pt x="212531" y="223674"/>
                  </a:cubicBezTo>
                  <a:lnTo>
                    <a:pt x="250160" y="310399"/>
                  </a:lnTo>
                  <a:lnTo>
                    <a:pt x="182654" y="310399"/>
                  </a:lnTo>
                  <a:lnTo>
                    <a:pt x="145994" y="227066"/>
                  </a:lnTo>
                  <a:cubicBezTo>
                    <a:pt x="142764" y="219960"/>
                    <a:pt x="139211" y="214953"/>
                    <a:pt x="135335" y="212047"/>
                  </a:cubicBezTo>
                  <a:cubicBezTo>
                    <a:pt x="131459" y="209140"/>
                    <a:pt x="124999" y="207686"/>
                    <a:pt x="116117" y="207686"/>
                  </a:cubicBezTo>
                  <a:lnTo>
                    <a:pt x="65084" y="207686"/>
                  </a:lnTo>
                  <a:lnTo>
                    <a:pt x="65084" y="310237"/>
                  </a:lnTo>
                  <a:lnTo>
                    <a:pt x="0" y="310237"/>
                  </a:lnTo>
                  <a:close/>
                  <a:moveTo>
                    <a:pt x="65084" y="153746"/>
                  </a:moveTo>
                  <a:lnTo>
                    <a:pt x="132105" y="153746"/>
                  </a:lnTo>
                  <a:cubicBezTo>
                    <a:pt x="149062" y="153746"/>
                    <a:pt x="162467" y="150031"/>
                    <a:pt x="172157" y="142441"/>
                  </a:cubicBezTo>
                  <a:cubicBezTo>
                    <a:pt x="181846" y="134851"/>
                    <a:pt x="186691" y="122092"/>
                    <a:pt x="186691" y="104166"/>
                  </a:cubicBezTo>
                  <a:cubicBezTo>
                    <a:pt x="186691" y="86240"/>
                    <a:pt x="182492" y="74127"/>
                    <a:pt x="174095" y="66053"/>
                  </a:cubicBezTo>
                  <a:cubicBezTo>
                    <a:pt x="165697" y="57978"/>
                    <a:pt x="153100" y="53940"/>
                    <a:pt x="135981" y="53940"/>
                  </a:cubicBezTo>
                  <a:lnTo>
                    <a:pt x="65245" y="53940"/>
                  </a:lnTo>
                  <a:lnTo>
                    <a:pt x="65245" y="153584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00C9CA3-6DE6-C64E-8A43-B72DBC2B455B}"/>
                </a:ext>
              </a:extLst>
            </p:cNvPr>
            <p:cNvSpPr/>
            <p:nvPr/>
          </p:nvSpPr>
          <p:spPr>
            <a:xfrm>
              <a:off x="2530612" y="1772117"/>
              <a:ext cx="225450" cy="237886"/>
            </a:xfrm>
            <a:custGeom>
              <a:avLst/>
              <a:gdLst>
                <a:gd name="connsiteX0" fmla="*/ 128714 w 225450"/>
                <a:gd name="connsiteY0" fmla="*/ 237725 h 237886"/>
                <a:gd name="connsiteX1" fmla="*/ 34722 w 225450"/>
                <a:gd name="connsiteY1" fmla="*/ 208171 h 237886"/>
                <a:gd name="connsiteX2" fmla="*/ 0 w 225450"/>
                <a:gd name="connsiteY2" fmla="*/ 118378 h 237886"/>
                <a:gd name="connsiteX3" fmla="*/ 29231 w 225450"/>
                <a:gd name="connsiteY3" fmla="*/ 31977 h 237886"/>
                <a:gd name="connsiteX4" fmla="*/ 116117 w 225450"/>
                <a:gd name="connsiteY4" fmla="*/ 0 h 237886"/>
                <a:gd name="connsiteX5" fmla="*/ 197350 w 225450"/>
                <a:gd name="connsiteY5" fmla="*/ 27778 h 237886"/>
                <a:gd name="connsiteX6" fmla="*/ 225451 w 225450"/>
                <a:gd name="connsiteY6" fmla="*/ 100290 h 237886"/>
                <a:gd name="connsiteX7" fmla="*/ 225451 w 225450"/>
                <a:gd name="connsiteY7" fmla="*/ 141634 h 237886"/>
                <a:gd name="connsiteX8" fmla="*/ 60239 w 225450"/>
                <a:gd name="connsiteY8" fmla="*/ 141634 h 237886"/>
                <a:gd name="connsiteX9" fmla="*/ 85594 w 225450"/>
                <a:gd name="connsiteY9" fmla="*/ 179262 h 237886"/>
                <a:gd name="connsiteX10" fmla="*/ 142280 w 225450"/>
                <a:gd name="connsiteY10" fmla="*/ 189437 h 237886"/>
                <a:gd name="connsiteX11" fmla="*/ 179585 w 225450"/>
                <a:gd name="connsiteY11" fmla="*/ 186045 h 237886"/>
                <a:gd name="connsiteX12" fmla="*/ 212046 w 225450"/>
                <a:gd name="connsiteY12" fmla="*/ 177324 h 237886"/>
                <a:gd name="connsiteX13" fmla="*/ 212046 w 225450"/>
                <a:gd name="connsiteY13" fmla="*/ 223513 h 237886"/>
                <a:gd name="connsiteX14" fmla="*/ 174902 w 225450"/>
                <a:gd name="connsiteY14" fmla="*/ 234333 h 237886"/>
                <a:gd name="connsiteX15" fmla="*/ 128714 w 225450"/>
                <a:gd name="connsiteY15" fmla="*/ 237886 h 237886"/>
                <a:gd name="connsiteX16" fmla="*/ 60400 w 225450"/>
                <a:gd name="connsiteY16" fmla="*/ 101421 h 237886"/>
                <a:gd name="connsiteX17" fmla="*/ 168765 w 225450"/>
                <a:gd name="connsiteY17" fmla="*/ 101421 h 237886"/>
                <a:gd name="connsiteX18" fmla="*/ 168765 w 225450"/>
                <a:gd name="connsiteY18" fmla="*/ 88824 h 237886"/>
                <a:gd name="connsiteX19" fmla="*/ 157137 w 225450"/>
                <a:gd name="connsiteY19" fmla="*/ 57816 h 237886"/>
                <a:gd name="connsiteX20" fmla="*/ 118055 w 225450"/>
                <a:gd name="connsiteY20" fmla="*/ 46511 h 237886"/>
                <a:gd name="connsiteX21" fmla="*/ 72997 w 225450"/>
                <a:gd name="connsiteY21" fmla="*/ 59593 h 237886"/>
                <a:gd name="connsiteX22" fmla="*/ 60239 w 225450"/>
                <a:gd name="connsiteY22" fmla="*/ 101421 h 23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450" h="237886">
                  <a:moveTo>
                    <a:pt x="128714" y="237725"/>
                  </a:moveTo>
                  <a:cubicBezTo>
                    <a:pt x="89147" y="237725"/>
                    <a:pt x="57816" y="227873"/>
                    <a:pt x="34722" y="208171"/>
                  </a:cubicBezTo>
                  <a:cubicBezTo>
                    <a:pt x="11628" y="188468"/>
                    <a:pt x="0" y="158429"/>
                    <a:pt x="0" y="118378"/>
                  </a:cubicBezTo>
                  <a:cubicBezTo>
                    <a:pt x="0" y="82041"/>
                    <a:pt x="9690" y="53294"/>
                    <a:pt x="29231" y="31977"/>
                  </a:cubicBezTo>
                  <a:cubicBezTo>
                    <a:pt x="48772" y="10659"/>
                    <a:pt x="77680" y="0"/>
                    <a:pt x="116117" y="0"/>
                  </a:cubicBezTo>
                  <a:cubicBezTo>
                    <a:pt x="151485" y="0"/>
                    <a:pt x="178455" y="9205"/>
                    <a:pt x="197350" y="27778"/>
                  </a:cubicBezTo>
                  <a:cubicBezTo>
                    <a:pt x="216084" y="46188"/>
                    <a:pt x="225451" y="70413"/>
                    <a:pt x="225451" y="100290"/>
                  </a:cubicBezTo>
                  <a:lnTo>
                    <a:pt x="225451" y="141634"/>
                  </a:lnTo>
                  <a:lnTo>
                    <a:pt x="60239" y="141634"/>
                  </a:lnTo>
                  <a:cubicBezTo>
                    <a:pt x="63792" y="159883"/>
                    <a:pt x="72189" y="172480"/>
                    <a:pt x="85594" y="179262"/>
                  </a:cubicBezTo>
                  <a:cubicBezTo>
                    <a:pt x="98998" y="186045"/>
                    <a:pt x="117732" y="189437"/>
                    <a:pt x="142280" y="189437"/>
                  </a:cubicBezTo>
                  <a:cubicBezTo>
                    <a:pt x="154553" y="189437"/>
                    <a:pt x="166989" y="188306"/>
                    <a:pt x="179585" y="186045"/>
                  </a:cubicBezTo>
                  <a:cubicBezTo>
                    <a:pt x="192344" y="183784"/>
                    <a:pt x="203164" y="180877"/>
                    <a:pt x="212046" y="177324"/>
                  </a:cubicBezTo>
                  <a:lnTo>
                    <a:pt x="212046" y="223513"/>
                  </a:lnTo>
                  <a:cubicBezTo>
                    <a:pt x="201388" y="228358"/>
                    <a:pt x="189114" y="231911"/>
                    <a:pt x="174902" y="234333"/>
                  </a:cubicBezTo>
                  <a:cubicBezTo>
                    <a:pt x="160690" y="236756"/>
                    <a:pt x="145348" y="237886"/>
                    <a:pt x="128714" y="237886"/>
                  </a:cubicBezTo>
                  <a:moveTo>
                    <a:pt x="60400" y="101421"/>
                  </a:moveTo>
                  <a:lnTo>
                    <a:pt x="168765" y="101421"/>
                  </a:lnTo>
                  <a:lnTo>
                    <a:pt x="168765" y="88824"/>
                  </a:lnTo>
                  <a:cubicBezTo>
                    <a:pt x="168765" y="75581"/>
                    <a:pt x="164889" y="65245"/>
                    <a:pt x="157137" y="57816"/>
                  </a:cubicBezTo>
                  <a:cubicBezTo>
                    <a:pt x="149385" y="50226"/>
                    <a:pt x="136466" y="46511"/>
                    <a:pt x="118055" y="46511"/>
                  </a:cubicBezTo>
                  <a:cubicBezTo>
                    <a:pt x="96576" y="46511"/>
                    <a:pt x="81556" y="50872"/>
                    <a:pt x="72997" y="59593"/>
                  </a:cubicBezTo>
                  <a:cubicBezTo>
                    <a:pt x="64438" y="68314"/>
                    <a:pt x="60239" y="82202"/>
                    <a:pt x="60239" y="101421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AAC1F34-E682-1F68-AB50-A7A4220F2F20}"/>
                </a:ext>
              </a:extLst>
            </p:cNvPr>
            <p:cNvSpPr/>
            <p:nvPr/>
          </p:nvSpPr>
          <p:spPr>
            <a:xfrm>
              <a:off x="2791753" y="1772117"/>
              <a:ext cx="224320" cy="238047"/>
            </a:xfrm>
            <a:custGeom>
              <a:avLst/>
              <a:gdLst>
                <a:gd name="connsiteX0" fmla="*/ 81395 w 224320"/>
                <a:gd name="connsiteY0" fmla="*/ 237725 h 238047"/>
                <a:gd name="connsiteX1" fmla="*/ 41182 w 224320"/>
                <a:gd name="connsiteY1" fmla="*/ 229811 h 238047"/>
                <a:gd name="connsiteX2" fmla="*/ 11305 w 224320"/>
                <a:gd name="connsiteY2" fmla="*/ 206233 h 238047"/>
                <a:gd name="connsiteX3" fmla="*/ 0 w 224320"/>
                <a:gd name="connsiteY3" fmla="*/ 166989 h 238047"/>
                <a:gd name="connsiteX4" fmla="*/ 23902 w 224320"/>
                <a:gd name="connsiteY4" fmla="*/ 113048 h 238047"/>
                <a:gd name="connsiteX5" fmla="*/ 94476 w 224320"/>
                <a:gd name="connsiteY5" fmla="*/ 92861 h 238047"/>
                <a:gd name="connsiteX6" fmla="*/ 161982 w 224320"/>
                <a:gd name="connsiteY6" fmla="*/ 92861 h 238047"/>
                <a:gd name="connsiteX7" fmla="*/ 161982 w 224320"/>
                <a:gd name="connsiteY7" fmla="*/ 86563 h 238047"/>
                <a:gd name="connsiteX8" fmla="*/ 150193 w 224320"/>
                <a:gd name="connsiteY8" fmla="*/ 56686 h 238047"/>
                <a:gd name="connsiteX9" fmla="*/ 102713 w 224320"/>
                <a:gd name="connsiteY9" fmla="*/ 47965 h 238047"/>
                <a:gd name="connsiteX10" fmla="*/ 27616 w 224320"/>
                <a:gd name="connsiteY10" fmla="*/ 60077 h 238047"/>
                <a:gd name="connsiteX11" fmla="*/ 27616 w 224320"/>
                <a:gd name="connsiteY11" fmla="*/ 14373 h 238047"/>
                <a:gd name="connsiteX12" fmla="*/ 66376 w 224320"/>
                <a:gd name="connsiteY12" fmla="*/ 4037 h 238047"/>
                <a:gd name="connsiteX13" fmla="*/ 116278 w 224320"/>
                <a:gd name="connsiteY13" fmla="*/ 0 h 238047"/>
                <a:gd name="connsiteX14" fmla="*/ 196058 w 224320"/>
                <a:gd name="connsiteY14" fmla="*/ 20995 h 238047"/>
                <a:gd name="connsiteX15" fmla="*/ 224320 w 224320"/>
                <a:gd name="connsiteY15" fmla="*/ 88178 h 238047"/>
                <a:gd name="connsiteX16" fmla="*/ 224320 w 224320"/>
                <a:gd name="connsiteY16" fmla="*/ 233203 h 238047"/>
                <a:gd name="connsiteX17" fmla="*/ 167958 w 224320"/>
                <a:gd name="connsiteY17" fmla="*/ 233203 h 238047"/>
                <a:gd name="connsiteX18" fmla="*/ 164566 w 224320"/>
                <a:gd name="connsiteY18" fmla="*/ 212531 h 238047"/>
                <a:gd name="connsiteX19" fmla="*/ 131298 w 224320"/>
                <a:gd name="connsiteY19" fmla="*/ 231265 h 238047"/>
                <a:gd name="connsiteX20" fmla="*/ 81718 w 224320"/>
                <a:gd name="connsiteY20" fmla="*/ 238048 h 238047"/>
                <a:gd name="connsiteX21" fmla="*/ 99321 w 224320"/>
                <a:gd name="connsiteY21" fmla="*/ 194928 h 238047"/>
                <a:gd name="connsiteX22" fmla="*/ 136950 w 224320"/>
                <a:gd name="connsiteY22" fmla="*/ 187660 h 238047"/>
                <a:gd name="connsiteX23" fmla="*/ 161982 w 224320"/>
                <a:gd name="connsiteY23" fmla="*/ 169411 h 238047"/>
                <a:gd name="connsiteX24" fmla="*/ 161982 w 224320"/>
                <a:gd name="connsiteY24" fmla="*/ 133236 h 238047"/>
                <a:gd name="connsiteX25" fmla="*/ 95930 w 224320"/>
                <a:gd name="connsiteY25" fmla="*/ 133236 h 238047"/>
                <a:gd name="connsiteX26" fmla="*/ 57816 w 224320"/>
                <a:gd name="connsiteY26" fmla="*/ 164566 h 238047"/>
                <a:gd name="connsiteX27" fmla="*/ 99321 w 224320"/>
                <a:gd name="connsiteY27" fmla="*/ 194928 h 238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4320" h="238047">
                  <a:moveTo>
                    <a:pt x="81395" y="237725"/>
                  </a:moveTo>
                  <a:cubicBezTo>
                    <a:pt x="67022" y="237725"/>
                    <a:pt x="53456" y="235141"/>
                    <a:pt x="41182" y="229811"/>
                  </a:cubicBezTo>
                  <a:cubicBezTo>
                    <a:pt x="28747" y="224482"/>
                    <a:pt x="18895" y="216568"/>
                    <a:pt x="11305" y="206233"/>
                  </a:cubicBezTo>
                  <a:cubicBezTo>
                    <a:pt x="3715" y="195735"/>
                    <a:pt x="0" y="182654"/>
                    <a:pt x="0" y="166989"/>
                  </a:cubicBezTo>
                  <a:cubicBezTo>
                    <a:pt x="0" y="144540"/>
                    <a:pt x="7913" y="126453"/>
                    <a:pt x="23902" y="113048"/>
                  </a:cubicBezTo>
                  <a:cubicBezTo>
                    <a:pt x="39729" y="99644"/>
                    <a:pt x="63307" y="92861"/>
                    <a:pt x="94476" y="92861"/>
                  </a:cubicBezTo>
                  <a:lnTo>
                    <a:pt x="161982" y="92861"/>
                  </a:lnTo>
                  <a:lnTo>
                    <a:pt x="161982" y="86563"/>
                  </a:lnTo>
                  <a:cubicBezTo>
                    <a:pt x="161982" y="72351"/>
                    <a:pt x="158106" y="62500"/>
                    <a:pt x="150193" y="56686"/>
                  </a:cubicBezTo>
                  <a:cubicBezTo>
                    <a:pt x="142280" y="50872"/>
                    <a:pt x="126453" y="47965"/>
                    <a:pt x="102713" y="47965"/>
                  </a:cubicBezTo>
                  <a:cubicBezTo>
                    <a:pt x="76711" y="47965"/>
                    <a:pt x="51679" y="52002"/>
                    <a:pt x="27616" y="60077"/>
                  </a:cubicBezTo>
                  <a:lnTo>
                    <a:pt x="27616" y="14373"/>
                  </a:lnTo>
                  <a:cubicBezTo>
                    <a:pt x="38275" y="10174"/>
                    <a:pt x="51195" y="6783"/>
                    <a:pt x="66376" y="4037"/>
                  </a:cubicBezTo>
                  <a:cubicBezTo>
                    <a:pt x="81556" y="1292"/>
                    <a:pt x="98191" y="0"/>
                    <a:pt x="116278" y="0"/>
                  </a:cubicBezTo>
                  <a:cubicBezTo>
                    <a:pt x="150677" y="0"/>
                    <a:pt x="177163" y="6944"/>
                    <a:pt x="196058" y="20995"/>
                  </a:cubicBezTo>
                  <a:cubicBezTo>
                    <a:pt x="214792" y="34884"/>
                    <a:pt x="224320" y="57332"/>
                    <a:pt x="224320" y="88178"/>
                  </a:cubicBezTo>
                  <a:lnTo>
                    <a:pt x="224320" y="233203"/>
                  </a:lnTo>
                  <a:lnTo>
                    <a:pt x="167958" y="233203"/>
                  </a:lnTo>
                  <a:lnTo>
                    <a:pt x="164566" y="212531"/>
                  </a:lnTo>
                  <a:cubicBezTo>
                    <a:pt x="155522" y="220606"/>
                    <a:pt x="144541" y="226743"/>
                    <a:pt x="131298" y="231265"/>
                  </a:cubicBezTo>
                  <a:cubicBezTo>
                    <a:pt x="118055" y="235787"/>
                    <a:pt x="101582" y="238048"/>
                    <a:pt x="81718" y="238048"/>
                  </a:cubicBezTo>
                  <a:moveTo>
                    <a:pt x="99321" y="194928"/>
                  </a:moveTo>
                  <a:cubicBezTo>
                    <a:pt x="113694" y="194928"/>
                    <a:pt x="126291" y="192505"/>
                    <a:pt x="136950" y="187660"/>
                  </a:cubicBezTo>
                  <a:cubicBezTo>
                    <a:pt x="147609" y="182815"/>
                    <a:pt x="155845" y="176840"/>
                    <a:pt x="161982" y="169411"/>
                  </a:cubicBezTo>
                  <a:lnTo>
                    <a:pt x="161982" y="133236"/>
                  </a:lnTo>
                  <a:lnTo>
                    <a:pt x="95930" y="133236"/>
                  </a:lnTo>
                  <a:cubicBezTo>
                    <a:pt x="70575" y="133236"/>
                    <a:pt x="57816" y="143733"/>
                    <a:pt x="57816" y="164566"/>
                  </a:cubicBezTo>
                  <a:cubicBezTo>
                    <a:pt x="57816" y="185399"/>
                    <a:pt x="71544" y="194928"/>
                    <a:pt x="99321" y="194928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987E76B-398C-B767-2AF2-65221F0FF93E}"/>
                </a:ext>
              </a:extLst>
            </p:cNvPr>
            <p:cNvSpPr/>
            <p:nvPr/>
          </p:nvSpPr>
          <p:spPr>
            <a:xfrm>
              <a:off x="306823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5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4835B3C-AAF0-D3E7-7851-21D164D751B1}"/>
                </a:ext>
              </a:extLst>
            </p:cNvPr>
            <p:cNvSpPr/>
            <p:nvPr/>
          </p:nvSpPr>
          <p:spPr>
            <a:xfrm>
              <a:off x="651749" y="1722698"/>
              <a:ext cx="500481" cy="262110"/>
            </a:xfrm>
            <a:custGeom>
              <a:avLst/>
              <a:gdLst>
                <a:gd name="connsiteX0" fmla="*/ 0 w 500481"/>
                <a:gd name="connsiteY0" fmla="*/ 0 h 262110"/>
                <a:gd name="connsiteX1" fmla="*/ 323 w 500481"/>
                <a:gd name="connsiteY1" fmla="*/ 122415 h 262110"/>
                <a:gd name="connsiteX2" fmla="*/ 499351 w 500481"/>
                <a:gd name="connsiteY2" fmla="*/ 262111 h 262110"/>
                <a:gd name="connsiteX3" fmla="*/ 500481 w 500481"/>
                <a:gd name="connsiteY3" fmla="*/ 137273 h 262110"/>
                <a:gd name="connsiteX4" fmla="*/ 0 w 500481"/>
                <a:gd name="connsiteY4" fmla="*/ 0 h 26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1" h="262110">
                  <a:moveTo>
                    <a:pt x="0" y="0"/>
                  </a:moveTo>
                  <a:lnTo>
                    <a:pt x="323" y="122415"/>
                  </a:lnTo>
                  <a:lnTo>
                    <a:pt x="499351" y="262111"/>
                  </a:lnTo>
                  <a:lnTo>
                    <a:pt x="500481" y="137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9E2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2137BD5-C0CA-FBFE-17F5-34B599E28401}"/>
                </a:ext>
              </a:extLst>
            </p:cNvPr>
            <p:cNvSpPr/>
            <p:nvPr/>
          </p:nvSpPr>
          <p:spPr>
            <a:xfrm>
              <a:off x="891088" y="1570890"/>
              <a:ext cx="4360" cy="968"/>
            </a:xfrm>
            <a:custGeom>
              <a:avLst/>
              <a:gdLst>
                <a:gd name="connsiteX0" fmla="*/ 0 w 4360"/>
                <a:gd name="connsiteY0" fmla="*/ 969 h 968"/>
                <a:gd name="connsiteX1" fmla="*/ 4360 w 4360"/>
                <a:gd name="connsiteY1" fmla="*/ 0 h 968"/>
                <a:gd name="connsiteX2" fmla="*/ 0 w 4360"/>
                <a:gd name="connsiteY2" fmla="*/ 969 h 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60" h="968">
                  <a:moveTo>
                    <a:pt x="0" y="969"/>
                  </a:moveTo>
                  <a:cubicBezTo>
                    <a:pt x="1453" y="646"/>
                    <a:pt x="2907" y="323"/>
                    <a:pt x="4360" y="0"/>
                  </a:cubicBezTo>
                  <a:cubicBezTo>
                    <a:pt x="2907" y="323"/>
                    <a:pt x="1453" y="484"/>
                    <a:pt x="0" y="969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5B3144-4C33-8B7B-31D8-C9311F38BE87}"/>
                </a:ext>
              </a:extLst>
            </p:cNvPr>
            <p:cNvSpPr/>
            <p:nvPr/>
          </p:nvSpPr>
          <p:spPr>
            <a:xfrm>
              <a:off x="895448" y="1570191"/>
              <a:ext cx="257427" cy="218882"/>
            </a:xfrm>
            <a:custGeom>
              <a:avLst/>
              <a:gdLst>
                <a:gd name="connsiteX0" fmla="*/ 8559 w 257427"/>
                <a:gd name="connsiteY0" fmla="*/ 218075 h 218882"/>
                <a:gd name="connsiteX1" fmla="*/ 257427 w 257427"/>
                <a:gd name="connsiteY1" fmla="*/ 162035 h 218882"/>
                <a:gd name="connsiteX2" fmla="*/ 257427 w 257427"/>
                <a:gd name="connsiteY2" fmla="*/ 161712 h 218882"/>
                <a:gd name="connsiteX3" fmla="*/ 237240 w 257427"/>
                <a:gd name="connsiteY3" fmla="*/ 126829 h 218882"/>
                <a:gd name="connsiteX4" fmla="*/ 26970 w 257427"/>
                <a:gd name="connsiteY4" fmla="*/ 5383 h 218882"/>
                <a:gd name="connsiteX5" fmla="*/ 0 w 257427"/>
                <a:gd name="connsiteY5" fmla="*/ 538 h 218882"/>
                <a:gd name="connsiteX6" fmla="*/ 4683 w 257427"/>
                <a:gd name="connsiteY6" fmla="*/ 53 h 218882"/>
                <a:gd name="connsiteX7" fmla="*/ 4683 w 257427"/>
                <a:gd name="connsiteY7" fmla="*/ 218883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27" h="218882">
                  <a:moveTo>
                    <a:pt x="8559" y="218075"/>
                  </a:moveTo>
                  <a:lnTo>
                    <a:pt x="257427" y="162035"/>
                  </a:lnTo>
                  <a:lnTo>
                    <a:pt x="257427" y="161712"/>
                  </a:lnTo>
                  <a:cubicBezTo>
                    <a:pt x="257427" y="147339"/>
                    <a:pt x="249675" y="133935"/>
                    <a:pt x="237240" y="126829"/>
                  </a:cubicBezTo>
                  <a:lnTo>
                    <a:pt x="26970" y="5383"/>
                  </a:lnTo>
                  <a:cubicBezTo>
                    <a:pt x="18734" y="538"/>
                    <a:pt x="9205" y="-916"/>
                    <a:pt x="0" y="538"/>
                  </a:cubicBezTo>
                  <a:cubicBezTo>
                    <a:pt x="1615" y="376"/>
                    <a:pt x="3068" y="53"/>
                    <a:pt x="4683" y="53"/>
                  </a:cubicBezTo>
                  <a:lnTo>
                    <a:pt x="4683" y="218883"/>
                  </a:ln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412A883-4C82-CC34-FBC3-D9B109FCFB91}"/>
                </a:ext>
              </a:extLst>
            </p:cNvPr>
            <p:cNvSpPr/>
            <p:nvPr/>
          </p:nvSpPr>
          <p:spPr>
            <a:xfrm>
              <a:off x="886566" y="1572344"/>
              <a:ext cx="3229" cy="1130"/>
            </a:xfrm>
            <a:custGeom>
              <a:avLst/>
              <a:gdLst>
                <a:gd name="connsiteX0" fmla="*/ 0 w 3229"/>
                <a:gd name="connsiteY0" fmla="*/ 1130 h 1130"/>
                <a:gd name="connsiteX1" fmla="*/ 3230 w 3229"/>
                <a:gd name="connsiteY1" fmla="*/ 0 h 1130"/>
                <a:gd name="connsiteX2" fmla="*/ 0 w 3229"/>
                <a:gd name="connsiteY2" fmla="*/ 1130 h 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29" h="1130">
                  <a:moveTo>
                    <a:pt x="0" y="1130"/>
                  </a:moveTo>
                  <a:cubicBezTo>
                    <a:pt x="1130" y="646"/>
                    <a:pt x="2099" y="323"/>
                    <a:pt x="3230" y="0"/>
                  </a:cubicBezTo>
                  <a:cubicBezTo>
                    <a:pt x="2099" y="323"/>
                    <a:pt x="1130" y="646"/>
                    <a:pt x="0" y="113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D3EE83A-209C-820D-71B9-ACAD7F021CBC}"/>
                </a:ext>
              </a:extLst>
            </p:cNvPr>
            <p:cNvSpPr/>
            <p:nvPr/>
          </p:nvSpPr>
          <p:spPr>
            <a:xfrm>
              <a:off x="882044" y="1573313"/>
              <a:ext cx="4521" cy="2260"/>
            </a:xfrm>
            <a:custGeom>
              <a:avLst/>
              <a:gdLst>
                <a:gd name="connsiteX0" fmla="*/ 0 w 4521"/>
                <a:gd name="connsiteY0" fmla="*/ 2261 h 2260"/>
                <a:gd name="connsiteX1" fmla="*/ 4522 w 4521"/>
                <a:gd name="connsiteY1" fmla="*/ 0 h 2260"/>
                <a:gd name="connsiteX2" fmla="*/ 0 w 4521"/>
                <a:gd name="connsiteY2" fmla="*/ 2261 h 2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21" h="2260">
                  <a:moveTo>
                    <a:pt x="0" y="2261"/>
                  </a:moveTo>
                  <a:cubicBezTo>
                    <a:pt x="1453" y="1453"/>
                    <a:pt x="2907" y="646"/>
                    <a:pt x="4522" y="0"/>
                  </a:cubicBezTo>
                  <a:cubicBezTo>
                    <a:pt x="3068" y="646"/>
                    <a:pt x="1453" y="1292"/>
                    <a:pt x="0" y="2261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E18D580-C32F-0500-2C34-0ABB27365906}"/>
                </a:ext>
              </a:extLst>
            </p:cNvPr>
            <p:cNvSpPr/>
            <p:nvPr/>
          </p:nvSpPr>
          <p:spPr>
            <a:xfrm>
              <a:off x="895448" y="1570890"/>
              <a:ext cx="161" cy="16149"/>
            </a:xfrm>
            <a:custGeom>
              <a:avLst/>
              <a:gdLst>
                <a:gd name="connsiteX0" fmla="*/ 0 w 161"/>
                <a:gd name="connsiteY0" fmla="*/ 0 h 16149"/>
                <a:gd name="connsiteX1" fmla="*/ 162 w 161"/>
                <a:gd name="connsiteY1" fmla="*/ 0 h 16149"/>
                <a:gd name="connsiteX2" fmla="*/ 0 w 161"/>
                <a:gd name="connsiteY2" fmla="*/ 0 h 1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" h="16149">
                  <a:moveTo>
                    <a:pt x="0" y="0"/>
                  </a:moveTo>
                  <a:cubicBezTo>
                    <a:pt x="0" y="0"/>
                    <a:pt x="0" y="0"/>
                    <a:pt x="162" y="0"/>
                  </a:cubicBezTo>
                  <a:cubicBezTo>
                    <a:pt x="162" y="0"/>
                    <a:pt x="162" y="0"/>
                    <a:pt x="0" y="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C1EA094-26D6-A685-7605-DCE8272603A4}"/>
                </a:ext>
              </a:extLst>
            </p:cNvPr>
            <p:cNvSpPr/>
            <p:nvPr/>
          </p:nvSpPr>
          <p:spPr>
            <a:xfrm>
              <a:off x="889796" y="1571698"/>
              <a:ext cx="1291" cy="484"/>
            </a:xfrm>
            <a:custGeom>
              <a:avLst/>
              <a:gdLst>
                <a:gd name="connsiteX0" fmla="*/ 0 w 1291"/>
                <a:gd name="connsiteY0" fmla="*/ 484 h 484"/>
                <a:gd name="connsiteX1" fmla="*/ 1292 w 1291"/>
                <a:gd name="connsiteY1" fmla="*/ 0 h 484"/>
                <a:gd name="connsiteX2" fmla="*/ 0 w 1291"/>
                <a:gd name="connsiteY2" fmla="*/ 484 h 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1" h="484">
                  <a:moveTo>
                    <a:pt x="0" y="484"/>
                  </a:moveTo>
                  <a:cubicBezTo>
                    <a:pt x="0" y="484"/>
                    <a:pt x="807" y="161"/>
                    <a:pt x="1292" y="0"/>
                  </a:cubicBezTo>
                  <a:cubicBezTo>
                    <a:pt x="807" y="0"/>
                    <a:pt x="485" y="323"/>
                    <a:pt x="0" y="484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AB62E37-67CB-1284-E385-3C454C7A78F6}"/>
                </a:ext>
              </a:extLst>
            </p:cNvPr>
            <p:cNvSpPr/>
            <p:nvPr/>
          </p:nvSpPr>
          <p:spPr>
            <a:xfrm>
              <a:off x="651749" y="1570245"/>
              <a:ext cx="248544" cy="274707"/>
            </a:xfrm>
            <a:custGeom>
              <a:avLst/>
              <a:gdLst>
                <a:gd name="connsiteX0" fmla="*/ 248545 w 248544"/>
                <a:gd name="connsiteY0" fmla="*/ 0 h 274707"/>
                <a:gd name="connsiteX1" fmla="*/ 243861 w 248544"/>
                <a:gd name="connsiteY1" fmla="*/ 484 h 274707"/>
                <a:gd name="connsiteX2" fmla="*/ 243700 w 248544"/>
                <a:gd name="connsiteY2" fmla="*/ 484 h 274707"/>
                <a:gd name="connsiteX3" fmla="*/ 239339 w 248544"/>
                <a:gd name="connsiteY3" fmla="*/ 1453 h 274707"/>
                <a:gd name="connsiteX4" fmla="*/ 238048 w 248544"/>
                <a:gd name="connsiteY4" fmla="*/ 1938 h 274707"/>
                <a:gd name="connsiteX5" fmla="*/ 234818 w 248544"/>
                <a:gd name="connsiteY5" fmla="*/ 3068 h 274707"/>
                <a:gd name="connsiteX6" fmla="*/ 230296 w 248544"/>
                <a:gd name="connsiteY6" fmla="*/ 5329 h 274707"/>
                <a:gd name="connsiteX7" fmla="*/ 20187 w 248544"/>
                <a:gd name="connsiteY7" fmla="*/ 126614 h 274707"/>
                <a:gd name="connsiteX8" fmla="*/ 3068 w 248544"/>
                <a:gd name="connsiteY8" fmla="*/ 146155 h 274707"/>
                <a:gd name="connsiteX9" fmla="*/ 0 w 248544"/>
                <a:gd name="connsiteY9" fmla="*/ 161659 h 274707"/>
                <a:gd name="connsiteX10" fmla="*/ 0 w 248544"/>
                <a:gd name="connsiteY10" fmla="*/ 274708 h 274707"/>
                <a:gd name="connsiteX11" fmla="*/ 323 w 248544"/>
                <a:gd name="connsiteY11" fmla="*/ 274708 h 274707"/>
                <a:gd name="connsiteX12" fmla="*/ 248383 w 248544"/>
                <a:gd name="connsiteY12" fmla="*/ 218829 h 274707"/>
                <a:gd name="connsiteX13" fmla="*/ 248383 w 248544"/>
                <a:gd name="connsiteY13" fmla="*/ 0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248545" y="0"/>
                  </a:moveTo>
                  <a:cubicBezTo>
                    <a:pt x="246930" y="0"/>
                    <a:pt x="245476" y="323"/>
                    <a:pt x="243861" y="484"/>
                  </a:cubicBezTo>
                  <a:cubicBezTo>
                    <a:pt x="243861" y="484"/>
                    <a:pt x="243861" y="484"/>
                    <a:pt x="243700" y="484"/>
                  </a:cubicBezTo>
                  <a:cubicBezTo>
                    <a:pt x="242246" y="646"/>
                    <a:pt x="240793" y="969"/>
                    <a:pt x="239339" y="1453"/>
                  </a:cubicBezTo>
                  <a:cubicBezTo>
                    <a:pt x="238855" y="1453"/>
                    <a:pt x="238532" y="1776"/>
                    <a:pt x="238048" y="1938"/>
                  </a:cubicBezTo>
                  <a:cubicBezTo>
                    <a:pt x="236917" y="2261"/>
                    <a:pt x="235787" y="2584"/>
                    <a:pt x="234818" y="3068"/>
                  </a:cubicBezTo>
                  <a:cubicBezTo>
                    <a:pt x="233203" y="3714"/>
                    <a:pt x="231749" y="4360"/>
                    <a:pt x="230296" y="5329"/>
                  </a:cubicBezTo>
                  <a:lnTo>
                    <a:pt x="20187" y="126614"/>
                  </a:lnTo>
                  <a:cubicBezTo>
                    <a:pt x="12435" y="131136"/>
                    <a:pt x="6460" y="138081"/>
                    <a:pt x="3068" y="146155"/>
                  </a:cubicBezTo>
                  <a:cubicBezTo>
                    <a:pt x="1130" y="151000"/>
                    <a:pt x="0" y="156168"/>
                    <a:pt x="0" y="161659"/>
                  </a:cubicBezTo>
                  <a:lnTo>
                    <a:pt x="0" y="274708"/>
                  </a:lnTo>
                  <a:lnTo>
                    <a:pt x="323" y="274708"/>
                  </a:lnTo>
                  <a:cubicBezTo>
                    <a:pt x="323" y="274708"/>
                    <a:pt x="248383" y="218829"/>
                    <a:pt x="248383" y="218829"/>
                  </a:cubicBezTo>
                  <a:lnTo>
                    <a:pt x="248383" y="0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B941B59-A3B0-2DF2-2466-271370E91DED}"/>
                </a:ext>
              </a:extLst>
            </p:cNvPr>
            <p:cNvSpPr/>
            <p:nvPr/>
          </p:nvSpPr>
          <p:spPr>
            <a:xfrm>
              <a:off x="651749" y="1915688"/>
              <a:ext cx="257265" cy="218882"/>
            </a:xfrm>
            <a:custGeom>
              <a:avLst/>
              <a:gdLst>
                <a:gd name="connsiteX0" fmla="*/ 248868 w 257265"/>
                <a:gd name="connsiteY0" fmla="*/ 808 h 218882"/>
                <a:gd name="connsiteX1" fmla="*/ 0 w 257265"/>
                <a:gd name="connsiteY1" fmla="*/ 57009 h 218882"/>
                <a:gd name="connsiteX2" fmla="*/ 0 w 257265"/>
                <a:gd name="connsiteY2" fmla="*/ 57332 h 218882"/>
                <a:gd name="connsiteX3" fmla="*/ 20187 w 257265"/>
                <a:gd name="connsiteY3" fmla="*/ 92215 h 218882"/>
                <a:gd name="connsiteX4" fmla="*/ 230296 w 257265"/>
                <a:gd name="connsiteY4" fmla="*/ 213500 h 218882"/>
                <a:gd name="connsiteX5" fmla="*/ 257266 w 257265"/>
                <a:gd name="connsiteY5" fmla="*/ 218345 h 218882"/>
                <a:gd name="connsiteX6" fmla="*/ 252582 w 257265"/>
                <a:gd name="connsiteY6" fmla="*/ 218829 h 218882"/>
                <a:gd name="connsiteX7" fmla="*/ 252582 w 257265"/>
                <a:gd name="connsiteY7" fmla="*/ 0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265" h="218882">
                  <a:moveTo>
                    <a:pt x="248868" y="808"/>
                  </a:moveTo>
                  <a:lnTo>
                    <a:pt x="0" y="57009"/>
                  </a:lnTo>
                  <a:lnTo>
                    <a:pt x="0" y="57332"/>
                  </a:lnTo>
                  <a:cubicBezTo>
                    <a:pt x="0" y="71705"/>
                    <a:pt x="7752" y="85109"/>
                    <a:pt x="20187" y="92215"/>
                  </a:cubicBezTo>
                  <a:lnTo>
                    <a:pt x="230296" y="213500"/>
                  </a:lnTo>
                  <a:cubicBezTo>
                    <a:pt x="238532" y="218345"/>
                    <a:pt x="248060" y="219798"/>
                    <a:pt x="257266" y="218345"/>
                  </a:cubicBezTo>
                  <a:cubicBezTo>
                    <a:pt x="255651" y="218506"/>
                    <a:pt x="254197" y="218829"/>
                    <a:pt x="252582" y="218829"/>
                  </a:cubicBezTo>
                  <a:lnTo>
                    <a:pt x="252582" y="0"/>
                  </a:ln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D6F26A8-FDA7-1896-3E4B-681E91D4EB1B}"/>
                </a:ext>
              </a:extLst>
            </p:cNvPr>
            <p:cNvSpPr/>
            <p:nvPr/>
          </p:nvSpPr>
          <p:spPr>
            <a:xfrm>
              <a:off x="904331" y="1859810"/>
              <a:ext cx="248544" cy="274707"/>
            </a:xfrm>
            <a:custGeom>
              <a:avLst/>
              <a:gdLst>
                <a:gd name="connsiteX0" fmla="*/ 0 w 248544"/>
                <a:gd name="connsiteY0" fmla="*/ 274708 h 274707"/>
                <a:gd name="connsiteX1" fmla="*/ 4683 w 248544"/>
                <a:gd name="connsiteY1" fmla="*/ 274223 h 274707"/>
                <a:gd name="connsiteX2" fmla="*/ 4845 w 248544"/>
                <a:gd name="connsiteY2" fmla="*/ 274223 h 274707"/>
                <a:gd name="connsiteX3" fmla="*/ 9205 w 248544"/>
                <a:gd name="connsiteY3" fmla="*/ 273254 h 274707"/>
                <a:gd name="connsiteX4" fmla="*/ 10497 w 248544"/>
                <a:gd name="connsiteY4" fmla="*/ 272770 h 274707"/>
                <a:gd name="connsiteX5" fmla="*/ 13727 w 248544"/>
                <a:gd name="connsiteY5" fmla="*/ 271639 h 274707"/>
                <a:gd name="connsiteX6" fmla="*/ 18249 w 248544"/>
                <a:gd name="connsiteY6" fmla="*/ 269378 h 274707"/>
                <a:gd name="connsiteX7" fmla="*/ 228358 w 248544"/>
                <a:gd name="connsiteY7" fmla="*/ 148093 h 274707"/>
                <a:gd name="connsiteX8" fmla="*/ 245476 w 248544"/>
                <a:gd name="connsiteY8" fmla="*/ 128552 h 274707"/>
                <a:gd name="connsiteX9" fmla="*/ 248545 w 248544"/>
                <a:gd name="connsiteY9" fmla="*/ 113048 h 274707"/>
                <a:gd name="connsiteX10" fmla="*/ 248545 w 248544"/>
                <a:gd name="connsiteY10" fmla="*/ 0 h 274707"/>
                <a:gd name="connsiteX11" fmla="*/ 248222 w 248544"/>
                <a:gd name="connsiteY11" fmla="*/ 0 h 274707"/>
                <a:gd name="connsiteX12" fmla="*/ 161 w 248544"/>
                <a:gd name="connsiteY12" fmla="*/ 55878 h 274707"/>
                <a:gd name="connsiteX13" fmla="*/ 161 w 248544"/>
                <a:gd name="connsiteY13" fmla="*/ 274708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0" y="274708"/>
                  </a:moveTo>
                  <a:cubicBezTo>
                    <a:pt x="1615" y="274708"/>
                    <a:pt x="3068" y="274546"/>
                    <a:pt x="4683" y="274223"/>
                  </a:cubicBezTo>
                  <a:cubicBezTo>
                    <a:pt x="4683" y="274223"/>
                    <a:pt x="4683" y="274223"/>
                    <a:pt x="4845" y="274223"/>
                  </a:cubicBezTo>
                  <a:cubicBezTo>
                    <a:pt x="6298" y="273900"/>
                    <a:pt x="7752" y="273577"/>
                    <a:pt x="9205" y="273254"/>
                  </a:cubicBezTo>
                  <a:cubicBezTo>
                    <a:pt x="9690" y="273254"/>
                    <a:pt x="10013" y="272931"/>
                    <a:pt x="10497" y="272770"/>
                  </a:cubicBezTo>
                  <a:cubicBezTo>
                    <a:pt x="11628" y="272447"/>
                    <a:pt x="12758" y="272124"/>
                    <a:pt x="13727" y="271639"/>
                  </a:cubicBezTo>
                  <a:cubicBezTo>
                    <a:pt x="15181" y="270993"/>
                    <a:pt x="16796" y="270186"/>
                    <a:pt x="18249" y="269378"/>
                  </a:cubicBezTo>
                  <a:lnTo>
                    <a:pt x="228358" y="148093"/>
                  </a:lnTo>
                  <a:cubicBezTo>
                    <a:pt x="236110" y="143571"/>
                    <a:pt x="242085" y="136627"/>
                    <a:pt x="245476" y="128552"/>
                  </a:cubicBezTo>
                  <a:cubicBezTo>
                    <a:pt x="247414" y="123707"/>
                    <a:pt x="248545" y="118539"/>
                    <a:pt x="248545" y="113048"/>
                  </a:cubicBezTo>
                  <a:lnTo>
                    <a:pt x="248545" y="0"/>
                  </a:lnTo>
                  <a:lnTo>
                    <a:pt x="248222" y="0"/>
                  </a:lnTo>
                  <a:cubicBezTo>
                    <a:pt x="248222" y="0"/>
                    <a:pt x="161" y="55878"/>
                    <a:pt x="161" y="55878"/>
                  </a:cubicBezTo>
                  <a:lnTo>
                    <a:pt x="161" y="274708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0066200-E42F-0E52-3410-CFDBA67F0E98}"/>
              </a:ext>
            </a:extLst>
          </p:cNvPr>
          <p:cNvCxnSpPr/>
          <p:nvPr userDrawn="1"/>
        </p:nvCxnSpPr>
        <p:spPr>
          <a:xfrm>
            <a:off x="1882855" y="6356838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8343902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raphic 30">
            <a:extLst>
              <a:ext uri="{FF2B5EF4-FFF2-40B4-BE49-F238E27FC236}">
                <a16:creationId xmlns:a16="http://schemas.microsoft.com/office/drawing/2014/main" id="{F182D20E-67A0-A3F3-FD77-099A7A0CAE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31607" y="5105467"/>
            <a:ext cx="2895285" cy="28817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347651-6F93-970B-089B-8CFF514DD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55" y="365126"/>
            <a:ext cx="11385685" cy="935982"/>
          </a:xfrm>
        </p:spPr>
        <p:txBody>
          <a:bodyPr>
            <a:normAutofit/>
          </a:bodyPr>
          <a:lstStyle>
            <a:lvl1pPr>
              <a:defRPr sz="3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ABB233-075C-700F-908F-4F9197AAB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4097" y="6356350"/>
            <a:ext cx="581737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8507997E-7BB5-4377-A20D-34ADBA0C0566}" type="slidenum">
              <a:rPr lang="en-IL" smtClean="0"/>
              <a:pPr/>
              <a:t>‹#›</a:t>
            </a:fld>
            <a:endParaRPr lang="en-I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A172F66-6E1F-E239-4988-D3A007B0A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47911" y="6400413"/>
            <a:ext cx="3265737" cy="276999"/>
          </a:xfrm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 2025 SkillReal, All rights reserved. Confidential </a:t>
            </a:r>
          </a:p>
        </p:txBody>
      </p:sp>
      <p:grpSp>
        <p:nvGrpSpPr>
          <p:cNvPr id="4" name="Graphic 36">
            <a:extLst>
              <a:ext uri="{FF2B5EF4-FFF2-40B4-BE49-F238E27FC236}">
                <a16:creationId xmlns:a16="http://schemas.microsoft.com/office/drawing/2014/main" id="{DAE6F63D-7435-2948-B4F1-028B01F36BD9}"/>
              </a:ext>
            </a:extLst>
          </p:cNvPr>
          <p:cNvGrpSpPr/>
          <p:nvPr userDrawn="1"/>
        </p:nvGrpSpPr>
        <p:grpSpPr>
          <a:xfrm>
            <a:off x="408847" y="6373640"/>
            <a:ext cx="1358026" cy="303772"/>
            <a:chOff x="651749" y="1570191"/>
            <a:chExt cx="2523077" cy="564379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A1C9676-2DA6-CC03-D887-53E762BAFB7E}"/>
                </a:ext>
              </a:extLst>
            </p:cNvPr>
            <p:cNvSpPr/>
            <p:nvPr/>
          </p:nvSpPr>
          <p:spPr>
            <a:xfrm>
              <a:off x="1310497" y="1689753"/>
              <a:ext cx="231910" cy="320088"/>
            </a:xfrm>
            <a:custGeom>
              <a:avLst/>
              <a:gdLst>
                <a:gd name="connsiteX0" fmla="*/ 106427 w 231910"/>
                <a:gd name="connsiteY0" fmla="*/ 320088 h 320088"/>
                <a:gd name="connsiteX1" fmla="*/ 50710 w 231910"/>
                <a:gd name="connsiteY1" fmla="*/ 315728 h 320088"/>
                <a:gd name="connsiteX2" fmla="*/ 6137 w 231910"/>
                <a:gd name="connsiteY2" fmla="*/ 303131 h 320088"/>
                <a:gd name="connsiteX3" fmla="*/ 6137 w 231910"/>
                <a:gd name="connsiteY3" fmla="*/ 245800 h 320088"/>
                <a:gd name="connsiteX4" fmla="*/ 51841 w 231910"/>
                <a:gd name="connsiteY4" fmla="*/ 259688 h 320088"/>
                <a:gd name="connsiteX5" fmla="*/ 99967 w 231910"/>
                <a:gd name="connsiteY5" fmla="*/ 265018 h 320088"/>
                <a:gd name="connsiteX6" fmla="*/ 149547 w 231910"/>
                <a:gd name="connsiteY6" fmla="*/ 258719 h 320088"/>
                <a:gd name="connsiteX7" fmla="*/ 165374 w 231910"/>
                <a:gd name="connsiteY7" fmla="*/ 230296 h 320088"/>
                <a:gd name="connsiteX8" fmla="*/ 158591 w 231910"/>
                <a:gd name="connsiteY8" fmla="*/ 208171 h 320088"/>
                <a:gd name="connsiteX9" fmla="*/ 135174 w 231910"/>
                <a:gd name="connsiteY9" fmla="*/ 193474 h 320088"/>
                <a:gd name="connsiteX10" fmla="*/ 88178 w 231910"/>
                <a:gd name="connsiteY10" fmla="*/ 178778 h 320088"/>
                <a:gd name="connsiteX11" fmla="*/ 19703 w 231910"/>
                <a:gd name="connsiteY11" fmla="*/ 145025 h 320088"/>
                <a:gd name="connsiteX12" fmla="*/ 0 w 231910"/>
                <a:gd name="connsiteY12" fmla="*/ 89147 h 320088"/>
                <a:gd name="connsiteX13" fmla="*/ 31331 w 231910"/>
                <a:gd name="connsiteY13" fmla="*/ 23094 h 320088"/>
                <a:gd name="connsiteX14" fmla="*/ 122415 w 231910"/>
                <a:gd name="connsiteY14" fmla="*/ 0 h 320088"/>
                <a:gd name="connsiteX15" fmla="*/ 174417 w 231910"/>
                <a:gd name="connsiteY15" fmla="*/ 3876 h 320088"/>
                <a:gd name="connsiteX16" fmla="*/ 213500 w 231910"/>
                <a:gd name="connsiteY16" fmla="*/ 13081 h 320088"/>
                <a:gd name="connsiteX17" fmla="*/ 213500 w 231910"/>
                <a:gd name="connsiteY17" fmla="*/ 70413 h 320088"/>
                <a:gd name="connsiteX18" fmla="*/ 131136 w 231910"/>
                <a:gd name="connsiteY18" fmla="*/ 55555 h 320088"/>
                <a:gd name="connsiteX19" fmla="*/ 83494 w 231910"/>
                <a:gd name="connsiteY19" fmla="*/ 62015 h 320088"/>
                <a:gd name="connsiteX20" fmla="*/ 66214 w 231910"/>
                <a:gd name="connsiteY20" fmla="*/ 89147 h 320088"/>
                <a:gd name="connsiteX21" fmla="*/ 72512 w 231910"/>
                <a:gd name="connsiteY21" fmla="*/ 108365 h 320088"/>
                <a:gd name="connsiteX22" fmla="*/ 93992 w 231910"/>
                <a:gd name="connsiteY22" fmla="*/ 121446 h 320088"/>
                <a:gd name="connsiteX23" fmla="*/ 136627 w 231910"/>
                <a:gd name="connsiteY23" fmla="*/ 134528 h 320088"/>
                <a:gd name="connsiteX24" fmla="*/ 195412 w 231910"/>
                <a:gd name="connsiteY24" fmla="*/ 158591 h 320088"/>
                <a:gd name="connsiteX25" fmla="*/ 223997 w 231910"/>
                <a:gd name="connsiteY25" fmla="*/ 190406 h 320088"/>
                <a:gd name="connsiteX26" fmla="*/ 231911 w 231910"/>
                <a:gd name="connsiteY26" fmla="*/ 230296 h 320088"/>
                <a:gd name="connsiteX27" fmla="*/ 201065 w 231910"/>
                <a:gd name="connsiteY27" fmla="*/ 295379 h 320088"/>
                <a:gd name="connsiteX28" fmla="*/ 106104 w 231910"/>
                <a:gd name="connsiteY28" fmla="*/ 319927 h 32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31910" h="320088">
                  <a:moveTo>
                    <a:pt x="106427" y="320088"/>
                  </a:moveTo>
                  <a:cubicBezTo>
                    <a:pt x="86563" y="320088"/>
                    <a:pt x="67990" y="318635"/>
                    <a:pt x="50710" y="315728"/>
                  </a:cubicBezTo>
                  <a:cubicBezTo>
                    <a:pt x="33591" y="312821"/>
                    <a:pt x="18734" y="308622"/>
                    <a:pt x="6137" y="303131"/>
                  </a:cubicBezTo>
                  <a:lnTo>
                    <a:pt x="6137" y="245800"/>
                  </a:lnTo>
                  <a:cubicBezTo>
                    <a:pt x="20349" y="251613"/>
                    <a:pt x="35529" y="256297"/>
                    <a:pt x="51841" y="259688"/>
                  </a:cubicBezTo>
                  <a:cubicBezTo>
                    <a:pt x="68152" y="263241"/>
                    <a:pt x="84302" y="265018"/>
                    <a:pt x="99967" y="265018"/>
                  </a:cubicBezTo>
                  <a:cubicBezTo>
                    <a:pt x="122415" y="265018"/>
                    <a:pt x="139049" y="262918"/>
                    <a:pt x="149547" y="258719"/>
                  </a:cubicBezTo>
                  <a:cubicBezTo>
                    <a:pt x="160206" y="254520"/>
                    <a:pt x="165374" y="244992"/>
                    <a:pt x="165374" y="230296"/>
                  </a:cubicBezTo>
                  <a:cubicBezTo>
                    <a:pt x="165374" y="220929"/>
                    <a:pt x="163113" y="213661"/>
                    <a:pt x="158591" y="208171"/>
                  </a:cubicBezTo>
                  <a:cubicBezTo>
                    <a:pt x="154069" y="202680"/>
                    <a:pt x="146317" y="197835"/>
                    <a:pt x="135174" y="193474"/>
                  </a:cubicBezTo>
                  <a:cubicBezTo>
                    <a:pt x="124030" y="189114"/>
                    <a:pt x="108365" y="184269"/>
                    <a:pt x="88178" y="178778"/>
                  </a:cubicBezTo>
                  <a:cubicBezTo>
                    <a:pt x="55717" y="169734"/>
                    <a:pt x="32946" y="158591"/>
                    <a:pt x="19703" y="145025"/>
                  </a:cubicBezTo>
                  <a:cubicBezTo>
                    <a:pt x="6460" y="131459"/>
                    <a:pt x="0" y="112887"/>
                    <a:pt x="0" y="89147"/>
                  </a:cubicBezTo>
                  <a:cubicBezTo>
                    <a:pt x="0" y="60562"/>
                    <a:pt x="10497" y="38598"/>
                    <a:pt x="31331" y="23094"/>
                  </a:cubicBezTo>
                  <a:cubicBezTo>
                    <a:pt x="52164" y="7752"/>
                    <a:pt x="82525" y="0"/>
                    <a:pt x="122415" y="0"/>
                  </a:cubicBezTo>
                  <a:cubicBezTo>
                    <a:pt x="140987" y="0"/>
                    <a:pt x="158429" y="1292"/>
                    <a:pt x="174417" y="3876"/>
                  </a:cubicBezTo>
                  <a:cubicBezTo>
                    <a:pt x="190406" y="6460"/>
                    <a:pt x="203487" y="9528"/>
                    <a:pt x="213500" y="13081"/>
                  </a:cubicBezTo>
                  <a:lnTo>
                    <a:pt x="213500" y="70413"/>
                  </a:lnTo>
                  <a:cubicBezTo>
                    <a:pt x="187176" y="60400"/>
                    <a:pt x="159721" y="55555"/>
                    <a:pt x="131136" y="55555"/>
                  </a:cubicBezTo>
                  <a:cubicBezTo>
                    <a:pt x="110949" y="55555"/>
                    <a:pt x="94961" y="57655"/>
                    <a:pt x="83494" y="62015"/>
                  </a:cubicBezTo>
                  <a:cubicBezTo>
                    <a:pt x="71866" y="66376"/>
                    <a:pt x="66214" y="75419"/>
                    <a:pt x="66214" y="89147"/>
                  </a:cubicBezTo>
                  <a:cubicBezTo>
                    <a:pt x="66214" y="97222"/>
                    <a:pt x="68313" y="103682"/>
                    <a:pt x="72512" y="108365"/>
                  </a:cubicBezTo>
                  <a:cubicBezTo>
                    <a:pt x="76711" y="113210"/>
                    <a:pt x="83817" y="117570"/>
                    <a:pt x="93992" y="121446"/>
                  </a:cubicBezTo>
                  <a:cubicBezTo>
                    <a:pt x="104166" y="125322"/>
                    <a:pt x="118378" y="129683"/>
                    <a:pt x="136627" y="134528"/>
                  </a:cubicBezTo>
                  <a:cubicBezTo>
                    <a:pt x="161982" y="141311"/>
                    <a:pt x="181523" y="149224"/>
                    <a:pt x="195412" y="158591"/>
                  </a:cubicBezTo>
                  <a:cubicBezTo>
                    <a:pt x="209139" y="167958"/>
                    <a:pt x="218829" y="178455"/>
                    <a:pt x="223997" y="190406"/>
                  </a:cubicBezTo>
                  <a:cubicBezTo>
                    <a:pt x="229327" y="202195"/>
                    <a:pt x="231911" y="215599"/>
                    <a:pt x="231911" y="230296"/>
                  </a:cubicBezTo>
                  <a:cubicBezTo>
                    <a:pt x="231911" y="257266"/>
                    <a:pt x="221575" y="278907"/>
                    <a:pt x="201065" y="295379"/>
                  </a:cubicBezTo>
                  <a:cubicBezTo>
                    <a:pt x="180554" y="311691"/>
                    <a:pt x="148901" y="319927"/>
                    <a:pt x="106104" y="319927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5144F53-C8BA-5FE4-E9CC-1B5D54402782}"/>
                </a:ext>
              </a:extLst>
            </p:cNvPr>
            <p:cNvSpPr/>
            <p:nvPr/>
          </p:nvSpPr>
          <p:spPr>
            <a:xfrm>
              <a:off x="1587950" y="1680386"/>
              <a:ext cx="229811" cy="324610"/>
            </a:xfrm>
            <a:custGeom>
              <a:avLst/>
              <a:gdLst>
                <a:gd name="connsiteX0" fmla="*/ 0 w 229811"/>
                <a:gd name="connsiteY0" fmla="*/ 324610 h 324610"/>
                <a:gd name="connsiteX1" fmla="*/ 0 w 229811"/>
                <a:gd name="connsiteY1" fmla="*/ 0 h 324610"/>
                <a:gd name="connsiteX2" fmla="*/ 65084 w 229811"/>
                <a:gd name="connsiteY2" fmla="*/ 0 h 324610"/>
                <a:gd name="connsiteX3" fmla="*/ 65084 w 229811"/>
                <a:gd name="connsiteY3" fmla="*/ 178616 h 324610"/>
                <a:gd name="connsiteX4" fmla="*/ 150354 w 229811"/>
                <a:gd name="connsiteY4" fmla="*/ 96253 h 324610"/>
                <a:gd name="connsiteX5" fmla="*/ 224482 w 229811"/>
                <a:gd name="connsiteY5" fmla="*/ 96253 h 324610"/>
                <a:gd name="connsiteX6" fmla="*/ 132590 w 229811"/>
                <a:gd name="connsiteY6" fmla="*/ 189760 h 324610"/>
                <a:gd name="connsiteX7" fmla="*/ 229811 w 229811"/>
                <a:gd name="connsiteY7" fmla="*/ 324610 h 324610"/>
                <a:gd name="connsiteX8" fmla="*/ 161013 w 229811"/>
                <a:gd name="connsiteY8" fmla="*/ 324610 h 324610"/>
                <a:gd name="connsiteX9" fmla="*/ 91569 w 229811"/>
                <a:gd name="connsiteY9" fmla="*/ 223997 h 324610"/>
                <a:gd name="connsiteX10" fmla="*/ 65084 w 229811"/>
                <a:gd name="connsiteY10" fmla="*/ 249514 h 324610"/>
                <a:gd name="connsiteX11" fmla="*/ 65084 w 229811"/>
                <a:gd name="connsiteY11" fmla="*/ 324610 h 324610"/>
                <a:gd name="connsiteX12" fmla="*/ 0 w 229811"/>
                <a:gd name="connsiteY12" fmla="*/ 324610 h 32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9811" h="324610">
                  <a:moveTo>
                    <a:pt x="0" y="324610"/>
                  </a:moveTo>
                  <a:lnTo>
                    <a:pt x="0" y="0"/>
                  </a:lnTo>
                  <a:lnTo>
                    <a:pt x="65084" y="0"/>
                  </a:lnTo>
                  <a:lnTo>
                    <a:pt x="65084" y="178616"/>
                  </a:lnTo>
                  <a:lnTo>
                    <a:pt x="150354" y="96253"/>
                  </a:lnTo>
                  <a:lnTo>
                    <a:pt x="224482" y="96253"/>
                  </a:lnTo>
                  <a:lnTo>
                    <a:pt x="132590" y="189760"/>
                  </a:lnTo>
                  <a:lnTo>
                    <a:pt x="229811" y="324610"/>
                  </a:lnTo>
                  <a:lnTo>
                    <a:pt x="161013" y="324610"/>
                  </a:lnTo>
                  <a:lnTo>
                    <a:pt x="91569" y="223997"/>
                  </a:lnTo>
                  <a:lnTo>
                    <a:pt x="65084" y="249514"/>
                  </a:lnTo>
                  <a:lnTo>
                    <a:pt x="65084" y="324610"/>
                  </a:lnTo>
                  <a:lnTo>
                    <a:pt x="0" y="32461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243AD6B9-190D-2DC2-911E-825D4BE6285D}"/>
                </a:ext>
              </a:extLst>
            </p:cNvPr>
            <p:cNvSpPr/>
            <p:nvPr/>
          </p:nvSpPr>
          <p:spPr>
            <a:xfrm>
              <a:off x="1820184" y="1683777"/>
              <a:ext cx="99805" cy="321380"/>
            </a:xfrm>
            <a:custGeom>
              <a:avLst/>
              <a:gdLst>
                <a:gd name="connsiteX0" fmla="*/ 34238 w 99805"/>
                <a:gd name="connsiteY0" fmla="*/ 321219 h 321380"/>
                <a:gd name="connsiteX1" fmla="*/ 34238 w 99805"/>
                <a:gd name="connsiteY1" fmla="*/ 141149 h 321380"/>
                <a:gd name="connsiteX2" fmla="*/ 0 w 99805"/>
                <a:gd name="connsiteY2" fmla="*/ 141149 h 321380"/>
                <a:gd name="connsiteX3" fmla="*/ 5814 w 99805"/>
                <a:gd name="connsiteY3" fmla="*/ 93023 h 321380"/>
                <a:gd name="connsiteX4" fmla="*/ 99321 w 99805"/>
                <a:gd name="connsiteY4" fmla="*/ 93023 h 321380"/>
                <a:gd name="connsiteX5" fmla="*/ 99321 w 99805"/>
                <a:gd name="connsiteY5" fmla="*/ 321380 h 321380"/>
                <a:gd name="connsiteX6" fmla="*/ 34238 w 99805"/>
                <a:gd name="connsiteY6" fmla="*/ 321380 h 321380"/>
                <a:gd name="connsiteX7" fmla="*/ 28908 w 99805"/>
                <a:gd name="connsiteY7" fmla="*/ 0 h 321380"/>
                <a:gd name="connsiteX8" fmla="*/ 99806 w 99805"/>
                <a:gd name="connsiteY8" fmla="*/ 0 h 321380"/>
                <a:gd name="connsiteX9" fmla="*/ 99806 w 99805"/>
                <a:gd name="connsiteY9" fmla="*/ 51033 h 321380"/>
                <a:gd name="connsiteX10" fmla="*/ 28908 w 99805"/>
                <a:gd name="connsiteY10" fmla="*/ 51033 h 321380"/>
                <a:gd name="connsiteX11" fmla="*/ 28908 w 99805"/>
                <a:gd name="connsiteY11" fmla="*/ 0 h 321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805" h="321380">
                  <a:moveTo>
                    <a:pt x="34238" y="321219"/>
                  </a:moveTo>
                  <a:lnTo>
                    <a:pt x="34238" y="141149"/>
                  </a:lnTo>
                  <a:lnTo>
                    <a:pt x="0" y="141149"/>
                  </a:lnTo>
                  <a:lnTo>
                    <a:pt x="5814" y="93023"/>
                  </a:lnTo>
                  <a:lnTo>
                    <a:pt x="99321" y="93023"/>
                  </a:lnTo>
                  <a:lnTo>
                    <a:pt x="99321" y="321380"/>
                  </a:lnTo>
                  <a:lnTo>
                    <a:pt x="34238" y="321380"/>
                  </a:lnTo>
                  <a:close/>
                  <a:moveTo>
                    <a:pt x="28908" y="0"/>
                  </a:moveTo>
                  <a:lnTo>
                    <a:pt x="99806" y="0"/>
                  </a:lnTo>
                  <a:lnTo>
                    <a:pt x="99806" y="51033"/>
                  </a:lnTo>
                  <a:lnTo>
                    <a:pt x="28908" y="51033"/>
                  </a:lnTo>
                  <a:lnTo>
                    <a:pt x="28908" y="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31609D0-DAFF-8B6B-7440-EF3A5A032958}"/>
                </a:ext>
              </a:extLst>
            </p:cNvPr>
            <p:cNvSpPr/>
            <p:nvPr/>
          </p:nvSpPr>
          <p:spPr>
            <a:xfrm>
              <a:off x="1974737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7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9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377594D-6681-241C-C68E-3032764B4220}"/>
                </a:ext>
              </a:extLst>
            </p:cNvPr>
            <p:cNvSpPr/>
            <p:nvPr/>
          </p:nvSpPr>
          <p:spPr>
            <a:xfrm>
              <a:off x="210635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AF94684-C9F3-E741-6B10-0AC326AB4427}"/>
                </a:ext>
              </a:extLst>
            </p:cNvPr>
            <p:cNvSpPr/>
            <p:nvPr/>
          </p:nvSpPr>
          <p:spPr>
            <a:xfrm>
              <a:off x="2249767" y="1694759"/>
              <a:ext cx="252582" cy="310398"/>
            </a:xfrm>
            <a:custGeom>
              <a:avLst/>
              <a:gdLst>
                <a:gd name="connsiteX0" fmla="*/ 162 w 252582"/>
                <a:gd name="connsiteY0" fmla="*/ 310237 h 310398"/>
                <a:gd name="connsiteX1" fmla="*/ 162 w 252582"/>
                <a:gd name="connsiteY1" fmla="*/ 0 h 310398"/>
                <a:gd name="connsiteX2" fmla="*/ 149062 w 252582"/>
                <a:gd name="connsiteY2" fmla="*/ 0 h 310398"/>
                <a:gd name="connsiteX3" fmla="*/ 227550 w 252582"/>
                <a:gd name="connsiteY3" fmla="*/ 28262 h 310398"/>
                <a:gd name="connsiteX4" fmla="*/ 252582 w 252582"/>
                <a:gd name="connsiteY4" fmla="*/ 104166 h 310398"/>
                <a:gd name="connsiteX5" fmla="*/ 236433 w 252582"/>
                <a:gd name="connsiteY5" fmla="*/ 158106 h 310398"/>
                <a:gd name="connsiteX6" fmla="*/ 190890 w 252582"/>
                <a:gd name="connsiteY6" fmla="*/ 190890 h 310398"/>
                <a:gd name="connsiteX7" fmla="*/ 203164 w 252582"/>
                <a:gd name="connsiteY7" fmla="*/ 204456 h 310398"/>
                <a:gd name="connsiteX8" fmla="*/ 212531 w 252582"/>
                <a:gd name="connsiteY8" fmla="*/ 223674 h 310398"/>
                <a:gd name="connsiteX9" fmla="*/ 250160 w 252582"/>
                <a:gd name="connsiteY9" fmla="*/ 310399 h 310398"/>
                <a:gd name="connsiteX10" fmla="*/ 182654 w 252582"/>
                <a:gd name="connsiteY10" fmla="*/ 310399 h 310398"/>
                <a:gd name="connsiteX11" fmla="*/ 145994 w 252582"/>
                <a:gd name="connsiteY11" fmla="*/ 227066 h 310398"/>
                <a:gd name="connsiteX12" fmla="*/ 135335 w 252582"/>
                <a:gd name="connsiteY12" fmla="*/ 212047 h 310398"/>
                <a:gd name="connsiteX13" fmla="*/ 116117 w 252582"/>
                <a:gd name="connsiteY13" fmla="*/ 207686 h 310398"/>
                <a:gd name="connsiteX14" fmla="*/ 65084 w 252582"/>
                <a:gd name="connsiteY14" fmla="*/ 207686 h 310398"/>
                <a:gd name="connsiteX15" fmla="*/ 65084 w 252582"/>
                <a:gd name="connsiteY15" fmla="*/ 310237 h 310398"/>
                <a:gd name="connsiteX16" fmla="*/ 0 w 252582"/>
                <a:gd name="connsiteY16" fmla="*/ 310237 h 310398"/>
                <a:gd name="connsiteX17" fmla="*/ 65084 w 252582"/>
                <a:gd name="connsiteY17" fmla="*/ 153746 h 310398"/>
                <a:gd name="connsiteX18" fmla="*/ 132105 w 252582"/>
                <a:gd name="connsiteY18" fmla="*/ 153746 h 310398"/>
                <a:gd name="connsiteX19" fmla="*/ 172157 w 252582"/>
                <a:gd name="connsiteY19" fmla="*/ 142441 h 310398"/>
                <a:gd name="connsiteX20" fmla="*/ 186691 w 252582"/>
                <a:gd name="connsiteY20" fmla="*/ 104166 h 310398"/>
                <a:gd name="connsiteX21" fmla="*/ 174095 w 252582"/>
                <a:gd name="connsiteY21" fmla="*/ 66053 h 310398"/>
                <a:gd name="connsiteX22" fmla="*/ 135981 w 252582"/>
                <a:gd name="connsiteY22" fmla="*/ 53940 h 310398"/>
                <a:gd name="connsiteX23" fmla="*/ 65245 w 252582"/>
                <a:gd name="connsiteY23" fmla="*/ 53940 h 310398"/>
                <a:gd name="connsiteX24" fmla="*/ 65245 w 252582"/>
                <a:gd name="connsiteY24" fmla="*/ 153584 h 310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2582" h="310398">
                  <a:moveTo>
                    <a:pt x="162" y="310237"/>
                  </a:moveTo>
                  <a:lnTo>
                    <a:pt x="162" y="0"/>
                  </a:lnTo>
                  <a:lnTo>
                    <a:pt x="149062" y="0"/>
                  </a:lnTo>
                  <a:cubicBezTo>
                    <a:pt x="184753" y="0"/>
                    <a:pt x="210916" y="9367"/>
                    <a:pt x="227550" y="28262"/>
                  </a:cubicBezTo>
                  <a:cubicBezTo>
                    <a:pt x="244184" y="46996"/>
                    <a:pt x="252582" y="72351"/>
                    <a:pt x="252582" y="104166"/>
                  </a:cubicBezTo>
                  <a:cubicBezTo>
                    <a:pt x="252582" y="124999"/>
                    <a:pt x="247253" y="143087"/>
                    <a:pt x="236433" y="158106"/>
                  </a:cubicBezTo>
                  <a:cubicBezTo>
                    <a:pt x="225612" y="173126"/>
                    <a:pt x="210432" y="184107"/>
                    <a:pt x="190890" y="190890"/>
                  </a:cubicBezTo>
                  <a:cubicBezTo>
                    <a:pt x="196058" y="195089"/>
                    <a:pt x="200096" y="199611"/>
                    <a:pt x="203164" y="204456"/>
                  </a:cubicBezTo>
                  <a:cubicBezTo>
                    <a:pt x="206233" y="209301"/>
                    <a:pt x="209301" y="215761"/>
                    <a:pt x="212531" y="223674"/>
                  </a:cubicBezTo>
                  <a:lnTo>
                    <a:pt x="250160" y="310399"/>
                  </a:lnTo>
                  <a:lnTo>
                    <a:pt x="182654" y="310399"/>
                  </a:lnTo>
                  <a:lnTo>
                    <a:pt x="145994" y="227066"/>
                  </a:lnTo>
                  <a:cubicBezTo>
                    <a:pt x="142764" y="219960"/>
                    <a:pt x="139211" y="214953"/>
                    <a:pt x="135335" y="212047"/>
                  </a:cubicBezTo>
                  <a:cubicBezTo>
                    <a:pt x="131459" y="209140"/>
                    <a:pt x="124999" y="207686"/>
                    <a:pt x="116117" y="207686"/>
                  </a:cubicBezTo>
                  <a:lnTo>
                    <a:pt x="65084" y="207686"/>
                  </a:lnTo>
                  <a:lnTo>
                    <a:pt x="65084" y="310237"/>
                  </a:lnTo>
                  <a:lnTo>
                    <a:pt x="0" y="310237"/>
                  </a:lnTo>
                  <a:close/>
                  <a:moveTo>
                    <a:pt x="65084" y="153746"/>
                  </a:moveTo>
                  <a:lnTo>
                    <a:pt x="132105" y="153746"/>
                  </a:lnTo>
                  <a:cubicBezTo>
                    <a:pt x="149062" y="153746"/>
                    <a:pt x="162467" y="150031"/>
                    <a:pt x="172157" y="142441"/>
                  </a:cubicBezTo>
                  <a:cubicBezTo>
                    <a:pt x="181846" y="134851"/>
                    <a:pt x="186691" y="122092"/>
                    <a:pt x="186691" y="104166"/>
                  </a:cubicBezTo>
                  <a:cubicBezTo>
                    <a:pt x="186691" y="86240"/>
                    <a:pt x="182492" y="74127"/>
                    <a:pt x="174095" y="66053"/>
                  </a:cubicBezTo>
                  <a:cubicBezTo>
                    <a:pt x="165697" y="57978"/>
                    <a:pt x="153100" y="53940"/>
                    <a:pt x="135981" y="53940"/>
                  </a:cubicBezTo>
                  <a:lnTo>
                    <a:pt x="65245" y="53940"/>
                  </a:lnTo>
                  <a:lnTo>
                    <a:pt x="65245" y="153584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00C9CA3-6DE6-C64E-8A43-B72DBC2B455B}"/>
                </a:ext>
              </a:extLst>
            </p:cNvPr>
            <p:cNvSpPr/>
            <p:nvPr/>
          </p:nvSpPr>
          <p:spPr>
            <a:xfrm>
              <a:off x="2530612" y="1772117"/>
              <a:ext cx="225450" cy="237886"/>
            </a:xfrm>
            <a:custGeom>
              <a:avLst/>
              <a:gdLst>
                <a:gd name="connsiteX0" fmla="*/ 128714 w 225450"/>
                <a:gd name="connsiteY0" fmla="*/ 237725 h 237886"/>
                <a:gd name="connsiteX1" fmla="*/ 34722 w 225450"/>
                <a:gd name="connsiteY1" fmla="*/ 208171 h 237886"/>
                <a:gd name="connsiteX2" fmla="*/ 0 w 225450"/>
                <a:gd name="connsiteY2" fmla="*/ 118378 h 237886"/>
                <a:gd name="connsiteX3" fmla="*/ 29231 w 225450"/>
                <a:gd name="connsiteY3" fmla="*/ 31977 h 237886"/>
                <a:gd name="connsiteX4" fmla="*/ 116117 w 225450"/>
                <a:gd name="connsiteY4" fmla="*/ 0 h 237886"/>
                <a:gd name="connsiteX5" fmla="*/ 197350 w 225450"/>
                <a:gd name="connsiteY5" fmla="*/ 27778 h 237886"/>
                <a:gd name="connsiteX6" fmla="*/ 225451 w 225450"/>
                <a:gd name="connsiteY6" fmla="*/ 100290 h 237886"/>
                <a:gd name="connsiteX7" fmla="*/ 225451 w 225450"/>
                <a:gd name="connsiteY7" fmla="*/ 141634 h 237886"/>
                <a:gd name="connsiteX8" fmla="*/ 60239 w 225450"/>
                <a:gd name="connsiteY8" fmla="*/ 141634 h 237886"/>
                <a:gd name="connsiteX9" fmla="*/ 85594 w 225450"/>
                <a:gd name="connsiteY9" fmla="*/ 179262 h 237886"/>
                <a:gd name="connsiteX10" fmla="*/ 142280 w 225450"/>
                <a:gd name="connsiteY10" fmla="*/ 189437 h 237886"/>
                <a:gd name="connsiteX11" fmla="*/ 179585 w 225450"/>
                <a:gd name="connsiteY11" fmla="*/ 186045 h 237886"/>
                <a:gd name="connsiteX12" fmla="*/ 212046 w 225450"/>
                <a:gd name="connsiteY12" fmla="*/ 177324 h 237886"/>
                <a:gd name="connsiteX13" fmla="*/ 212046 w 225450"/>
                <a:gd name="connsiteY13" fmla="*/ 223513 h 237886"/>
                <a:gd name="connsiteX14" fmla="*/ 174902 w 225450"/>
                <a:gd name="connsiteY14" fmla="*/ 234333 h 237886"/>
                <a:gd name="connsiteX15" fmla="*/ 128714 w 225450"/>
                <a:gd name="connsiteY15" fmla="*/ 237886 h 237886"/>
                <a:gd name="connsiteX16" fmla="*/ 60400 w 225450"/>
                <a:gd name="connsiteY16" fmla="*/ 101421 h 237886"/>
                <a:gd name="connsiteX17" fmla="*/ 168765 w 225450"/>
                <a:gd name="connsiteY17" fmla="*/ 101421 h 237886"/>
                <a:gd name="connsiteX18" fmla="*/ 168765 w 225450"/>
                <a:gd name="connsiteY18" fmla="*/ 88824 h 237886"/>
                <a:gd name="connsiteX19" fmla="*/ 157137 w 225450"/>
                <a:gd name="connsiteY19" fmla="*/ 57816 h 237886"/>
                <a:gd name="connsiteX20" fmla="*/ 118055 w 225450"/>
                <a:gd name="connsiteY20" fmla="*/ 46511 h 237886"/>
                <a:gd name="connsiteX21" fmla="*/ 72997 w 225450"/>
                <a:gd name="connsiteY21" fmla="*/ 59593 h 237886"/>
                <a:gd name="connsiteX22" fmla="*/ 60239 w 225450"/>
                <a:gd name="connsiteY22" fmla="*/ 101421 h 23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450" h="237886">
                  <a:moveTo>
                    <a:pt x="128714" y="237725"/>
                  </a:moveTo>
                  <a:cubicBezTo>
                    <a:pt x="89147" y="237725"/>
                    <a:pt x="57816" y="227873"/>
                    <a:pt x="34722" y="208171"/>
                  </a:cubicBezTo>
                  <a:cubicBezTo>
                    <a:pt x="11628" y="188468"/>
                    <a:pt x="0" y="158429"/>
                    <a:pt x="0" y="118378"/>
                  </a:cubicBezTo>
                  <a:cubicBezTo>
                    <a:pt x="0" y="82041"/>
                    <a:pt x="9690" y="53294"/>
                    <a:pt x="29231" y="31977"/>
                  </a:cubicBezTo>
                  <a:cubicBezTo>
                    <a:pt x="48772" y="10659"/>
                    <a:pt x="77680" y="0"/>
                    <a:pt x="116117" y="0"/>
                  </a:cubicBezTo>
                  <a:cubicBezTo>
                    <a:pt x="151485" y="0"/>
                    <a:pt x="178455" y="9205"/>
                    <a:pt x="197350" y="27778"/>
                  </a:cubicBezTo>
                  <a:cubicBezTo>
                    <a:pt x="216084" y="46188"/>
                    <a:pt x="225451" y="70413"/>
                    <a:pt x="225451" y="100290"/>
                  </a:cubicBezTo>
                  <a:lnTo>
                    <a:pt x="225451" y="141634"/>
                  </a:lnTo>
                  <a:lnTo>
                    <a:pt x="60239" y="141634"/>
                  </a:lnTo>
                  <a:cubicBezTo>
                    <a:pt x="63792" y="159883"/>
                    <a:pt x="72189" y="172480"/>
                    <a:pt x="85594" y="179262"/>
                  </a:cubicBezTo>
                  <a:cubicBezTo>
                    <a:pt x="98998" y="186045"/>
                    <a:pt x="117732" y="189437"/>
                    <a:pt x="142280" y="189437"/>
                  </a:cubicBezTo>
                  <a:cubicBezTo>
                    <a:pt x="154553" y="189437"/>
                    <a:pt x="166989" y="188306"/>
                    <a:pt x="179585" y="186045"/>
                  </a:cubicBezTo>
                  <a:cubicBezTo>
                    <a:pt x="192344" y="183784"/>
                    <a:pt x="203164" y="180877"/>
                    <a:pt x="212046" y="177324"/>
                  </a:cubicBezTo>
                  <a:lnTo>
                    <a:pt x="212046" y="223513"/>
                  </a:lnTo>
                  <a:cubicBezTo>
                    <a:pt x="201388" y="228358"/>
                    <a:pt x="189114" y="231911"/>
                    <a:pt x="174902" y="234333"/>
                  </a:cubicBezTo>
                  <a:cubicBezTo>
                    <a:pt x="160690" y="236756"/>
                    <a:pt x="145348" y="237886"/>
                    <a:pt x="128714" y="237886"/>
                  </a:cubicBezTo>
                  <a:moveTo>
                    <a:pt x="60400" y="101421"/>
                  </a:moveTo>
                  <a:lnTo>
                    <a:pt x="168765" y="101421"/>
                  </a:lnTo>
                  <a:lnTo>
                    <a:pt x="168765" y="88824"/>
                  </a:lnTo>
                  <a:cubicBezTo>
                    <a:pt x="168765" y="75581"/>
                    <a:pt x="164889" y="65245"/>
                    <a:pt x="157137" y="57816"/>
                  </a:cubicBezTo>
                  <a:cubicBezTo>
                    <a:pt x="149385" y="50226"/>
                    <a:pt x="136466" y="46511"/>
                    <a:pt x="118055" y="46511"/>
                  </a:cubicBezTo>
                  <a:cubicBezTo>
                    <a:pt x="96576" y="46511"/>
                    <a:pt x="81556" y="50872"/>
                    <a:pt x="72997" y="59593"/>
                  </a:cubicBezTo>
                  <a:cubicBezTo>
                    <a:pt x="64438" y="68314"/>
                    <a:pt x="60239" y="82202"/>
                    <a:pt x="60239" y="101421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AAC1F34-E682-1F68-AB50-A7A4220F2F20}"/>
                </a:ext>
              </a:extLst>
            </p:cNvPr>
            <p:cNvSpPr/>
            <p:nvPr/>
          </p:nvSpPr>
          <p:spPr>
            <a:xfrm>
              <a:off x="2791753" y="1772117"/>
              <a:ext cx="224320" cy="238047"/>
            </a:xfrm>
            <a:custGeom>
              <a:avLst/>
              <a:gdLst>
                <a:gd name="connsiteX0" fmla="*/ 81395 w 224320"/>
                <a:gd name="connsiteY0" fmla="*/ 237725 h 238047"/>
                <a:gd name="connsiteX1" fmla="*/ 41182 w 224320"/>
                <a:gd name="connsiteY1" fmla="*/ 229811 h 238047"/>
                <a:gd name="connsiteX2" fmla="*/ 11305 w 224320"/>
                <a:gd name="connsiteY2" fmla="*/ 206233 h 238047"/>
                <a:gd name="connsiteX3" fmla="*/ 0 w 224320"/>
                <a:gd name="connsiteY3" fmla="*/ 166989 h 238047"/>
                <a:gd name="connsiteX4" fmla="*/ 23902 w 224320"/>
                <a:gd name="connsiteY4" fmla="*/ 113048 h 238047"/>
                <a:gd name="connsiteX5" fmla="*/ 94476 w 224320"/>
                <a:gd name="connsiteY5" fmla="*/ 92861 h 238047"/>
                <a:gd name="connsiteX6" fmla="*/ 161982 w 224320"/>
                <a:gd name="connsiteY6" fmla="*/ 92861 h 238047"/>
                <a:gd name="connsiteX7" fmla="*/ 161982 w 224320"/>
                <a:gd name="connsiteY7" fmla="*/ 86563 h 238047"/>
                <a:gd name="connsiteX8" fmla="*/ 150193 w 224320"/>
                <a:gd name="connsiteY8" fmla="*/ 56686 h 238047"/>
                <a:gd name="connsiteX9" fmla="*/ 102713 w 224320"/>
                <a:gd name="connsiteY9" fmla="*/ 47965 h 238047"/>
                <a:gd name="connsiteX10" fmla="*/ 27616 w 224320"/>
                <a:gd name="connsiteY10" fmla="*/ 60077 h 238047"/>
                <a:gd name="connsiteX11" fmla="*/ 27616 w 224320"/>
                <a:gd name="connsiteY11" fmla="*/ 14373 h 238047"/>
                <a:gd name="connsiteX12" fmla="*/ 66376 w 224320"/>
                <a:gd name="connsiteY12" fmla="*/ 4037 h 238047"/>
                <a:gd name="connsiteX13" fmla="*/ 116278 w 224320"/>
                <a:gd name="connsiteY13" fmla="*/ 0 h 238047"/>
                <a:gd name="connsiteX14" fmla="*/ 196058 w 224320"/>
                <a:gd name="connsiteY14" fmla="*/ 20995 h 238047"/>
                <a:gd name="connsiteX15" fmla="*/ 224320 w 224320"/>
                <a:gd name="connsiteY15" fmla="*/ 88178 h 238047"/>
                <a:gd name="connsiteX16" fmla="*/ 224320 w 224320"/>
                <a:gd name="connsiteY16" fmla="*/ 233203 h 238047"/>
                <a:gd name="connsiteX17" fmla="*/ 167958 w 224320"/>
                <a:gd name="connsiteY17" fmla="*/ 233203 h 238047"/>
                <a:gd name="connsiteX18" fmla="*/ 164566 w 224320"/>
                <a:gd name="connsiteY18" fmla="*/ 212531 h 238047"/>
                <a:gd name="connsiteX19" fmla="*/ 131298 w 224320"/>
                <a:gd name="connsiteY19" fmla="*/ 231265 h 238047"/>
                <a:gd name="connsiteX20" fmla="*/ 81718 w 224320"/>
                <a:gd name="connsiteY20" fmla="*/ 238048 h 238047"/>
                <a:gd name="connsiteX21" fmla="*/ 99321 w 224320"/>
                <a:gd name="connsiteY21" fmla="*/ 194928 h 238047"/>
                <a:gd name="connsiteX22" fmla="*/ 136950 w 224320"/>
                <a:gd name="connsiteY22" fmla="*/ 187660 h 238047"/>
                <a:gd name="connsiteX23" fmla="*/ 161982 w 224320"/>
                <a:gd name="connsiteY23" fmla="*/ 169411 h 238047"/>
                <a:gd name="connsiteX24" fmla="*/ 161982 w 224320"/>
                <a:gd name="connsiteY24" fmla="*/ 133236 h 238047"/>
                <a:gd name="connsiteX25" fmla="*/ 95930 w 224320"/>
                <a:gd name="connsiteY25" fmla="*/ 133236 h 238047"/>
                <a:gd name="connsiteX26" fmla="*/ 57816 w 224320"/>
                <a:gd name="connsiteY26" fmla="*/ 164566 h 238047"/>
                <a:gd name="connsiteX27" fmla="*/ 99321 w 224320"/>
                <a:gd name="connsiteY27" fmla="*/ 194928 h 238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4320" h="238047">
                  <a:moveTo>
                    <a:pt x="81395" y="237725"/>
                  </a:moveTo>
                  <a:cubicBezTo>
                    <a:pt x="67022" y="237725"/>
                    <a:pt x="53456" y="235141"/>
                    <a:pt x="41182" y="229811"/>
                  </a:cubicBezTo>
                  <a:cubicBezTo>
                    <a:pt x="28747" y="224482"/>
                    <a:pt x="18895" y="216568"/>
                    <a:pt x="11305" y="206233"/>
                  </a:cubicBezTo>
                  <a:cubicBezTo>
                    <a:pt x="3715" y="195735"/>
                    <a:pt x="0" y="182654"/>
                    <a:pt x="0" y="166989"/>
                  </a:cubicBezTo>
                  <a:cubicBezTo>
                    <a:pt x="0" y="144540"/>
                    <a:pt x="7913" y="126453"/>
                    <a:pt x="23902" y="113048"/>
                  </a:cubicBezTo>
                  <a:cubicBezTo>
                    <a:pt x="39729" y="99644"/>
                    <a:pt x="63307" y="92861"/>
                    <a:pt x="94476" y="92861"/>
                  </a:cubicBezTo>
                  <a:lnTo>
                    <a:pt x="161982" y="92861"/>
                  </a:lnTo>
                  <a:lnTo>
                    <a:pt x="161982" y="86563"/>
                  </a:lnTo>
                  <a:cubicBezTo>
                    <a:pt x="161982" y="72351"/>
                    <a:pt x="158106" y="62500"/>
                    <a:pt x="150193" y="56686"/>
                  </a:cubicBezTo>
                  <a:cubicBezTo>
                    <a:pt x="142280" y="50872"/>
                    <a:pt x="126453" y="47965"/>
                    <a:pt x="102713" y="47965"/>
                  </a:cubicBezTo>
                  <a:cubicBezTo>
                    <a:pt x="76711" y="47965"/>
                    <a:pt x="51679" y="52002"/>
                    <a:pt x="27616" y="60077"/>
                  </a:cubicBezTo>
                  <a:lnTo>
                    <a:pt x="27616" y="14373"/>
                  </a:lnTo>
                  <a:cubicBezTo>
                    <a:pt x="38275" y="10174"/>
                    <a:pt x="51195" y="6783"/>
                    <a:pt x="66376" y="4037"/>
                  </a:cubicBezTo>
                  <a:cubicBezTo>
                    <a:pt x="81556" y="1292"/>
                    <a:pt x="98191" y="0"/>
                    <a:pt x="116278" y="0"/>
                  </a:cubicBezTo>
                  <a:cubicBezTo>
                    <a:pt x="150677" y="0"/>
                    <a:pt x="177163" y="6944"/>
                    <a:pt x="196058" y="20995"/>
                  </a:cubicBezTo>
                  <a:cubicBezTo>
                    <a:pt x="214792" y="34884"/>
                    <a:pt x="224320" y="57332"/>
                    <a:pt x="224320" y="88178"/>
                  </a:cubicBezTo>
                  <a:lnTo>
                    <a:pt x="224320" y="233203"/>
                  </a:lnTo>
                  <a:lnTo>
                    <a:pt x="167958" y="233203"/>
                  </a:lnTo>
                  <a:lnTo>
                    <a:pt x="164566" y="212531"/>
                  </a:lnTo>
                  <a:cubicBezTo>
                    <a:pt x="155522" y="220606"/>
                    <a:pt x="144541" y="226743"/>
                    <a:pt x="131298" y="231265"/>
                  </a:cubicBezTo>
                  <a:cubicBezTo>
                    <a:pt x="118055" y="235787"/>
                    <a:pt x="101582" y="238048"/>
                    <a:pt x="81718" y="238048"/>
                  </a:cubicBezTo>
                  <a:moveTo>
                    <a:pt x="99321" y="194928"/>
                  </a:moveTo>
                  <a:cubicBezTo>
                    <a:pt x="113694" y="194928"/>
                    <a:pt x="126291" y="192505"/>
                    <a:pt x="136950" y="187660"/>
                  </a:cubicBezTo>
                  <a:cubicBezTo>
                    <a:pt x="147609" y="182815"/>
                    <a:pt x="155845" y="176840"/>
                    <a:pt x="161982" y="169411"/>
                  </a:cubicBezTo>
                  <a:lnTo>
                    <a:pt x="161982" y="133236"/>
                  </a:lnTo>
                  <a:lnTo>
                    <a:pt x="95930" y="133236"/>
                  </a:lnTo>
                  <a:cubicBezTo>
                    <a:pt x="70575" y="133236"/>
                    <a:pt x="57816" y="143733"/>
                    <a:pt x="57816" y="164566"/>
                  </a:cubicBezTo>
                  <a:cubicBezTo>
                    <a:pt x="57816" y="185399"/>
                    <a:pt x="71544" y="194928"/>
                    <a:pt x="99321" y="194928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987E76B-398C-B767-2AF2-65221F0FF93E}"/>
                </a:ext>
              </a:extLst>
            </p:cNvPr>
            <p:cNvSpPr/>
            <p:nvPr/>
          </p:nvSpPr>
          <p:spPr>
            <a:xfrm>
              <a:off x="306823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5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4835B3C-AAF0-D3E7-7851-21D164D751B1}"/>
                </a:ext>
              </a:extLst>
            </p:cNvPr>
            <p:cNvSpPr/>
            <p:nvPr/>
          </p:nvSpPr>
          <p:spPr>
            <a:xfrm>
              <a:off x="651749" y="1722698"/>
              <a:ext cx="500481" cy="262110"/>
            </a:xfrm>
            <a:custGeom>
              <a:avLst/>
              <a:gdLst>
                <a:gd name="connsiteX0" fmla="*/ 0 w 500481"/>
                <a:gd name="connsiteY0" fmla="*/ 0 h 262110"/>
                <a:gd name="connsiteX1" fmla="*/ 323 w 500481"/>
                <a:gd name="connsiteY1" fmla="*/ 122415 h 262110"/>
                <a:gd name="connsiteX2" fmla="*/ 499351 w 500481"/>
                <a:gd name="connsiteY2" fmla="*/ 262111 h 262110"/>
                <a:gd name="connsiteX3" fmla="*/ 500481 w 500481"/>
                <a:gd name="connsiteY3" fmla="*/ 137273 h 262110"/>
                <a:gd name="connsiteX4" fmla="*/ 0 w 500481"/>
                <a:gd name="connsiteY4" fmla="*/ 0 h 26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1" h="262110">
                  <a:moveTo>
                    <a:pt x="0" y="0"/>
                  </a:moveTo>
                  <a:lnTo>
                    <a:pt x="323" y="122415"/>
                  </a:lnTo>
                  <a:lnTo>
                    <a:pt x="499351" y="262111"/>
                  </a:lnTo>
                  <a:lnTo>
                    <a:pt x="500481" y="137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9E2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2137BD5-C0CA-FBFE-17F5-34B599E28401}"/>
                </a:ext>
              </a:extLst>
            </p:cNvPr>
            <p:cNvSpPr/>
            <p:nvPr/>
          </p:nvSpPr>
          <p:spPr>
            <a:xfrm>
              <a:off x="891088" y="1570890"/>
              <a:ext cx="4360" cy="968"/>
            </a:xfrm>
            <a:custGeom>
              <a:avLst/>
              <a:gdLst>
                <a:gd name="connsiteX0" fmla="*/ 0 w 4360"/>
                <a:gd name="connsiteY0" fmla="*/ 969 h 968"/>
                <a:gd name="connsiteX1" fmla="*/ 4360 w 4360"/>
                <a:gd name="connsiteY1" fmla="*/ 0 h 968"/>
                <a:gd name="connsiteX2" fmla="*/ 0 w 4360"/>
                <a:gd name="connsiteY2" fmla="*/ 969 h 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60" h="968">
                  <a:moveTo>
                    <a:pt x="0" y="969"/>
                  </a:moveTo>
                  <a:cubicBezTo>
                    <a:pt x="1453" y="646"/>
                    <a:pt x="2907" y="323"/>
                    <a:pt x="4360" y="0"/>
                  </a:cubicBezTo>
                  <a:cubicBezTo>
                    <a:pt x="2907" y="323"/>
                    <a:pt x="1453" y="484"/>
                    <a:pt x="0" y="969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5B3144-4C33-8B7B-31D8-C9311F38BE87}"/>
                </a:ext>
              </a:extLst>
            </p:cNvPr>
            <p:cNvSpPr/>
            <p:nvPr/>
          </p:nvSpPr>
          <p:spPr>
            <a:xfrm>
              <a:off x="895448" y="1570191"/>
              <a:ext cx="257427" cy="218882"/>
            </a:xfrm>
            <a:custGeom>
              <a:avLst/>
              <a:gdLst>
                <a:gd name="connsiteX0" fmla="*/ 8559 w 257427"/>
                <a:gd name="connsiteY0" fmla="*/ 218075 h 218882"/>
                <a:gd name="connsiteX1" fmla="*/ 257427 w 257427"/>
                <a:gd name="connsiteY1" fmla="*/ 162035 h 218882"/>
                <a:gd name="connsiteX2" fmla="*/ 257427 w 257427"/>
                <a:gd name="connsiteY2" fmla="*/ 161712 h 218882"/>
                <a:gd name="connsiteX3" fmla="*/ 237240 w 257427"/>
                <a:gd name="connsiteY3" fmla="*/ 126829 h 218882"/>
                <a:gd name="connsiteX4" fmla="*/ 26970 w 257427"/>
                <a:gd name="connsiteY4" fmla="*/ 5383 h 218882"/>
                <a:gd name="connsiteX5" fmla="*/ 0 w 257427"/>
                <a:gd name="connsiteY5" fmla="*/ 538 h 218882"/>
                <a:gd name="connsiteX6" fmla="*/ 4683 w 257427"/>
                <a:gd name="connsiteY6" fmla="*/ 53 h 218882"/>
                <a:gd name="connsiteX7" fmla="*/ 4683 w 257427"/>
                <a:gd name="connsiteY7" fmla="*/ 218883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27" h="218882">
                  <a:moveTo>
                    <a:pt x="8559" y="218075"/>
                  </a:moveTo>
                  <a:lnTo>
                    <a:pt x="257427" y="162035"/>
                  </a:lnTo>
                  <a:lnTo>
                    <a:pt x="257427" y="161712"/>
                  </a:lnTo>
                  <a:cubicBezTo>
                    <a:pt x="257427" y="147339"/>
                    <a:pt x="249675" y="133935"/>
                    <a:pt x="237240" y="126829"/>
                  </a:cubicBezTo>
                  <a:lnTo>
                    <a:pt x="26970" y="5383"/>
                  </a:lnTo>
                  <a:cubicBezTo>
                    <a:pt x="18734" y="538"/>
                    <a:pt x="9205" y="-916"/>
                    <a:pt x="0" y="538"/>
                  </a:cubicBezTo>
                  <a:cubicBezTo>
                    <a:pt x="1615" y="376"/>
                    <a:pt x="3068" y="53"/>
                    <a:pt x="4683" y="53"/>
                  </a:cubicBezTo>
                  <a:lnTo>
                    <a:pt x="4683" y="218883"/>
                  </a:ln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412A883-4C82-CC34-FBC3-D9B109FCFB91}"/>
                </a:ext>
              </a:extLst>
            </p:cNvPr>
            <p:cNvSpPr/>
            <p:nvPr/>
          </p:nvSpPr>
          <p:spPr>
            <a:xfrm>
              <a:off x="886566" y="1572344"/>
              <a:ext cx="3229" cy="1130"/>
            </a:xfrm>
            <a:custGeom>
              <a:avLst/>
              <a:gdLst>
                <a:gd name="connsiteX0" fmla="*/ 0 w 3229"/>
                <a:gd name="connsiteY0" fmla="*/ 1130 h 1130"/>
                <a:gd name="connsiteX1" fmla="*/ 3230 w 3229"/>
                <a:gd name="connsiteY1" fmla="*/ 0 h 1130"/>
                <a:gd name="connsiteX2" fmla="*/ 0 w 3229"/>
                <a:gd name="connsiteY2" fmla="*/ 1130 h 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29" h="1130">
                  <a:moveTo>
                    <a:pt x="0" y="1130"/>
                  </a:moveTo>
                  <a:cubicBezTo>
                    <a:pt x="1130" y="646"/>
                    <a:pt x="2099" y="323"/>
                    <a:pt x="3230" y="0"/>
                  </a:cubicBezTo>
                  <a:cubicBezTo>
                    <a:pt x="2099" y="323"/>
                    <a:pt x="1130" y="646"/>
                    <a:pt x="0" y="113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D3EE83A-209C-820D-71B9-ACAD7F021CBC}"/>
                </a:ext>
              </a:extLst>
            </p:cNvPr>
            <p:cNvSpPr/>
            <p:nvPr/>
          </p:nvSpPr>
          <p:spPr>
            <a:xfrm>
              <a:off x="882044" y="1573313"/>
              <a:ext cx="4521" cy="2260"/>
            </a:xfrm>
            <a:custGeom>
              <a:avLst/>
              <a:gdLst>
                <a:gd name="connsiteX0" fmla="*/ 0 w 4521"/>
                <a:gd name="connsiteY0" fmla="*/ 2261 h 2260"/>
                <a:gd name="connsiteX1" fmla="*/ 4522 w 4521"/>
                <a:gd name="connsiteY1" fmla="*/ 0 h 2260"/>
                <a:gd name="connsiteX2" fmla="*/ 0 w 4521"/>
                <a:gd name="connsiteY2" fmla="*/ 2261 h 2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21" h="2260">
                  <a:moveTo>
                    <a:pt x="0" y="2261"/>
                  </a:moveTo>
                  <a:cubicBezTo>
                    <a:pt x="1453" y="1453"/>
                    <a:pt x="2907" y="646"/>
                    <a:pt x="4522" y="0"/>
                  </a:cubicBezTo>
                  <a:cubicBezTo>
                    <a:pt x="3068" y="646"/>
                    <a:pt x="1453" y="1292"/>
                    <a:pt x="0" y="2261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E18D580-C32F-0500-2C34-0ABB27365906}"/>
                </a:ext>
              </a:extLst>
            </p:cNvPr>
            <p:cNvSpPr/>
            <p:nvPr/>
          </p:nvSpPr>
          <p:spPr>
            <a:xfrm>
              <a:off x="895448" y="1570890"/>
              <a:ext cx="161" cy="16149"/>
            </a:xfrm>
            <a:custGeom>
              <a:avLst/>
              <a:gdLst>
                <a:gd name="connsiteX0" fmla="*/ 0 w 161"/>
                <a:gd name="connsiteY0" fmla="*/ 0 h 16149"/>
                <a:gd name="connsiteX1" fmla="*/ 162 w 161"/>
                <a:gd name="connsiteY1" fmla="*/ 0 h 16149"/>
                <a:gd name="connsiteX2" fmla="*/ 0 w 161"/>
                <a:gd name="connsiteY2" fmla="*/ 0 h 1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" h="16149">
                  <a:moveTo>
                    <a:pt x="0" y="0"/>
                  </a:moveTo>
                  <a:cubicBezTo>
                    <a:pt x="0" y="0"/>
                    <a:pt x="0" y="0"/>
                    <a:pt x="162" y="0"/>
                  </a:cubicBezTo>
                  <a:cubicBezTo>
                    <a:pt x="162" y="0"/>
                    <a:pt x="162" y="0"/>
                    <a:pt x="0" y="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C1EA094-26D6-A685-7605-DCE8272603A4}"/>
                </a:ext>
              </a:extLst>
            </p:cNvPr>
            <p:cNvSpPr/>
            <p:nvPr/>
          </p:nvSpPr>
          <p:spPr>
            <a:xfrm>
              <a:off x="889796" y="1571698"/>
              <a:ext cx="1291" cy="484"/>
            </a:xfrm>
            <a:custGeom>
              <a:avLst/>
              <a:gdLst>
                <a:gd name="connsiteX0" fmla="*/ 0 w 1291"/>
                <a:gd name="connsiteY0" fmla="*/ 484 h 484"/>
                <a:gd name="connsiteX1" fmla="*/ 1292 w 1291"/>
                <a:gd name="connsiteY1" fmla="*/ 0 h 484"/>
                <a:gd name="connsiteX2" fmla="*/ 0 w 1291"/>
                <a:gd name="connsiteY2" fmla="*/ 484 h 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1" h="484">
                  <a:moveTo>
                    <a:pt x="0" y="484"/>
                  </a:moveTo>
                  <a:cubicBezTo>
                    <a:pt x="0" y="484"/>
                    <a:pt x="807" y="161"/>
                    <a:pt x="1292" y="0"/>
                  </a:cubicBezTo>
                  <a:cubicBezTo>
                    <a:pt x="807" y="0"/>
                    <a:pt x="485" y="323"/>
                    <a:pt x="0" y="484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AB62E37-67CB-1284-E385-3C454C7A78F6}"/>
                </a:ext>
              </a:extLst>
            </p:cNvPr>
            <p:cNvSpPr/>
            <p:nvPr/>
          </p:nvSpPr>
          <p:spPr>
            <a:xfrm>
              <a:off x="651749" y="1570245"/>
              <a:ext cx="248544" cy="274707"/>
            </a:xfrm>
            <a:custGeom>
              <a:avLst/>
              <a:gdLst>
                <a:gd name="connsiteX0" fmla="*/ 248545 w 248544"/>
                <a:gd name="connsiteY0" fmla="*/ 0 h 274707"/>
                <a:gd name="connsiteX1" fmla="*/ 243861 w 248544"/>
                <a:gd name="connsiteY1" fmla="*/ 484 h 274707"/>
                <a:gd name="connsiteX2" fmla="*/ 243700 w 248544"/>
                <a:gd name="connsiteY2" fmla="*/ 484 h 274707"/>
                <a:gd name="connsiteX3" fmla="*/ 239339 w 248544"/>
                <a:gd name="connsiteY3" fmla="*/ 1453 h 274707"/>
                <a:gd name="connsiteX4" fmla="*/ 238048 w 248544"/>
                <a:gd name="connsiteY4" fmla="*/ 1938 h 274707"/>
                <a:gd name="connsiteX5" fmla="*/ 234818 w 248544"/>
                <a:gd name="connsiteY5" fmla="*/ 3068 h 274707"/>
                <a:gd name="connsiteX6" fmla="*/ 230296 w 248544"/>
                <a:gd name="connsiteY6" fmla="*/ 5329 h 274707"/>
                <a:gd name="connsiteX7" fmla="*/ 20187 w 248544"/>
                <a:gd name="connsiteY7" fmla="*/ 126614 h 274707"/>
                <a:gd name="connsiteX8" fmla="*/ 3068 w 248544"/>
                <a:gd name="connsiteY8" fmla="*/ 146155 h 274707"/>
                <a:gd name="connsiteX9" fmla="*/ 0 w 248544"/>
                <a:gd name="connsiteY9" fmla="*/ 161659 h 274707"/>
                <a:gd name="connsiteX10" fmla="*/ 0 w 248544"/>
                <a:gd name="connsiteY10" fmla="*/ 274708 h 274707"/>
                <a:gd name="connsiteX11" fmla="*/ 323 w 248544"/>
                <a:gd name="connsiteY11" fmla="*/ 274708 h 274707"/>
                <a:gd name="connsiteX12" fmla="*/ 248383 w 248544"/>
                <a:gd name="connsiteY12" fmla="*/ 218829 h 274707"/>
                <a:gd name="connsiteX13" fmla="*/ 248383 w 248544"/>
                <a:gd name="connsiteY13" fmla="*/ 0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248545" y="0"/>
                  </a:moveTo>
                  <a:cubicBezTo>
                    <a:pt x="246930" y="0"/>
                    <a:pt x="245476" y="323"/>
                    <a:pt x="243861" y="484"/>
                  </a:cubicBezTo>
                  <a:cubicBezTo>
                    <a:pt x="243861" y="484"/>
                    <a:pt x="243861" y="484"/>
                    <a:pt x="243700" y="484"/>
                  </a:cubicBezTo>
                  <a:cubicBezTo>
                    <a:pt x="242246" y="646"/>
                    <a:pt x="240793" y="969"/>
                    <a:pt x="239339" y="1453"/>
                  </a:cubicBezTo>
                  <a:cubicBezTo>
                    <a:pt x="238855" y="1453"/>
                    <a:pt x="238532" y="1776"/>
                    <a:pt x="238048" y="1938"/>
                  </a:cubicBezTo>
                  <a:cubicBezTo>
                    <a:pt x="236917" y="2261"/>
                    <a:pt x="235787" y="2584"/>
                    <a:pt x="234818" y="3068"/>
                  </a:cubicBezTo>
                  <a:cubicBezTo>
                    <a:pt x="233203" y="3714"/>
                    <a:pt x="231749" y="4360"/>
                    <a:pt x="230296" y="5329"/>
                  </a:cubicBezTo>
                  <a:lnTo>
                    <a:pt x="20187" y="126614"/>
                  </a:lnTo>
                  <a:cubicBezTo>
                    <a:pt x="12435" y="131136"/>
                    <a:pt x="6460" y="138081"/>
                    <a:pt x="3068" y="146155"/>
                  </a:cubicBezTo>
                  <a:cubicBezTo>
                    <a:pt x="1130" y="151000"/>
                    <a:pt x="0" y="156168"/>
                    <a:pt x="0" y="161659"/>
                  </a:cubicBezTo>
                  <a:lnTo>
                    <a:pt x="0" y="274708"/>
                  </a:lnTo>
                  <a:lnTo>
                    <a:pt x="323" y="274708"/>
                  </a:lnTo>
                  <a:cubicBezTo>
                    <a:pt x="323" y="274708"/>
                    <a:pt x="248383" y="218829"/>
                    <a:pt x="248383" y="218829"/>
                  </a:cubicBezTo>
                  <a:lnTo>
                    <a:pt x="248383" y="0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B941B59-A3B0-2DF2-2466-271370E91DED}"/>
                </a:ext>
              </a:extLst>
            </p:cNvPr>
            <p:cNvSpPr/>
            <p:nvPr/>
          </p:nvSpPr>
          <p:spPr>
            <a:xfrm>
              <a:off x="651749" y="1915688"/>
              <a:ext cx="257265" cy="218882"/>
            </a:xfrm>
            <a:custGeom>
              <a:avLst/>
              <a:gdLst>
                <a:gd name="connsiteX0" fmla="*/ 248868 w 257265"/>
                <a:gd name="connsiteY0" fmla="*/ 808 h 218882"/>
                <a:gd name="connsiteX1" fmla="*/ 0 w 257265"/>
                <a:gd name="connsiteY1" fmla="*/ 57009 h 218882"/>
                <a:gd name="connsiteX2" fmla="*/ 0 w 257265"/>
                <a:gd name="connsiteY2" fmla="*/ 57332 h 218882"/>
                <a:gd name="connsiteX3" fmla="*/ 20187 w 257265"/>
                <a:gd name="connsiteY3" fmla="*/ 92215 h 218882"/>
                <a:gd name="connsiteX4" fmla="*/ 230296 w 257265"/>
                <a:gd name="connsiteY4" fmla="*/ 213500 h 218882"/>
                <a:gd name="connsiteX5" fmla="*/ 257266 w 257265"/>
                <a:gd name="connsiteY5" fmla="*/ 218345 h 218882"/>
                <a:gd name="connsiteX6" fmla="*/ 252582 w 257265"/>
                <a:gd name="connsiteY6" fmla="*/ 218829 h 218882"/>
                <a:gd name="connsiteX7" fmla="*/ 252582 w 257265"/>
                <a:gd name="connsiteY7" fmla="*/ 0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265" h="218882">
                  <a:moveTo>
                    <a:pt x="248868" y="808"/>
                  </a:moveTo>
                  <a:lnTo>
                    <a:pt x="0" y="57009"/>
                  </a:lnTo>
                  <a:lnTo>
                    <a:pt x="0" y="57332"/>
                  </a:lnTo>
                  <a:cubicBezTo>
                    <a:pt x="0" y="71705"/>
                    <a:pt x="7752" y="85109"/>
                    <a:pt x="20187" y="92215"/>
                  </a:cubicBezTo>
                  <a:lnTo>
                    <a:pt x="230296" y="213500"/>
                  </a:lnTo>
                  <a:cubicBezTo>
                    <a:pt x="238532" y="218345"/>
                    <a:pt x="248060" y="219798"/>
                    <a:pt x="257266" y="218345"/>
                  </a:cubicBezTo>
                  <a:cubicBezTo>
                    <a:pt x="255651" y="218506"/>
                    <a:pt x="254197" y="218829"/>
                    <a:pt x="252582" y="218829"/>
                  </a:cubicBezTo>
                  <a:lnTo>
                    <a:pt x="252582" y="0"/>
                  </a:ln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D6F26A8-FDA7-1896-3E4B-681E91D4EB1B}"/>
                </a:ext>
              </a:extLst>
            </p:cNvPr>
            <p:cNvSpPr/>
            <p:nvPr/>
          </p:nvSpPr>
          <p:spPr>
            <a:xfrm>
              <a:off x="904331" y="1859810"/>
              <a:ext cx="248544" cy="274707"/>
            </a:xfrm>
            <a:custGeom>
              <a:avLst/>
              <a:gdLst>
                <a:gd name="connsiteX0" fmla="*/ 0 w 248544"/>
                <a:gd name="connsiteY0" fmla="*/ 274708 h 274707"/>
                <a:gd name="connsiteX1" fmla="*/ 4683 w 248544"/>
                <a:gd name="connsiteY1" fmla="*/ 274223 h 274707"/>
                <a:gd name="connsiteX2" fmla="*/ 4845 w 248544"/>
                <a:gd name="connsiteY2" fmla="*/ 274223 h 274707"/>
                <a:gd name="connsiteX3" fmla="*/ 9205 w 248544"/>
                <a:gd name="connsiteY3" fmla="*/ 273254 h 274707"/>
                <a:gd name="connsiteX4" fmla="*/ 10497 w 248544"/>
                <a:gd name="connsiteY4" fmla="*/ 272770 h 274707"/>
                <a:gd name="connsiteX5" fmla="*/ 13727 w 248544"/>
                <a:gd name="connsiteY5" fmla="*/ 271639 h 274707"/>
                <a:gd name="connsiteX6" fmla="*/ 18249 w 248544"/>
                <a:gd name="connsiteY6" fmla="*/ 269378 h 274707"/>
                <a:gd name="connsiteX7" fmla="*/ 228358 w 248544"/>
                <a:gd name="connsiteY7" fmla="*/ 148093 h 274707"/>
                <a:gd name="connsiteX8" fmla="*/ 245476 w 248544"/>
                <a:gd name="connsiteY8" fmla="*/ 128552 h 274707"/>
                <a:gd name="connsiteX9" fmla="*/ 248545 w 248544"/>
                <a:gd name="connsiteY9" fmla="*/ 113048 h 274707"/>
                <a:gd name="connsiteX10" fmla="*/ 248545 w 248544"/>
                <a:gd name="connsiteY10" fmla="*/ 0 h 274707"/>
                <a:gd name="connsiteX11" fmla="*/ 248222 w 248544"/>
                <a:gd name="connsiteY11" fmla="*/ 0 h 274707"/>
                <a:gd name="connsiteX12" fmla="*/ 161 w 248544"/>
                <a:gd name="connsiteY12" fmla="*/ 55878 h 274707"/>
                <a:gd name="connsiteX13" fmla="*/ 161 w 248544"/>
                <a:gd name="connsiteY13" fmla="*/ 274708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0" y="274708"/>
                  </a:moveTo>
                  <a:cubicBezTo>
                    <a:pt x="1615" y="274708"/>
                    <a:pt x="3068" y="274546"/>
                    <a:pt x="4683" y="274223"/>
                  </a:cubicBezTo>
                  <a:cubicBezTo>
                    <a:pt x="4683" y="274223"/>
                    <a:pt x="4683" y="274223"/>
                    <a:pt x="4845" y="274223"/>
                  </a:cubicBezTo>
                  <a:cubicBezTo>
                    <a:pt x="6298" y="273900"/>
                    <a:pt x="7752" y="273577"/>
                    <a:pt x="9205" y="273254"/>
                  </a:cubicBezTo>
                  <a:cubicBezTo>
                    <a:pt x="9690" y="273254"/>
                    <a:pt x="10013" y="272931"/>
                    <a:pt x="10497" y="272770"/>
                  </a:cubicBezTo>
                  <a:cubicBezTo>
                    <a:pt x="11628" y="272447"/>
                    <a:pt x="12758" y="272124"/>
                    <a:pt x="13727" y="271639"/>
                  </a:cubicBezTo>
                  <a:cubicBezTo>
                    <a:pt x="15181" y="270993"/>
                    <a:pt x="16796" y="270186"/>
                    <a:pt x="18249" y="269378"/>
                  </a:cubicBezTo>
                  <a:lnTo>
                    <a:pt x="228358" y="148093"/>
                  </a:lnTo>
                  <a:cubicBezTo>
                    <a:pt x="236110" y="143571"/>
                    <a:pt x="242085" y="136627"/>
                    <a:pt x="245476" y="128552"/>
                  </a:cubicBezTo>
                  <a:cubicBezTo>
                    <a:pt x="247414" y="123707"/>
                    <a:pt x="248545" y="118539"/>
                    <a:pt x="248545" y="113048"/>
                  </a:cubicBezTo>
                  <a:lnTo>
                    <a:pt x="248545" y="0"/>
                  </a:lnTo>
                  <a:lnTo>
                    <a:pt x="248222" y="0"/>
                  </a:lnTo>
                  <a:cubicBezTo>
                    <a:pt x="248222" y="0"/>
                    <a:pt x="161" y="55878"/>
                    <a:pt x="161" y="55878"/>
                  </a:cubicBezTo>
                  <a:lnTo>
                    <a:pt x="161" y="274708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0066200-E42F-0E52-3410-CFDBA67F0E98}"/>
              </a:ext>
            </a:extLst>
          </p:cNvPr>
          <p:cNvCxnSpPr/>
          <p:nvPr userDrawn="1"/>
        </p:nvCxnSpPr>
        <p:spPr>
          <a:xfrm>
            <a:off x="1882855" y="6356838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8674592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+elemen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47651-6F93-970B-089B-8CFF514DD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55" y="365126"/>
            <a:ext cx="11385685" cy="935982"/>
          </a:xfrm>
        </p:spPr>
        <p:txBody>
          <a:bodyPr>
            <a:normAutofit/>
          </a:bodyPr>
          <a:lstStyle>
            <a:lvl1pPr>
              <a:defRPr sz="3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7F590-6A16-8345-5D41-7D8CE5E57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155" y="1301108"/>
            <a:ext cx="11385681" cy="4773408"/>
          </a:xfrm>
        </p:spPr>
        <p:txBody>
          <a:bodyPr/>
          <a:lstStyle>
            <a:lvl1pPr>
              <a:buClr>
                <a:schemeClr val="accent2"/>
              </a:buCl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06D639-6CCE-5C4A-FD84-27DC5C88C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47911" y="6400413"/>
            <a:ext cx="3265737" cy="276999"/>
          </a:xfrm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 2025 SkillReal, All rights reserved. Confidential </a:t>
            </a:r>
          </a:p>
        </p:txBody>
      </p:sp>
      <p:grpSp>
        <p:nvGrpSpPr>
          <p:cNvPr id="10" name="Graphic 36">
            <a:extLst>
              <a:ext uri="{FF2B5EF4-FFF2-40B4-BE49-F238E27FC236}">
                <a16:creationId xmlns:a16="http://schemas.microsoft.com/office/drawing/2014/main" id="{7BABA3F4-C599-E683-6CE1-1F65EB931F61}"/>
              </a:ext>
            </a:extLst>
          </p:cNvPr>
          <p:cNvGrpSpPr/>
          <p:nvPr userDrawn="1"/>
        </p:nvGrpSpPr>
        <p:grpSpPr>
          <a:xfrm>
            <a:off x="408847" y="6373640"/>
            <a:ext cx="1358026" cy="303772"/>
            <a:chOff x="651749" y="1570191"/>
            <a:chExt cx="2523077" cy="564379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7444B7B-791F-CFD4-22F2-42194D52CAAF}"/>
                </a:ext>
              </a:extLst>
            </p:cNvPr>
            <p:cNvSpPr/>
            <p:nvPr/>
          </p:nvSpPr>
          <p:spPr>
            <a:xfrm>
              <a:off x="1310497" y="1689753"/>
              <a:ext cx="231910" cy="320088"/>
            </a:xfrm>
            <a:custGeom>
              <a:avLst/>
              <a:gdLst>
                <a:gd name="connsiteX0" fmla="*/ 106427 w 231910"/>
                <a:gd name="connsiteY0" fmla="*/ 320088 h 320088"/>
                <a:gd name="connsiteX1" fmla="*/ 50710 w 231910"/>
                <a:gd name="connsiteY1" fmla="*/ 315728 h 320088"/>
                <a:gd name="connsiteX2" fmla="*/ 6137 w 231910"/>
                <a:gd name="connsiteY2" fmla="*/ 303131 h 320088"/>
                <a:gd name="connsiteX3" fmla="*/ 6137 w 231910"/>
                <a:gd name="connsiteY3" fmla="*/ 245800 h 320088"/>
                <a:gd name="connsiteX4" fmla="*/ 51841 w 231910"/>
                <a:gd name="connsiteY4" fmla="*/ 259688 h 320088"/>
                <a:gd name="connsiteX5" fmla="*/ 99967 w 231910"/>
                <a:gd name="connsiteY5" fmla="*/ 265018 h 320088"/>
                <a:gd name="connsiteX6" fmla="*/ 149547 w 231910"/>
                <a:gd name="connsiteY6" fmla="*/ 258719 h 320088"/>
                <a:gd name="connsiteX7" fmla="*/ 165374 w 231910"/>
                <a:gd name="connsiteY7" fmla="*/ 230296 h 320088"/>
                <a:gd name="connsiteX8" fmla="*/ 158591 w 231910"/>
                <a:gd name="connsiteY8" fmla="*/ 208171 h 320088"/>
                <a:gd name="connsiteX9" fmla="*/ 135174 w 231910"/>
                <a:gd name="connsiteY9" fmla="*/ 193474 h 320088"/>
                <a:gd name="connsiteX10" fmla="*/ 88178 w 231910"/>
                <a:gd name="connsiteY10" fmla="*/ 178778 h 320088"/>
                <a:gd name="connsiteX11" fmla="*/ 19703 w 231910"/>
                <a:gd name="connsiteY11" fmla="*/ 145025 h 320088"/>
                <a:gd name="connsiteX12" fmla="*/ 0 w 231910"/>
                <a:gd name="connsiteY12" fmla="*/ 89147 h 320088"/>
                <a:gd name="connsiteX13" fmla="*/ 31331 w 231910"/>
                <a:gd name="connsiteY13" fmla="*/ 23094 h 320088"/>
                <a:gd name="connsiteX14" fmla="*/ 122415 w 231910"/>
                <a:gd name="connsiteY14" fmla="*/ 0 h 320088"/>
                <a:gd name="connsiteX15" fmla="*/ 174417 w 231910"/>
                <a:gd name="connsiteY15" fmla="*/ 3876 h 320088"/>
                <a:gd name="connsiteX16" fmla="*/ 213500 w 231910"/>
                <a:gd name="connsiteY16" fmla="*/ 13081 h 320088"/>
                <a:gd name="connsiteX17" fmla="*/ 213500 w 231910"/>
                <a:gd name="connsiteY17" fmla="*/ 70413 h 320088"/>
                <a:gd name="connsiteX18" fmla="*/ 131136 w 231910"/>
                <a:gd name="connsiteY18" fmla="*/ 55555 h 320088"/>
                <a:gd name="connsiteX19" fmla="*/ 83494 w 231910"/>
                <a:gd name="connsiteY19" fmla="*/ 62015 h 320088"/>
                <a:gd name="connsiteX20" fmla="*/ 66214 w 231910"/>
                <a:gd name="connsiteY20" fmla="*/ 89147 h 320088"/>
                <a:gd name="connsiteX21" fmla="*/ 72512 w 231910"/>
                <a:gd name="connsiteY21" fmla="*/ 108365 h 320088"/>
                <a:gd name="connsiteX22" fmla="*/ 93992 w 231910"/>
                <a:gd name="connsiteY22" fmla="*/ 121446 h 320088"/>
                <a:gd name="connsiteX23" fmla="*/ 136627 w 231910"/>
                <a:gd name="connsiteY23" fmla="*/ 134528 h 320088"/>
                <a:gd name="connsiteX24" fmla="*/ 195412 w 231910"/>
                <a:gd name="connsiteY24" fmla="*/ 158591 h 320088"/>
                <a:gd name="connsiteX25" fmla="*/ 223997 w 231910"/>
                <a:gd name="connsiteY25" fmla="*/ 190406 h 320088"/>
                <a:gd name="connsiteX26" fmla="*/ 231911 w 231910"/>
                <a:gd name="connsiteY26" fmla="*/ 230296 h 320088"/>
                <a:gd name="connsiteX27" fmla="*/ 201065 w 231910"/>
                <a:gd name="connsiteY27" fmla="*/ 295379 h 320088"/>
                <a:gd name="connsiteX28" fmla="*/ 106104 w 231910"/>
                <a:gd name="connsiteY28" fmla="*/ 319927 h 32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31910" h="320088">
                  <a:moveTo>
                    <a:pt x="106427" y="320088"/>
                  </a:moveTo>
                  <a:cubicBezTo>
                    <a:pt x="86563" y="320088"/>
                    <a:pt x="67990" y="318635"/>
                    <a:pt x="50710" y="315728"/>
                  </a:cubicBezTo>
                  <a:cubicBezTo>
                    <a:pt x="33591" y="312821"/>
                    <a:pt x="18734" y="308622"/>
                    <a:pt x="6137" y="303131"/>
                  </a:cubicBezTo>
                  <a:lnTo>
                    <a:pt x="6137" y="245800"/>
                  </a:lnTo>
                  <a:cubicBezTo>
                    <a:pt x="20349" y="251613"/>
                    <a:pt x="35529" y="256297"/>
                    <a:pt x="51841" y="259688"/>
                  </a:cubicBezTo>
                  <a:cubicBezTo>
                    <a:pt x="68152" y="263241"/>
                    <a:pt x="84302" y="265018"/>
                    <a:pt x="99967" y="265018"/>
                  </a:cubicBezTo>
                  <a:cubicBezTo>
                    <a:pt x="122415" y="265018"/>
                    <a:pt x="139049" y="262918"/>
                    <a:pt x="149547" y="258719"/>
                  </a:cubicBezTo>
                  <a:cubicBezTo>
                    <a:pt x="160206" y="254520"/>
                    <a:pt x="165374" y="244992"/>
                    <a:pt x="165374" y="230296"/>
                  </a:cubicBezTo>
                  <a:cubicBezTo>
                    <a:pt x="165374" y="220929"/>
                    <a:pt x="163113" y="213661"/>
                    <a:pt x="158591" y="208171"/>
                  </a:cubicBezTo>
                  <a:cubicBezTo>
                    <a:pt x="154069" y="202680"/>
                    <a:pt x="146317" y="197835"/>
                    <a:pt x="135174" y="193474"/>
                  </a:cubicBezTo>
                  <a:cubicBezTo>
                    <a:pt x="124030" y="189114"/>
                    <a:pt x="108365" y="184269"/>
                    <a:pt x="88178" y="178778"/>
                  </a:cubicBezTo>
                  <a:cubicBezTo>
                    <a:pt x="55717" y="169734"/>
                    <a:pt x="32946" y="158591"/>
                    <a:pt x="19703" y="145025"/>
                  </a:cubicBezTo>
                  <a:cubicBezTo>
                    <a:pt x="6460" y="131459"/>
                    <a:pt x="0" y="112887"/>
                    <a:pt x="0" y="89147"/>
                  </a:cubicBezTo>
                  <a:cubicBezTo>
                    <a:pt x="0" y="60562"/>
                    <a:pt x="10497" y="38598"/>
                    <a:pt x="31331" y="23094"/>
                  </a:cubicBezTo>
                  <a:cubicBezTo>
                    <a:pt x="52164" y="7752"/>
                    <a:pt x="82525" y="0"/>
                    <a:pt x="122415" y="0"/>
                  </a:cubicBezTo>
                  <a:cubicBezTo>
                    <a:pt x="140987" y="0"/>
                    <a:pt x="158429" y="1292"/>
                    <a:pt x="174417" y="3876"/>
                  </a:cubicBezTo>
                  <a:cubicBezTo>
                    <a:pt x="190406" y="6460"/>
                    <a:pt x="203487" y="9528"/>
                    <a:pt x="213500" y="13081"/>
                  </a:cubicBezTo>
                  <a:lnTo>
                    <a:pt x="213500" y="70413"/>
                  </a:lnTo>
                  <a:cubicBezTo>
                    <a:pt x="187176" y="60400"/>
                    <a:pt x="159721" y="55555"/>
                    <a:pt x="131136" y="55555"/>
                  </a:cubicBezTo>
                  <a:cubicBezTo>
                    <a:pt x="110949" y="55555"/>
                    <a:pt x="94961" y="57655"/>
                    <a:pt x="83494" y="62015"/>
                  </a:cubicBezTo>
                  <a:cubicBezTo>
                    <a:pt x="71866" y="66376"/>
                    <a:pt x="66214" y="75419"/>
                    <a:pt x="66214" y="89147"/>
                  </a:cubicBezTo>
                  <a:cubicBezTo>
                    <a:pt x="66214" y="97222"/>
                    <a:pt x="68313" y="103682"/>
                    <a:pt x="72512" y="108365"/>
                  </a:cubicBezTo>
                  <a:cubicBezTo>
                    <a:pt x="76711" y="113210"/>
                    <a:pt x="83817" y="117570"/>
                    <a:pt x="93992" y="121446"/>
                  </a:cubicBezTo>
                  <a:cubicBezTo>
                    <a:pt x="104166" y="125322"/>
                    <a:pt x="118378" y="129683"/>
                    <a:pt x="136627" y="134528"/>
                  </a:cubicBezTo>
                  <a:cubicBezTo>
                    <a:pt x="161982" y="141311"/>
                    <a:pt x="181523" y="149224"/>
                    <a:pt x="195412" y="158591"/>
                  </a:cubicBezTo>
                  <a:cubicBezTo>
                    <a:pt x="209139" y="167958"/>
                    <a:pt x="218829" y="178455"/>
                    <a:pt x="223997" y="190406"/>
                  </a:cubicBezTo>
                  <a:cubicBezTo>
                    <a:pt x="229327" y="202195"/>
                    <a:pt x="231911" y="215599"/>
                    <a:pt x="231911" y="230296"/>
                  </a:cubicBezTo>
                  <a:cubicBezTo>
                    <a:pt x="231911" y="257266"/>
                    <a:pt x="221575" y="278907"/>
                    <a:pt x="201065" y="295379"/>
                  </a:cubicBezTo>
                  <a:cubicBezTo>
                    <a:pt x="180554" y="311691"/>
                    <a:pt x="148901" y="319927"/>
                    <a:pt x="106104" y="319927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775675-CCA9-F533-5620-4EDDA78A5B77}"/>
                </a:ext>
              </a:extLst>
            </p:cNvPr>
            <p:cNvSpPr/>
            <p:nvPr/>
          </p:nvSpPr>
          <p:spPr>
            <a:xfrm>
              <a:off x="1587950" y="1680386"/>
              <a:ext cx="229811" cy="324610"/>
            </a:xfrm>
            <a:custGeom>
              <a:avLst/>
              <a:gdLst>
                <a:gd name="connsiteX0" fmla="*/ 0 w 229811"/>
                <a:gd name="connsiteY0" fmla="*/ 324610 h 324610"/>
                <a:gd name="connsiteX1" fmla="*/ 0 w 229811"/>
                <a:gd name="connsiteY1" fmla="*/ 0 h 324610"/>
                <a:gd name="connsiteX2" fmla="*/ 65084 w 229811"/>
                <a:gd name="connsiteY2" fmla="*/ 0 h 324610"/>
                <a:gd name="connsiteX3" fmla="*/ 65084 w 229811"/>
                <a:gd name="connsiteY3" fmla="*/ 178616 h 324610"/>
                <a:gd name="connsiteX4" fmla="*/ 150354 w 229811"/>
                <a:gd name="connsiteY4" fmla="*/ 96253 h 324610"/>
                <a:gd name="connsiteX5" fmla="*/ 224482 w 229811"/>
                <a:gd name="connsiteY5" fmla="*/ 96253 h 324610"/>
                <a:gd name="connsiteX6" fmla="*/ 132590 w 229811"/>
                <a:gd name="connsiteY6" fmla="*/ 189760 h 324610"/>
                <a:gd name="connsiteX7" fmla="*/ 229811 w 229811"/>
                <a:gd name="connsiteY7" fmla="*/ 324610 h 324610"/>
                <a:gd name="connsiteX8" fmla="*/ 161013 w 229811"/>
                <a:gd name="connsiteY8" fmla="*/ 324610 h 324610"/>
                <a:gd name="connsiteX9" fmla="*/ 91569 w 229811"/>
                <a:gd name="connsiteY9" fmla="*/ 223997 h 324610"/>
                <a:gd name="connsiteX10" fmla="*/ 65084 w 229811"/>
                <a:gd name="connsiteY10" fmla="*/ 249514 h 324610"/>
                <a:gd name="connsiteX11" fmla="*/ 65084 w 229811"/>
                <a:gd name="connsiteY11" fmla="*/ 324610 h 324610"/>
                <a:gd name="connsiteX12" fmla="*/ 0 w 229811"/>
                <a:gd name="connsiteY12" fmla="*/ 324610 h 32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9811" h="324610">
                  <a:moveTo>
                    <a:pt x="0" y="324610"/>
                  </a:moveTo>
                  <a:lnTo>
                    <a:pt x="0" y="0"/>
                  </a:lnTo>
                  <a:lnTo>
                    <a:pt x="65084" y="0"/>
                  </a:lnTo>
                  <a:lnTo>
                    <a:pt x="65084" y="178616"/>
                  </a:lnTo>
                  <a:lnTo>
                    <a:pt x="150354" y="96253"/>
                  </a:lnTo>
                  <a:lnTo>
                    <a:pt x="224482" y="96253"/>
                  </a:lnTo>
                  <a:lnTo>
                    <a:pt x="132590" y="189760"/>
                  </a:lnTo>
                  <a:lnTo>
                    <a:pt x="229811" y="324610"/>
                  </a:lnTo>
                  <a:lnTo>
                    <a:pt x="161013" y="324610"/>
                  </a:lnTo>
                  <a:lnTo>
                    <a:pt x="91569" y="223997"/>
                  </a:lnTo>
                  <a:lnTo>
                    <a:pt x="65084" y="249514"/>
                  </a:lnTo>
                  <a:lnTo>
                    <a:pt x="65084" y="324610"/>
                  </a:lnTo>
                  <a:lnTo>
                    <a:pt x="0" y="32461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D2727E7-4156-ED25-A501-CC574C91860D}"/>
                </a:ext>
              </a:extLst>
            </p:cNvPr>
            <p:cNvSpPr/>
            <p:nvPr/>
          </p:nvSpPr>
          <p:spPr>
            <a:xfrm>
              <a:off x="1820184" y="1683777"/>
              <a:ext cx="99805" cy="321380"/>
            </a:xfrm>
            <a:custGeom>
              <a:avLst/>
              <a:gdLst>
                <a:gd name="connsiteX0" fmla="*/ 34238 w 99805"/>
                <a:gd name="connsiteY0" fmla="*/ 321219 h 321380"/>
                <a:gd name="connsiteX1" fmla="*/ 34238 w 99805"/>
                <a:gd name="connsiteY1" fmla="*/ 141149 h 321380"/>
                <a:gd name="connsiteX2" fmla="*/ 0 w 99805"/>
                <a:gd name="connsiteY2" fmla="*/ 141149 h 321380"/>
                <a:gd name="connsiteX3" fmla="*/ 5814 w 99805"/>
                <a:gd name="connsiteY3" fmla="*/ 93023 h 321380"/>
                <a:gd name="connsiteX4" fmla="*/ 99321 w 99805"/>
                <a:gd name="connsiteY4" fmla="*/ 93023 h 321380"/>
                <a:gd name="connsiteX5" fmla="*/ 99321 w 99805"/>
                <a:gd name="connsiteY5" fmla="*/ 321380 h 321380"/>
                <a:gd name="connsiteX6" fmla="*/ 34238 w 99805"/>
                <a:gd name="connsiteY6" fmla="*/ 321380 h 321380"/>
                <a:gd name="connsiteX7" fmla="*/ 28908 w 99805"/>
                <a:gd name="connsiteY7" fmla="*/ 0 h 321380"/>
                <a:gd name="connsiteX8" fmla="*/ 99806 w 99805"/>
                <a:gd name="connsiteY8" fmla="*/ 0 h 321380"/>
                <a:gd name="connsiteX9" fmla="*/ 99806 w 99805"/>
                <a:gd name="connsiteY9" fmla="*/ 51033 h 321380"/>
                <a:gd name="connsiteX10" fmla="*/ 28908 w 99805"/>
                <a:gd name="connsiteY10" fmla="*/ 51033 h 321380"/>
                <a:gd name="connsiteX11" fmla="*/ 28908 w 99805"/>
                <a:gd name="connsiteY11" fmla="*/ 0 h 321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805" h="321380">
                  <a:moveTo>
                    <a:pt x="34238" y="321219"/>
                  </a:moveTo>
                  <a:lnTo>
                    <a:pt x="34238" y="141149"/>
                  </a:lnTo>
                  <a:lnTo>
                    <a:pt x="0" y="141149"/>
                  </a:lnTo>
                  <a:lnTo>
                    <a:pt x="5814" y="93023"/>
                  </a:lnTo>
                  <a:lnTo>
                    <a:pt x="99321" y="93023"/>
                  </a:lnTo>
                  <a:lnTo>
                    <a:pt x="99321" y="321380"/>
                  </a:lnTo>
                  <a:lnTo>
                    <a:pt x="34238" y="321380"/>
                  </a:lnTo>
                  <a:close/>
                  <a:moveTo>
                    <a:pt x="28908" y="0"/>
                  </a:moveTo>
                  <a:lnTo>
                    <a:pt x="99806" y="0"/>
                  </a:lnTo>
                  <a:lnTo>
                    <a:pt x="99806" y="51033"/>
                  </a:lnTo>
                  <a:lnTo>
                    <a:pt x="28908" y="51033"/>
                  </a:lnTo>
                  <a:lnTo>
                    <a:pt x="28908" y="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10F6A52-3D2E-8B19-6F3B-6D8A94EC7D07}"/>
                </a:ext>
              </a:extLst>
            </p:cNvPr>
            <p:cNvSpPr/>
            <p:nvPr/>
          </p:nvSpPr>
          <p:spPr>
            <a:xfrm>
              <a:off x="1974737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7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9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4C3F844-5D2F-EDF0-C2B9-9D91D93CEFB2}"/>
                </a:ext>
              </a:extLst>
            </p:cNvPr>
            <p:cNvSpPr/>
            <p:nvPr/>
          </p:nvSpPr>
          <p:spPr>
            <a:xfrm>
              <a:off x="210635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687E862-B40F-3924-275A-819D1D1BD23C}"/>
                </a:ext>
              </a:extLst>
            </p:cNvPr>
            <p:cNvSpPr/>
            <p:nvPr/>
          </p:nvSpPr>
          <p:spPr>
            <a:xfrm>
              <a:off x="2249767" y="1694759"/>
              <a:ext cx="252582" cy="310398"/>
            </a:xfrm>
            <a:custGeom>
              <a:avLst/>
              <a:gdLst>
                <a:gd name="connsiteX0" fmla="*/ 162 w 252582"/>
                <a:gd name="connsiteY0" fmla="*/ 310237 h 310398"/>
                <a:gd name="connsiteX1" fmla="*/ 162 w 252582"/>
                <a:gd name="connsiteY1" fmla="*/ 0 h 310398"/>
                <a:gd name="connsiteX2" fmla="*/ 149062 w 252582"/>
                <a:gd name="connsiteY2" fmla="*/ 0 h 310398"/>
                <a:gd name="connsiteX3" fmla="*/ 227550 w 252582"/>
                <a:gd name="connsiteY3" fmla="*/ 28262 h 310398"/>
                <a:gd name="connsiteX4" fmla="*/ 252582 w 252582"/>
                <a:gd name="connsiteY4" fmla="*/ 104166 h 310398"/>
                <a:gd name="connsiteX5" fmla="*/ 236433 w 252582"/>
                <a:gd name="connsiteY5" fmla="*/ 158106 h 310398"/>
                <a:gd name="connsiteX6" fmla="*/ 190890 w 252582"/>
                <a:gd name="connsiteY6" fmla="*/ 190890 h 310398"/>
                <a:gd name="connsiteX7" fmla="*/ 203164 w 252582"/>
                <a:gd name="connsiteY7" fmla="*/ 204456 h 310398"/>
                <a:gd name="connsiteX8" fmla="*/ 212531 w 252582"/>
                <a:gd name="connsiteY8" fmla="*/ 223674 h 310398"/>
                <a:gd name="connsiteX9" fmla="*/ 250160 w 252582"/>
                <a:gd name="connsiteY9" fmla="*/ 310399 h 310398"/>
                <a:gd name="connsiteX10" fmla="*/ 182654 w 252582"/>
                <a:gd name="connsiteY10" fmla="*/ 310399 h 310398"/>
                <a:gd name="connsiteX11" fmla="*/ 145994 w 252582"/>
                <a:gd name="connsiteY11" fmla="*/ 227066 h 310398"/>
                <a:gd name="connsiteX12" fmla="*/ 135335 w 252582"/>
                <a:gd name="connsiteY12" fmla="*/ 212047 h 310398"/>
                <a:gd name="connsiteX13" fmla="*/ 116117 w 252582"/>
                <a:gd name="connsiteY13" fmla="*/ 207686 h 310398"/>
                <a:gd name="connsiteX14" fmla="*/ 65084 w 252582"/>
                <a:gd name="connsiteY14" fmla="*/ 207686 h 310398"/>
                <a:gd name="connsiteX15" fmla="*/ 65084 w 252582"/>
                <a:gd name="connsiteY15" fmla="*/ 310237 h 310398"/>
                <a:gd name="connsiteX16" fmla="*/ 0 w 252582"/>
                <a:gd name="connsiteY16" fmla="*/ 310237 h 310398"/>
                <a:gd name="connsiteX17" fmla="*/ 65084 w 252582"/>
                <a:gd name="connsiteY17" fmla="*/ 153746 h 310398"/>
                <a:gd name="connsiteX18" fmla="*/ 132105 w 252582"/>
                <a:gd name="connsiteY18" fmla="*/ 153746 h 310398"/>
                <a:gd name="connsiteX19" fmla="*/ 172157 w 252582"/>
                <a:gd name="connsiteY19" fmla="*/ 142441 h 310398"/>
                <a:gd name="connsiteX20" fmla="*/ 186691 w 252582"/>
                <a:gd name="connsiteY20" fmla="*/ 104166 h 310398"/>
                <a:gd name="connsiteX21" fmla="*/ 174095 w 252582"/>
                <a:gd name="connsiteY21" fmla="*/ 66053 h 310398"/>
                <a:gd name="connsiteX22" fmla="*/ 135981 w 252582"/>
                <a:gd name="connsiteY22" fmla="*/ 53940 h 310398"/>
                <a:gd name="connsiteX23" fmla="*/ 65245 w 252582"/>
                <a:gd name="connsiteY23" fmla="*/ 53940 h 310398"/>
                <a:gd name="connsiteX24" fmla="*/ 65245 w 252582"/>
                <a:gd name="connsiteY24" fmla="*/ 153584 h 310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2582" h="310398">
                  <a:moveTo>
                    <a:pt x="162" y="310237"/>
                  </a:moveTo>
                  <a:lnTo>
                    <a:pt x="162" y="0"/>
                  </a:lnTo>
                  <a:lnTo>
                    <a:pt x="149062" y="0"/>
                  </a:lnTo>
                  <a:cubicBezTo>
                    <a:pt x="184753" y="0"/>
                    <a:pt x="210916" y="9367"/>
                    <a:pt x="227550" y="28262"/>
                  </a:cubicBezTo>
                  <a:cubicBezTo>
                    <a:pt x="244184" y="46996"/>
                    <a:pt x="252582" y="72351"/>
                    <a:pt x="252582" y="104166"/>
                  </a:cubicBezTo>
                  <a:cubicBezTo>
                    <a:pt x="252582" y="124999"/>
                    <a:pt x="247253" y="143087"/>
                    <a:pt x="236433" y="158106"/>
                  </a:cubicBezTo>
                  <a:cubicBezTo>
                    <a:pt x="225612" y="173126"/>
                    <a:pt x="210432" y="184107"/>
                    <a:pt x="190890" y="190890"/>
                  </a:cubicBezTo>
                  <a:cubicBezTo>
                    <a:pt x="196058" y="195089"/>
                    <a:pt x="200096" y="199611"/>
                    <a:pt x="203164" y="204456"/>
                  </a:cubicBezTo>
                  <a:cubicBezTo>
                    <a:pt x="206233" y="209301"/>
                    <a:pt x="209301" y="215761"/>
                    <a:pt x="212531" y="223674"/>
                  </a:cubicBezTo>
                  <a:lnTo>
                    <a:pt x="250160" y="310399"/>
                  </a:lnTo>
                  <a:lnTo>
                    <a:pt x="182654" y="310399"/>
                  </a:lnTo>
                  <a:lnTo>
                    <a:pt x="145994" y="227066"/>
                  </a:lnTo>
                  <a:cubicBezTo>
                    <a:pt x="142764" y="219960"/>
                    <a:pt x="139211" y="214953"/>
                    <a:pt x="135335" y="212047"/>
                  </a:cubicBezTo>
                  <a:cubicBezTo>
                    <a:pt x="131459" y="209140"/>
                    <a:pt x="124999" y="207686"/>
                    <a:pt x="116117" y="207686"/>
                  </a:cubicBezTo>
                  <a:lnTo>
                    <a:pt x="65084" y="207686"/>
                  </a:lnTo>
                  <a:lnTo>
                    <a:pt x="65084" y="310237"/>
                  </a:lnTo>
                  <a:lnTo>
                    <a:pt x="0" y="310237"/>
                  </a:lnTo>
                  <a:close/>
                  <a:moveTo>
                    <a:pt x="65084" y="153746"/>
                  </a:moveTo>
                  <a:lnTo>
                    <a:pt x="132105" y="153746"/>
                  </a:lnTo>
                  <a:cubicBezTo>
                    <a:pt x="149062" y="153746"/>
                    <a:pt x="162467" y="150031"/>
                    <a:pt x="172157" y="142441"/>
                  </a:cubicBezTo>
                  <a:cubicBezTo>
                    <a:pt x="181846" y="134851"/>
                    <a:pt x="186691" y="122092"/>
                    <a:pt x="186691" y="104166"/>
                  </a:cubicBezTo>
                  <a:cubicBezTo>
                    <a:pt x="186691" y="86240"/>
                    <a:pt x="182492" y="74127"/>
                    <a:pt x="174095" y="66053"/>
                  </a:cubicBezTo>
                  <a:cubicBezTo>
                    <a:pt x="165697" y="57978"/>
                    <a:pt x="153100" y="53940"/>
                    <a:pt x="135981" y="53940"/>
                  </a:cubicBezTo>
                  <a:lnTo>
                    <a:pt x="65245" y="53940"/>
                  </a:lnTo>
                  <a:lnTo>
                    <a:pt x="65245" y="153584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491E694-335D-9052-9F36-DD96171C54F2}"/>
                </a:ext>
              </a:extLst>
            </p:cNvPr>
            <p:cNvSpPr/>
            <p:nvPr/>
          </p:nvSpPr>
          <p:spPr>
            <a:xfrm>
              <a:off x="2530612" y="1772117"/>
              <a:ext cx="225450" cy="237886"/>
            </a:xfrm>
            <a:custGeom>
              <a:avLst/>
              <a:gdLst>
                <a:gd name="connsiteX0" fmla="*/ 128714 w 225450"/>
                <a:gd name="connsiteY0" fmla="*/ 237725 h 237886"/>
                <a:gd name="connsiteX1" fmla="*/ 34722 w 225450"/>
                <a:gd name="connsiteY1" fmla="*/ 208171 h 237886"/>
                <a:gd name="connsiteX2" fmla="*/ 0 w 225450"/>
                <a:gd name="connsiteY2" fmla="*/ 118378 h 237886"/>
                <a:gd name="connsiteX3" fmla="*/ 29231 w 225450"/>
                <a:gd name="connsiteY3" fmla="*/ 31977 h 237886"/>
                <a:gd name="connsiteX4" fmla="*/ 116117 w 225450"/>
                <a:gd name="connsiteY4" fmla="*/ 0 h 237886"/>
                <a:gd name="connsiteX5" fmla="*/ 197350 w 225450"/>
                <a:gd name="connsiteY5" fmla="*/ 27778 h 237886"/>
                <a:gd name="connsiteX6" fmla="*/ 225451 w 225450"/>
                <a:gd name="connsiteY6" fmla="*/ 100290 h 237886"/>
                <a:gd name="connsiteX7" fmla="*/ 225451 w 225450"/>
                <a:gd name="connsiteY7" fmla="*/ 141634 h 237886"/>
                <a:gd name="connsiteX8" fmla="*/ 60239 w 225450"/>
                <a:gd name="connsiteY8" fmla="*/ 141634 h 237886"/>
                <a:gd name="connsiteX9" fmla="*/ 85594 w 225450"/>
                <a:gd name="connsiteY9" fmla="*/ 179262 h 237886"/>
                <a:gd name="connsiteX10" fmla="*/ 142280 w 225450"/>
                <a:gd name="connsiteY10" fmla="*/ 189437 h 237886"/>
                <a:gd name="connsiteX11" fmla="*/ 179585 w 225450"/>
                <a:gd name="connsiteY11" fmla="*/ 186045 h 237886"/>
                <a:gd name="connsiteX12" fmla="*/ 212046 w 225450"/>
                <a:gd name="connsiteY12" fmla="*/ 177324 h 237886"/>
                <a:gd name="connsiteX13" fmla="*/ 212046 w 225450"/>
                <a:gd name="connsiteY13" fmla="*/ 223513 h 237886"/>
                <a:gd name="connsiteX14" fmla="*/ 174902 w 225450"/>
                <a:gd name="connsiteY14" fmla="*/ 234333 h 237886"/>
                <a:gd name="connsiteX15" fmla="*/ 128714 w 225450"/>
                <a:gd name="connsiteY15" fmla="*/ 237886 h 237886"/>
                <a:gd name="connsiteX16" fmla="*/ 60400 w 225450"/>
                <a:gd name="connsiteY16" fmla="*/ 101421 h 237886"/>
                <a:gd name="connsiteX17" fmla="*/ 168765 w 225450"/>
                <a:gd name="connsiteY17" fmla="*/ 101421 h 237886"/>
                <a:gd name="connsiteX18" fmla="*/ 168765 w 225450"/>
                <a:gd name="connsiteY18" fmla="*/ 88824 h 237886"/>
                <a:gd name="connsiteX19" fmla="*/ 157137 w 225450"/>
                <a:gd name="connsiteY19" fmla="*/ 57816 h 237886"/>
                <a:gd name="connsiteX20" fmla="*/ 118055 w 225450"/>
                <a:gd name="connsiteY20" fmla="*/ 46511 h 237886"/>
                <a:gd name="connsiteX21" fmla="*/ 72997 w 225450"/>
                <a:gd name="connsiteY21" fmla="*/ 59593 h 237886"/>
                <a:gd name="connsiteX22" fmla="*/ 60239 w 225450"/>
                <a:gd name="connsiteY22" fmla="*/ 101421 h 23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450" h="237886">
                  <a:moveTo>
                    <a:pt x="128714" y="237725"/>
                  </a:moveTo>
                  <a:cubicBezTo>
                    <a:pt x="89147" y="237725"/>
                    <a:pt x="57816" y="227873"/>
                    <a:pt x="34722" y="208171"/>
                  </a:cubicBezTo>
                  <a:cubicBezTo>
                    <a:pt x="11628" y="188468"/>
                    <a:pt x="0" y="158429"/>
                    <a:pt x="0" y="118378"/>
                  </a:cubicBezTo>
                  <a:cubicBezTo>
                    <a:pt x="0" y="82041"/>
                    <a:pt x="9690" y="53294"/>
                    <a:pt x="29231" y="31977"/>
                  </a:cubicBezTo>
                  <a:cubicBezTo>
                    <a:pt x="48772" y="10659"/>
                    <a:pt x="77680" y="0"/>
                    <a:pt x="116117" y="0"/>
                  </a:cubicBezTo>
                  <a:cubicBezTo>
                    <a:pt x="151485" y="0"/>
                    <a:pt x="178455" y="9205"/>
                    <a:pt x="197350" y="27778"/>
                  </a:cubicBezTo>
                  <a:cubicBezTo>
                    <a:pt x="216084" y="46188"/>
                    <a:pt x="225451" y="70413"/>
                    <a:pt x="225451" y="100290"/>
                  </a:cubicBezTo>
                  <a:lnTo>
                    <a:pt x="225451" y="141634"/>
                  </a:lnTo>
                  <a:lnTo>
                    <a:pt x="60239" y="141634"/>
                  </a:lnTo>
                  <a:cubicBezTo>
                    <a:pt x="63792" y="159883"/>
                    <a:pt x="72189" y="172480"/>
                    <a:pt x="85594" y="179262"/>
                  </a:cubicBezTo>
                  <a:cubicBezTo>
                    <a:pt x="98998" y="186045"/>
                    <a:pt x="117732" y="189437"/>
                    <a:pt x="142280" y="189437"/>
                  </a:cubicBezTo>
                  <a:cubicBezTo>
                    <a:pt x="154553" y="189437"/>
                    <a:pt x="166989" y="188306"/>
                    <a:pt x="179585" y="186045"/>
                  </a:cubicBezTo>
                  <a:cubicBezTo>
                    <a:pt x="192344" y="183784"/>
                    <a:pt x="203164" y="180877"/>
                    <a:pt x="212046" y="177324"/>
                  </a:cubicBezTo>
                  <a:lnTo>
                    <a:pt x="212046" y="223513"/>
                  </a:lnTo>
                  <a:cubicBezTo>
                    <a:pt x="201388" y="228358"/>
                    <a:pt x="189114" y="231911"/>
                    <a:pt x="174902" y="234333"/>
                  </a:cubicBezTo>
                  <a:cubicBezTo>
                    <a:pt x="160690" y="236756"/>
                    <a:pt x="145348" y="237886"/>
                    <a:pt x="128714" y="237886"/>
                  </a:cubicBezTo>
                  <a:moveTo>
                    <a:pt x="60400" y="101421"/>
                  </a:moveTo>
                  <a:lnTo>
                    <a:pt x="168765" y="101421"/>
                  </a:lnTo>
                  <a:lnTo>
                    <a:pt x="168765" y="88824"/>
                  </a:lnTo>
                  <a:cubicBezTo>
                    <a:pt x="168765" y="75581"/>
                    <a:pt x="164889" y="65245"/>
                    <a:pt x="157137" y="57816"/>
                  </a:cubicBezTo>
                  <a:cubicBezTo>
                    <a:pt x="149385" y="50226"/>
                    <a:pt x="136466" y="46511"/>
                    <a:pt x="118055" y="46511"/>
                  </a:cubicBezTo>
                  <a:cubicBezTo>
                    <a:pt x="96576" y="46511"/>
                    <a:pt x="81556" y="50872"/>
                    <a:pt x="72997" y="59593"/>
                  </a:cubicBezTo>
                  <a:cubicBezTo>
                    <a:pt x="64438" y="68314"/>
                    <a:pt x="60239" y="82202"/>
                    <a:pt x="60239" y="101421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E617918-35A5-313A-35A5-C7011A2841D7}"/>
                </a:ext>
              </a:extLst>
            </p:cNvPr>
            <p:cNvSpPr/>
            <p:nvPr/>
          </p:nvSpPr>
          <p:spPr>
            <a:xfrm>
              <a:off x="2791753" y="1772117"/>
              <a:ext cx="224320" cy="238047"/>
            </a:xfrm>
            <a:custGeom>
              <a:avLst/>
              <a:gdLst>
                <a:gd name="connsiteX0" fmla="*/ 81395 w 224320"/>
                <a:gd name="connsiteY0" fmla="*/ 237725 h 238047"/>
                <a:gd name="connsiteX1" fmla="*/ 41182 w 224320"/>
                <a:gd name="connsiteY1" fmla="*/ 229811 h 238047"/>
                <a:gd name="connsiteX2" fmla="*/ 11305 w 224320"/>
                <a:gd name="connsiteY2" fmla="*/ 206233 h 238047"/>
                <a:gd name="connsiteX3" fmla="*/ 0 w 224320"/>
                <a:gd name="connsiteY3" fmla="*/ 166989 h 238047"/>
                <a:gd name="connsiteX4" fmla="*/ 23902 w 224320"/>
                <a:gd name="connsiteY4" fmla="*/ 113048 h 238047"/>
                <a:gd name="connsiteX5" fmla="*/ 94476 w 224320"/>
                <a:gd name="connsiteY5" fmla="*/ 92861 h 238047"/>
                <a:gd name="connsiteX6" fmla="*/ 161982 w 224320"/>
                <a:gd name="connsiteY6" fmla="*/ 92861 h 238047"/>
                <a:gd name="connsiteX7" fmla="*/ 161982 w 224320"/>
                <a:gd name="connsiteY7" fmla="*/ 86563 h 238047"/>
                <a:gd name="connsiteX8" fmla="*/ 150193 w 224320"/>
                <a:gd name="connsiteY8" fmla="*/ 56686 h 238047"/>
                <a:gd name="connsiteX9" fmla="*/ 102713 w 224320"/>
                <a:gd name="connsiteY9" fmla="*/ 47965 h 238047"/>
                <a:gd name="connsiteX10" fmla="*/ 27616 w 224320"/>
                <a:gd name="connsiteY10" fmla="*/ 60077 h 238047"/>
                <a:gd name="connsiteX11" fmla="*/ 27616 w 224320"/>
                <a:gd name="connsiteY11" fmla="*/ 14373 h 238047"/>
                <a:gd name="connsiteX12" fmla="*/ 66376 w 224320"/>
                <a:gd name="connsiteY12" fmla="*/ 4037 h 238047"/>
                <a:gd name="connsiteX13" fmla="*/ 116278 w 224320"/>
                <a:gd name="connsiteY13" fmla="*/ 0 h 238047"/>
                <a:gd name="connsiteX14" fmla="*/ 196058 w 224320"/>
                <a:gd name="connsiteY14" fmla="*/ 20995 h 238047"/>
                <a:gd name="connsiteX15" fmla="*/ 224320 w 224320"/>
                <a:gd name="connsiteY15" fmla="*/ 88178 h 238047"/>
                <a:gd name="connsiteX16" fmla="*/ 224320 w 224320"/>
                <a:gd name="connsiteY16" fmla="*/ 233203 h 238047"/>
                <a:gd name="connsiteX17" fmla="*/ 167958 w 224320"/>
                <a:gd name="connsiteY17" fmla="*/ 233203 h 238047"/>
                <a:gd name="connsiteX18" fmla="*/ 164566 w 224320"/>
                <a:gd name="connsiteY18" fmla="*/ 212531 h 238047"/>
                <a:gd name="connsiteX19" fmla="*/ 131298 w 224320"/>
                <a:gd name="connsiteY19" fmla="*/ 231265 h 238047"/>
                <a:gd name="connsiteX20" fmla="*/ 81718 w 224320"/>
                <a:gd name="connsiteY20" fmla="*/ 238048 h 238047"/>
                <a:gd name="connsiteX21" fmla="*/ 99321 w 224320"/>
                <a:gd name="connsiteY21" fmla="*/ 194928 h 238047"/>
                <a:gd name="connsiteX22" fmla="*/ 136950 w 224320"/>
                <a:gd name="connsiteY22" fmla="*/ 187660 h 238047"/>
                <a:gd name="connsiteX23" fmla="*/ 161982 w 224320"/>
                <a:gd name="connsiteY23" fmla="*/ 169411 h 238047"/>
                <a:gd name="connsiteX24" fmla="*/ 161982 w 224320"/>
                <a:gd name="connsiteY24" fmla="*/ 133236 h 238047"/>
                <a:gd name="connsiteX25" fmla="*/ 95930 w 224320"/>
                <a:gd name="connsiteY25" fmla="*/ 133236 h 238047"/>
                <a:gd name="connsiteX26" fmla="*/ 57816 w 224320"/>
                <a:gd name="connsiteY26" fmla="*/ 164566 h 238047"/>
                <a:gd name="connsiteX27" fmla="*/ 99321 w 224320"/>
                <a:gd name="connsiteY27" fmla="*/ 194928 h 238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4320" h="238047">
                  <a:moveTo>
                    <a:pt x="81395" y="237725"/>
                  </a:moveTo>
                  <a:cubicBezTo>
                    <a:pt x="67022" y="237725"/>
                    <a:pt x="53456" y="235141"/>
                    <a:pt x="41182" y="229811"/>
                  </a:cubicBezTo>
                  <a:cubicBezTo>
                    <a:pt x="28747" y="224482"/>
                    <a:pt x="18895" y="216568"/>
                    <a:pt x="11305" y="206233"/>
                  </a:cubicBezTo>
                  <a:cubicBezTo>
                    <a:pt x="3715" y="195735"/>
                    <a:pt x="0" y="182654"/>
                    <a:pt x="0" y="166989"/>
                  </a:cubicBezTo>
                  <a:cubicBezTo>
                    <a:pt x="0" y="144540"/>
                    <a:pt x="7913" y="126453"/>
                    <a:pt x="23902" y="113048"/>
                  </a:cubicBezTo>
                  <a:cubicBezTo>
                    <a:pt x="39729" y="99644"/>
                    <a:pt x="63307" y="92861"/>
                    <a:pt x="94476" y="92861"/>
                  </a:cubicBezTo>
                  <a:lnTo>
                    <a:pt x="161982" y="92861"/>
                  </a:lnTo>
                  <a:lnTo>
                    <a:pt x="161982" y="86563"/>
                  </a:lnTo>
                  <a:cubicBezTo>
                    <a:pt x="161982" y="72351"/>
                    <a:pt x="158106" y="62500"/>
                    <a:pt x="150193" y="56686"/>
                  </a:cubicBezTo>
                  <a:cubicBezTo>
                    <a:pt x="142280" y="50872"/>
                    <a:pt x="126453" y="47965"/>
                    <a:pt x="102713" y="47965"/>
                  </a:cubicBezTo>
                  <a:cubicBezTo>
                    <a:pt x="76711" y="47965"/>
                    <a:pt x="51679" y="52002"/>
                    <a:pt x="27616" y="60077"/>
                  </a:cubicBezTo>
                  <a:lnTo>
                    <a:pt x="27616" y="14373"/>
                  </a:lnTo>
                  <a:cubicBezTo>
                    <a:pt x="38275" y="10174"/>
                    <a:pt x="51195" y="6783"/>
                    <a:pt x="66376" y="4037"/>
                  </a:cubicBezTo>
                  <a:cubicBezTo>
                    <a:pt x="81556" y="1292"/>
                    <a:pt x="98191" y="0"/>
                    <a:pt x="116278" y="0"/>
                  </a:cubicBezTo>
                  <a:cubicBezTo>
                    <a:pt x="150677" y="0"/>
                    <a:pt x="177163" y="6944"/>
                    <a:pt x="196058" y="20995"/>
                  </a:cubicBezTo>
                  <a:cubicBezTo>
                    <a:pt x="214792" y="34884"/>
                    <a:pt x="224320" y="57332"/>
                    <a:pt x="224320" y="88178"/>
                  </a:cubicBezTo>
                  <a:lnTo>
                    <a:pt x="224320" y="233203"/>
                  </a:lnTo>
                  <a:lnTo>
                    <a:pt x="167958" y="233203"/>
                  </a:lnTo>
                  <a:lnTo>
                    <a:pt x="164566" y="212531"/>
                  </a:lnTo>
                  <a:cubicBezTo>
                    <a:pt x="155522" y="220606"/>
                    <a:pt x="144541" y="226743"/>
                    <a:pt x="131298" y="231265"/>
                  </a:cubicBezTo>
                  <a:cubicBezTo>
                    <a:pt x="118055" y="235787"/>
                    <a:pt x="101582" y="238048"/>
                    <a:pt x="81718" y="238048"/>
                  </a:cubicBezTo>
                  <a:moveTo>
                    <a:pt x="99321" y="194928"/>
                  </a:moveTo>
                  <a:cubicBezTo>
                    <a:pt x="113694" y="194928"/>
                    <a:pt x="126291" y="192505"/>
                    <a:pt x="136950" y="187660"/>
                  </a:cubicBezTo>
                  <a:cubicBezTo>
                    <a:pt x="147609" y="182815"/>
                    <a:pt x="155845" y="176840"/>
                    <a:pt x="161982" y="169411"/>
                  </a:cubicBezTo>
                  <a:lnTo>
                    <a:pt x="161982" y="133236"/>
                  </a:lnTo>
                  <a:lnTo>
                    <a:pt x="95930" y="133236"/>
                  </a:lnTo>
                  <a:cubicBezTo>
                    <a:pt x="70575" y="133236"/>
                    <a:pt x="57816" y="143733"/>
                    <a:pt x="57816" y="164566"/>
                  </a:cubicBezTo>
                  <a:cubicBezTo>
                    <a:pt x="57816" y="185399"/>
                    <a:pt x="71544" y="194928"/>
                    <a:pt x="99321" y="194928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9300297-EE2E-1884-B47A-011287BED0C6}"/>
                </a:ext>
              </a:extLst>
            </p:cNvPr>
            <p:cNvSpPr/>
            <p:nvPr/>
          </p:nvSpPr>
          <p:spPr>
            <a:xfrm>
              <a:off x="306823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5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B20B419-D170-314B-F771-BB2D84CEEC06}"/>
                </a:ext>
              </a:extLst>
            </p:cNvPr>
            <p:cNvSpPr/>
            <p:nvPr/>
          </p:nvSpPr>
          <p:spPr>
            <a:xfrm>
              <a:off x="651749" y="1722698"/>
              <a:ext cx="500481" cy="262110"/>
            </a:xfrm>
            <a:custGeom>
              <a:avLst/>
              <a:gdLst>
                <a:gd name="connsiteX0" fmla="*/ 0 w 500481"/>
                <a:gd name="connsiteY0" fmla="*/ 0 h 262110"/>
                <a:gd name="connsiteX1" fmla="*/ 323 w 500481"/>
                <a:gd name="connsiteY1" fmla="*/ 122415 h 262110"/>
                <a:gd name="connsiteX2" fmla="*/ 499351 w 500481"/>
                <a:gd name="connsiteY2" fmla="*/ 262111 h 262110"/>
                <a:gd name="connsiteX3" fmla="*/ 500481 w 500481"/>
                <a:gd name="connsiteY3" fmla="*/ 137273 h 262110"/>
                <a:gd name="connsiteX4" fmla="*/ 0 w 500481"/>
                <a:gd name="connsiteY4" fmla="*/ 0 h 26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1" h="262110">
                  <a:moveTo>
                    <a:pt x="0" y="0"/>
                  </a:moveTo>
                  <a:lnTo>
                    <a:pt x="323" y="122415"/>
                  </a:lnTo>
                  <a:lnTo>
                    <a:pt x="499351" y="262111"/>
                  </a:lnTo>
                  <a:lnTo>
                    <a:pt x="500481" y="137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9E2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5542673-5C61-103C-C6F9-DB35275D89A2}"/>
                </a:ext>
              </a:extLst>
            </p:cNvPr>
            <p:cNvSpPr/>
            <p:nvPr/>
          </p:nvSpPr>
          <p:spPr>
            <a:xfrm>
              <a:off x="891088" y="1570890"/>
              <a:ext cx="4360" cy="968"/>
            </a:xfrm>
            <a:custGeom>
              <a:avLst/>
              <a:gdLst>
                <a:gd name="connsiteX0" fmla="*/ 0 w 4360"/>
                <a:gd name="connsiteY0" fmla="*/ 969 h 968"/>
                <a:gd name="connsiteX1" fmla="*/ 4360 w 4360"/>
                <a:gd name="connsiteY1" fmla="*/ 0 h 968"/>
                <a:gd name="connsiteX2" fmla="*/ 0 w 4360"/>
                <a:gd name="connsiteY2" fmla="*/ 969 h 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60" h="968">
                  <a:moveTo>
                    <a:pt x="0" y="969"/>
                  </a:moveTo>
                  <a:cubicBezTo>
                    <a:pt x="1453" y="646"/>
                    <a:pt x="2907" y="323"/>
                    <a:pt x="4360" y="0"/>
                  </a:cubicBezTo>
                  <a:cubicBezTo>
                    <a:pt x="2907" y="323"/>
                    <a:pt x="1453" y="484"/>
                    <a:pt x="0" y="969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EFD5C66-28E3-B68F-FFC1-9D766C0BD3A5}"/>
                </a:ext>
              </a:extLst>
            </p:cNvPr>
            <p:cNvSpPr/>
            <p:nvPr/>
          </p:nvSpPr>
          <p:spPr>
            <a:xfrm>
              <a:off x="895448" y="1570191"/>
              <a:ext cx="257427" cy="218882"/>
            </a:xfrm>
            <a:custGeom>
              <a:avLst/>
              <a:gdLst>
                <a:gd name="connsiteX0" fmla="*/ 8559 w 257427"/>
                <a:gd name="connsiteY0" fmla="*/ 218075 h 218882"/>
                <a:gd name="connsiteX1" fmla="*/ 257427 w 257427"/>
                <a:gd name="connsiteY1" fmla="*/ 162035 h 218882"/>
                <a:gd name="connsiteX2" fmla="*/ 257427 w 257427"/>
                <a:gd name="connsiteY2" fmla="*/ 161712 h 218882"/>
                <a:gd name="connsiteX3" fmla="*/ 237240 w 257427"/>
                <a:gd name="connsiteY3" fmla="*/ 126829 h 218882"/>
                <a:gd name="connsiteX4" fmla="*/ 26970 w 257427"/>
                <a:gd name="connsiteY4" fmla="*/ 5383 h 218882"/>
                <a:gd name="connsiteX5" fmla="*/ 0 w 257427"/>
                <a:gd name="connsiteY5" fmla="*/ 538 h 218882"/>
                <a:gd name="connsiteX6" fmla="*/ 4683 w 257427"/>
                <a:gd name="connsiteY6" fmla="*/ 53 h 218882"/>
                <a:gd name="connsiteX7" fmla="*/ 4683 w 257427"/>
                <a:gd name="connsiteY7" fmla="*/ 218883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27" h="218882">
                  <a:moveTo>
                    <a:pt x="8559" y="218075"/>
                  </a:moveTo>
                  <a:lnTo>
                    <a:pt x="257427" y="162035"/>
                  </a:lnTo>
                  <a:lnTo>
                    <a:pt x="257427" y="161712"/>
                  </a:lnTo>
                  <a:cubicBezTo>
                    <a:pt x="257427" y="147339"/>
                    <a:pt x="249675" y="133935"/>
                    <a:pt x="237240" y="126829"/>
                  </a:cubicBezTo>
                  <a:lnTo>
                    <a:pt x="26970" y="5383"/>
                  </a:lnTo>
                  <a:cubicBezTo>
                    <a:pt x="18734" y="538"/>
                    <a:pt x="9205" y="-916"/>
                    <a:pt x="0" y="538"/>
                  </a:cubicBezTo>
                  <a:cubicBezTo>
                    <a:pt x="1615" y="376"/>
                    <a:pt x="3068" y="53"/>
                    <a:pt x="4683" y="53"/>
                  </a:cubicBezTo>
                  <a:lnTo>
                    <a:pt x="4683" y="218883"/>
                  </a:ln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4B4DA35-ED8C-1CD7-30A4-E034A57BBA13}"/>
                </a:ext>
              </a:extLst>
            </p:cNvPr>
            <p:cNvSpPr/>
            <p:nvPr/>
          </p:nvSpPr>
          <p:spPr>
            <a:xfrm>
              <a:off x="886566" y="1572344"/>
              <a:ext cx="3229" cy="1130"/>
            </a:xfrm>
            <a:custGeom>
              <a:avLst/>
              <a:gdLst>
                <a:gd name="connsiteX0" fmla="*/ 0 w 3229"/>
                <a:gd name="connsiteY0" fmla="*/ 1130 h 1130"/>
                <a:gd name="connsiteX1" fmla="*/ 3230 w 3229"/>
                <a:gd name="connsiteY1" fmla="*/ 0 h 1130"/>
                <a:gd name="connsiteX2" fmla="*/ 0 w 3229"/>
                <a:gd name="connsiteY2" fmla="*/ 1130 h 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29" h="1130">
                  <a:moveTo>
                    <a:pt x="0" y="1130"/>
                  </a:moveTo>
                  <a:cubicBezTo>
                    <a:pt x="1130" y="646"/>
                    <a:pt x="2099" y="323"/>
                    <a:pt x="3230" y="0"/>
                  </a:cubicBezTo>
                  <a:cubicBezTo>
                    <a:pt x="2099" y="323"/>
                    <a:pt x="1130" y="646"/>
                    <a:pt x="0" y="113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4E847B7-1495-F9FD-FF69-E04B46733FED}"/>
                </a:ext>
              </a:extLst>
            </p:cNvPr>
            <p:cNvSpPr/>
            <p:nvPr/>
          </p:nvSpPr>
          <p:spPr>
            <a:xfrm>
              <a:off x="882044" y="1573313"/>
              <a:ext cx="4521" cy="2260"/>
            </a:xfrm>
            <a:custGeom>
              <a:avLst/>
              <a:gdLst>
                <a:gd name="connsiteX0" fmla="*/ 0 w 4521"/>
                <a:gd name="connsiteY0" fmla="*/ 2261 h 2260"/>
                <a:gd name="connsiteX1" fmla="*/ 4522 w 4521"/>
                <a:gd name="connsiteY1" fmla="*/ 0 h 2260"/>
                <a:gd name="connsiteX2" fmla="*/ 0 w 4521"/>
                <a:gd name="connsiteY2" fmla="*/ 2261 h 2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21" h="2260">
                  <a:moveTo>
                    <a:pt x="0" y="2261"/>
                  </a:moveTo>
                  <a:cubicBezTo>
                    <a:pt x="1453" y="1453"/>
                    <a:pt x="2907" y="646"/>
                    <a:pt x="4522" y="0"/>
                  </a:cubicBezTo>
                  <a:cubicBezTo>
                    <a:pt x="3068" y="646"/>
                    <a:pt x="1453" y="1292"/>
                    <a:pt x="0" y="2261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4632632-D3CF-6F19-2179-927E8B11F9B3}"/>
                </a:ext>
              </a:extLst>
            </p:cNvPr>
            <p:cNvSpPr/>
            <p:nvPr/>
          </p:nvSpPr>
          <p:spPr>
            <a:xfrm>
              <a:off x="895448" y="1570890"/>
              <a:ext cx="161" cy="16149"/>
            </a:xfrm>
            <a:custGeom>
              <a:avLst/>
              <a:gdLst>
                <a:gd name="connsiteX0" fmla="*/ 0 w 161"/>
                <a:gd name="connsiteY0" fmla="*/ 0 h 16149"/>
                <a:gd name="connsiteX1" fmla="*/ 162 w 161"/>
                <a:gd name="connsiteY1" fmla="*/ 0 h 16149"/>
                <a:gd name="connsiteX2" fmla="*/ 0 w 161"/>
                <a:gd name="connsiteY2" fmla="*/ 0 h 1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" h="16149">
                  <a:moveTo>
                    <a:pt x="0" y="0"/>
                  </a:moveTo>
                  <a:cubicBezTo>
                    <a:pt x="0" y="0"/>
                    <a:pt x="0" y="0"/>
                    <a:pt x="162" y="0"/>
                  </a:cubicBezTo>
                  <a:cubicBezTo>
                    <a:pt x="162" y="0"/>
                    <a:pt x="162" y="0"/>
                    <a:pt x="0" y="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6ABB75F-3B61-1CAD-62D8-6FEB513C9E66}"/>
                </a:ext>
              </a:extLst>
            </p:cNvPr>
            <p:cNvSpPr/>
            <p:nvPr/>
          </p:nvSpPr>
          <p:spPr>
            <a:xfrm>
              <a:off x="889796" y="1571698"/>
              <a:ext cx="1291" cy="484"/>
            </a:xfrm>
            <a:custGeom>
              <a:avLst/>
              <a:gdLst>
                <a:gd name="connsiteX0" fmla="*/ 0 w 1291"/>
                <a:gd name="connsiteY0" fmla="*/ 484 h 484"/>
                <a:gd name="connsiteX1" fmla="*/ 1292 w 1291"/>
                <a:gd name="connsiteY1" fmla="*/ 0 h 484"/>
                <a:gd name="connsiteX2" fmla="*/ 0 w 1291"/>
                <a:gd name="connsiteY2" fmla="*/ 484 h 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1" h="484">
                  <a:moveTo>
                    <a:pt x="0" y="484"/>
                  </a:moveTo>
                  <a:cubicBezTo>
                    <a:pt x="0" y="484"/>
                    <a:pt x="807" y="161"/>
                    <a:pt x="1292" y="0"/>
                  </a:cubicBezTo>
                  <a:cubicBezTo>
                    <a:pt x="807" y="0"/>
                    <a:pt x="485" y="323"/>
                    <a:pt x="0" y="484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0D84F33-08D6-6295-E09E-2D8B6C52E9BB}"/>
                </a:ext>
              </a:extLst>
            </p:cNvPr>
            <p:cNvSpPr/>
            <p:nvPr/>
          </p:nvSpPr>
          <p:spPr>
            <a:xfrm>
              <a:off x="651749" y="1570245"/>
              <a:ext cx="248544" cy="274707"/>
            </a:xfrm>
            <a:custGeom>
              <a:avLst/>
              <a:gdLst>
                <a:gd name="connsiteX0" fmla="*/ 248545 w 248544"/>
                <a:gd name="connsiteY0" fmla="*/ 0 h 274707"/>
                <a:gd name="connsiteX1" fmla="*/ 243861 w 248544"/>
                <a:gd name="connsiteY1" fmla="*/ 484 h 274707"/>
                <a:gd name="connsiteX2" fmla="*/ 243700 w 248544"/>
                <a:gd name="connsiteY2" fmla="*/ 484 h 274707"/>
                <a:gd name="connsiteX3" fmla="*/ 239339 w 248544"/>
                <a:gd name="connsiteY3" fmla="*/ 1453 h 274707"/>
                <a:gd name="connsiteX4" fmla="*/ 238048 w 248544"/>
                <a:gd name="connsiteY4" fmla="*/ 1938 h 274707"/>
                <a:gd name="connsiteX5" fmla="*/ 234818 w 248544"/>
                <a:gd name="connsiteY5" fmla="*/ 3068 h 274707"/>
                <a:gd name="connsiteX6" fmla="*/ 230296 w 248544"/>
                <a:gd name="connsiteY6" fmla="*/ 5329 h 274707"/>
                <a:gd name="connsiteX7" fmla="*/ 20187 w 248544"/>
                <a:gd name="connsiteY7" fmla="*/ 126614 h 274707"/>
                <a:gd name="connsiteX8" fmla="*/ 3068 w 248544"/>
                <a:gd name="connsiteY8" fmla="*/ 146155 h 274707"/>
                <a:gd name="connsiteX9" fmla="*/ 0 w 248544"/>
                <a:gd name="connsiteY9" fmla="*/ 161659 h 274707"/>
                <a:gd name="connsiteX10" fmla="*/ 0 w 248544"/>
                <a:gd name="connsiteY10" fmla="*/ 274708 h 274707"/>
                <a:gd name="connsiteX11" fmla="*/ 323 w 248544"/>
                <a:gd name="connsiteY11" fmla="*/ 274708 h 274707"/>
                <a:gd name="connsiteX12" fmla="*/ 248383 w 248544"/>
                <a:gd name="connsiteY12" fmla="*/ 218829 h 274707"/>
                <a:gd name="connsiteX13" fmla="*/ 248383 w 248544"/>
                <a:gd name="connsiteY13" fmla="*/ 0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248545" y="0"/>
                  </a:moveTo>
                  <a:cubicBezTo>
                    <a:pt x="246930" y="0"/>
                    <a:pt x="245476" y="323"/>
                    <a:pt x="243861" y="484"/>
                  </a:cubicBezTo>
                  <a:cubicBezTo>
                    <a:pt x="243861" y="484"/>
                    <a:pt x="243861" y="484"/>
                    <a:pt x="243700" y="484"/>
                  </a:cubicBezTo>
                  <a:cubicBezTo>
                    <a:pt x="242246" y="646"/>
                    <a:pt x="240793" y="969"/>
                    <a:pt x="239339" y="1453"/>
                  </a:cubicBezTo>
                  <a:cubicBezTo>
                    <a:pt x="238855" y="1453"/>
                    <a:pt x="238532" y="1776"/>
                    <a:pt x="238048" y="1938"/>
                  </a:cubicBezTo>
                  <a:cubicBezTo>
                    <a:pt x="236917" y="2261"/>
                    <a:pt x="235787" y="2584"/>
                    <a:pt x="234818" y="3068"/>
                  </a:cubicBezTo>
                  <a:cubicBezTo>
                    <a:pt x="233203" y="3714"/>
                    <a:pt x="231749" y="4360"/>
                    <a:pt x="230296" y="5329"/>
                  </a:cubicBezTo>
                  <a:lnTo>
                    <a:pt x="20187" y="126614"/>
                  </a:lnTo>
                  <a:cubicBezTo>
                    <a:pt x="12435" y="131136"/>
                    <a:pt x="6460" y="138081"/>
                    <a:pt x="3068" y="146155"/>
                  </a:cubicBezTo>
                  <a:cubicBezTo>
                    <a:pt x="1130" y="151000"/>
                    <a:pt x="0" y="156168"/>
                    <a:pt x="0" y="161659"/>
                  </a:cubicBezTo>
                  <a:lnTo>
                    <a:pt x="0" y="274708"/>
                  </a:lnTo>
                  <a:lnTo>
                    <a:pt x="323" y="274708"/>
                  </a:lnTo>
                  <a:cubicBezTo>
                    <a:pt x="323" y="274708"/>
                    <a:pt x="248383" y="218829"/>
                    <a:pt x="248383" y="218829"/>
                  </a:cubicBezTo>
                  <a:lnTo>
                    <a:pt x="248383" y="0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8CB6718-E1C3-FBEB-48C4-462472CE831E}"/>
                </a:ext>
              </a:extLst>
            </p:cNvPr>
            <p:cNvSpPr/>
            <p:nvPr/>
          </p:nvSpPr>
          <p:spPr>
            <a:xfrm>
              <a:off x="651749" y="1915688"/>
              <a:ext cx="257265" cy="218882"/>
            </a:xfrm>
            <a:custGeom>
              <a:avLst/>
              <a:gdLst>
                <a:gd name="connsiteX0" fmla="*/ 248868 w 257265"/>
                <a:gd name="connsiteY0" fmla="*/ 808 h 218882"/>
                <a:gd name="connsiteX1" fmla="*/ 0 w 257265"/>
                <a:gd name="connsiteY1" fmla="*/ 57009 h 218882"/>
                <a:gd name="connsiteX2" fmla="*/ 0 w 257265"/>
                <a:gd name="connsiteY2" fmla="*/ 57332 h 218882"/>
                <a:gd name="connsiteX3" fmla="*/ 20187 w 257265"/>
                <a:gd name="connsiteY3" fmla="*/ 92215 h 218882"/>
                <a:gd name="connsiteX4" fmla="*/ 230296 w 257265"/>
                <a:gd name="connsiteY4" fmla="*/ 213500 h 218882"/>
                <a:gd name="connsiteX5" fmla="*/ 257266 w 257265"/>
                <a:gd name="connsiteY5" fmla="*/ 218345 h 218882"/>
                <a:gd name="connsiteX6" fmla="*/ 252582 w 257265"/>
                <a:gd name="connsiteY6" fmla="*/ 218829 h 218882"/>
                <a:gd name="connsiteX7" fmla="*/ 252582 w 257265"/>
                <a:gd name="connsiteY7" fmla="*/ 0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265" h="218882">
                  <a:moveTo>
                    <a:pt x="248868" y="808"/>
                  </a:moveTo>
                  <a:lnTo>
                    <a:pt x="0" y="57009"/>
                  </a:lnTo>
                  <a:lnTo>
                    <a:pt x="0" y="57332"/>
                  </a:lnTo>
                  <a:cubicBezTo>
                    <a:pt x="0" y="71705"/>
                    <a:pt x="7752" y="85109"/>
                    <a:pt x="20187" y="92215"/>
                  </a:cubicBezTo>
                  <a:lnTo>
                    <a:pt x="230296" y="213500"/>
                  </a:lnTo>
                  <a:cubicBezTo>
                    <a:pt x="238532" y="218345"/>
                    <a:pt x="248060" y="219798"/>
                    <a:pt x="257266" y="218345"/>
                  </a:cubicBezTo>
                  <a:cubicBezTo>
                    <a:pt x="255651" y="218506"/>
                    <a:pt x="254197" y="218829"/>
                    <a:pt x="252582" y="218829"/>
                  </a:cubicBezTo>
                  <a:lnTo>
                    <a:pt x="252582" y="0"/>
                  </a:ln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865819B-2D61-75D5-CBDD-02580DCA7B0F}"/>
                </a:ext>
              </a:extLst>
            </p:cNvPr>
            <p:cNvSpPr/>
            <p:nvPr/>
          </p:nvSpPr>
          <p:spPr>
            <a:xfrm>
              <a:off x="904331" y="1859810"/>
              <a:ext cx="248544" cy="274707"/>
            </a:xfrm>
            <a:custGeom>
              <a:avLst/>
              <a:gdLst>
                <a:gd name="connsiteX0" fmla="*/ 0 w 248544"/>
                <a:gd name="connsiteY0" fmla="*/ 274708 h 274707"/>
                <a:gd name="connsiteX1" fmla="*/ 4683 w 248544"/>
                <a:gd name="connsiteY1" fmla="*/ 274223 h 274707"/>
                <a:gd name="connsiteX2" fmla="*/ 4845 w 248544"/>
                <a:gd name="connsiteY2" fmla="*/ 274223 h 274707"/>
                <a:gd name="connsiteX3" fmla="*/ 9205 w 248544"/>
                <a:gd name="connsiteY3" fmla="*/ 273254 h 274707"/>
                <a:gd name="connsiteX4" fmla="*/ 10497 w 248544"/>
                <a:gd name="connsiteY4" fmla="*/ 272770 h 274707"/>
                <a:gd name="connsiteX5" fmla="*/ 13727 w 248544"/>
                <a:gd name="connsiteY5" fmla="*/ 271639 h 274707"/>
                <a:gd name="connsiteX6" fmla="*/ 18249 w 248544"/>
                <a:gd name="connsiteY6" fmla="*/ 269378 h 274707"/>
                <a:gd name="connsiteX7" fmla="*/ 228358 w 248544"/>
                <a:gd name="connsiteY7" fmla="*/ 148093 h 274707"/>
                <a:gd name="connsiteX8" fmla="*/ 245476 w 248544"/>
                <a:gd name="connsiteY8" fmla="*/ 128552 h 274707"/>
                <a:gd name="connsiteX9" fmla="*/ 248545 w 248544"/>
                <a:gd name="connsiteY9" fmla="*/ 113048 h 274707"/>
                <a:gd name="connsiteX10" fmla="*/ 248545 w 248544"/>
                <a:gd name="connsiteY10" fmla="*/ 0 h 274707"/>
                <a:gd name="connsiteX11" fmla="*/ 248222 w 248544"/>
                <a:gd name="connsiteY11" fmla="*/ 0 h 274707"/>
                <a:gd name="connsiteX12" fmla="*/ 161 w 248544"/>
                <a:gd name="connsiteY12" fmla="*/ 55878 h 274707"/>
                <a:gd name="connsiteX13" fmla="*/ 161 w 248544"/>
                <a:gd name="connsiteY13" fmla="*/ 274708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0" y="274708"/>
                  </a:moveTo>
                  <a:cubicBezTo>
                    <a:pt x="1615" y="274708"/>
                    <a:pt x="3068" y="274546"/>
                    <a:pt x="4683" y="274223"/>
                  </a:cubicBezTo>
                  <a:cubicBezTo>
                    <a:pt x="4683" y="274223"/>
                    <a:pt x="4683" y="274223"/>
                    <a:pt x="4845" y="274223"/>
                  </a:cubicBezTo>
                  <a:cubicBezTo>
                    <a:pt x="6298" y="273900"/>
                    <a:pt x="7752" y="273577"/>
                    <a:pt x="9205" y="273254"/>
                  </a:cubicBezTo>
                  <a:cubicBezTo>
                    <a:pt x="9690" y="273254"/>
                    <a:pt x="10013" y="272931"/>
                    <a:pt x="10497" y="272770"/>
                  </a:cubicBezTo>
                  <a:cubicBezTo>
                    <a:pt x="11628" y="272447"/>
                    <a:pt x="12758" y="272124"/>
                    <a:pt x="13727" y="271639"/>
                  </a:cubicBezTo>
                  <a:cubicBezTo>
                    <a:pt x="15181" y="270993"/>
                    <a:pt x="16796" y="270186"/>
                    <a:pt x="18249" y="269378"/>
                  </a:cubicBezTo>
                  <a:lnTo>
                    <a:pt x="228358" y="148093"/>
                  </a:lnTo>
                  <a:cubicBezTo>
                    <a:pt x="236110" y="143571"/>
                    <a:pt x="242085" y="136627"/>
                    <a:pt x="245476" y="128552"/>
                  </a:cubicBezTo>
                  <a:cubicBezTo>
                    <a:pt x="247414" y="123707"/>
                    <a:pt x="248545" y="118539"/>
                    <a:pt x="248545" y="113048"/>
                  </a:cubicBezTo>
                  <a:lnTo>
                    <a:pt x="248545" y="0"/>
                  </a:lnTo>
                  <a:lnTo>
                    <a:pt x="248222" y="0"/>
                  </a:lnTo>
                  <a:cubicBezTo>
                    <a:pt x="248222" y="0"/>
                    <a:pt x="161" y="55878"/>
                    <a:pt x="161" y="55878"/>
                  </a:cubicBezTo>
                  <a:lnTo>
                    <a:pt x="161" y="274708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76AA887-ABCE-1D01-610E-3D8B105F2D20}"/>
              </a:ext>
            </a:extLst>
          </p:cNvPr>
          <p:cNvCxnSpPr/>
          <p:nvPr userDrawn="1"/>
        </p:nvCxnSpPr>
        <p:spPr>
          <a:xfrm>
            <a:off x="1882855" y="6356838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3" name="Graphic 42">
            <a:extLst>
              <a:ext uri="{FF2B5EF4-FFF2-40B4-BE49-F238E27FC236}">
                <a16:creationId xmlns:a16="http://schemas.microsoft.com/office/drawing/2014/main" id="{7006ECDC-FC09-7609-81B9-28BFFF4A7E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31607" y="5105467"/>
            <a:ext cx="2895285" cy="2881756"/>
          </a:xfrm>
          <a:prstGeom prst="rect">
            <a:avLst/>
          </a:prstGeom>
        </p:spPr>
      </p:pic>
      <p:sp>
        <p:nvSpPr>
          <p:cNvPr id="44" name="Slide Number Placeholder 5">
            <a:extLst>
              <a:ext uri="{FF2B5EF4-FFF2-40B4-BE49-F238E27FC236}">
                <a16:creationId xmlns:a16="http://schemas.microsoft.com/office/drawing/2014/main" id="{37531223-5D7A-09F3-7EE1-0A45A9DDD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4097" y="6356350"/>
            <a:ext cx="581737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8507997E-7BB5-4377-A20D-34ADBA0C0566}" type="slidenum">
              <a:rPr lang="en-IL" smtClean="0"/>
              <a:pPr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055235502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+elemen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47651-6F93-970B-089B-8CFF514DD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55" y="365126"/>
            <a:ext cx="11385685" cy="935982"/>
          </a:xfrm>
        </p:spPr>
        <p:txBody>
          <a:bodyPr>
            <a:normAutofit/>
          </a:bodyPr>
          <a:lstStyle>
            <a:lvl1pPr>
              <a:defRPr sz="3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06D639-6CCE-5C4A-FD84-27DC5C88C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47911" y="6400413"/>
            <a:ext cx="3265737" cy="276999"/>
          </a:xfrm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 2025 SkillReal, All rights reserved. Confidential </a:t>
            </a:r>
          </a:p>
        </p:txBody>
      </p:sp>
      <p:grpSp>
        <p:nvGrpSpPr>
          <p:cNvPr id="10" name="Graphic 36">
            <a:extLst>
              <a:ext uri="{FF2B5EF4-FFF2-40B4-BE49-F238E27FC236}">
                <a16:creationId xmlns:a16="http://schemas.microsoft.com/office/drawing/2014/main" id="{7BABA3F4-C599-E683-6CE1-1F65EB931F61}"/>
              </a:ext>
            </a:extLst>
          </p:cNvPr>
          <p:cNvGrpSpPr/>
          <p:nvPr userDrawn="1"/>
        </p:nvGrpSpPr>
        <p:grpSpPr>
          <a:xfrm>
            <a:off x="408847" y="6373640"/>
            <a:ext cx="1358026" cy="303772"/>
            <a:chOff x="651749" y="1570191"/>
            <a:chExt cx="2523077" cy="564379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7444B7B-791F-CFD4-22F2-42194D52CAAF}"/>
                </a:ext>
              </a:extLst>
            </p:cNvPr>
            <p:cNvSpPr/>
            <p:nvPr/>
          </p:nvSpPr>
          <p:spPr>
            <a:xfrm>
              <a:off x="1310497" y="1689753"/>
              <a:ext cx="231910" cy="320088"/>
            </a:xfrm>
            <a:custGeom>
              <a:avLst/>
              <a:gdLst>
                <a:gd name="connsiteX0" fmla="*/ 106427 w 231910"/>
                <a:gd name="connsiteY0" fmla="*/ 320088 h 320088"/>
                <a:gd name="connsiteX1" fmla="*/ 50710 w 231910"/>
                <a:gd name="connsiteY1" fmla="*/ 315728 h 320088"/>
                <a:gd name="connsiteX2" fmla="*/ 6137 w 231910"/>
                <a:gd name="connsiteY2" fmla="*/ 303131 h 320088"/>
                <a:gd name="connsiteX3" fmla="*/ 6137 w 231910"/>
                <a:gd name="connsiteY3" fmla="*/ 245800 h 320088"/>
                <a:gd name="connsiteX4" fmla="*/ 51841 w 231910"/>
                <a:gd name="connsiteY4" fmla="*/ 259688 h 320088"/>
                <a:gd name="connsiteX5" fmla="*/ 99967 w 231910"/>
                <a:gd name="connsiteY5" fmla="*/ 265018 h 320088"/>
                <a:gd name="connsiteX6" fmla="*/ 149547 w 231910"/>
                <a:gd name="connsiteY6" fmla="*/ 258719 h 320088"/>
                <a:gd name="connsiteX7" fmla="*/ 165374 w 231910"/>
                <a:gd name="connsiteY7" fmla="*/ 230296 h 320088"/>
                <a:gd name="connsiteX8" fmla="*/ 158591 w 231910"/>
                <a:gd name="connsiteY8" fmla="*/ 208171 h 320088"/>
                <a:gd name="connsiteX9" fmla="*/ 135174 w 231910"/>
                <a:gd name="connsiteY9" fmla="*/ 193474 h 320088"/>
                <a:gd name="connsiteX10" fmla="*/ 88178 w 231910"/>
                <a:gd name="connsiteY10" fmla="*/ 178778 h 320088"/>
                <a:gd name="connsiteX11" fmla="*/ 19703 w 231910"/>
                <a:gd name="connsiteY11" fmla="*/ 145025 h 320088"/>
                <a:gd name="connsiteX12" fmla="*/ 0 w 231910"/>
                <a:gd name="connsiteY12" fmla="*/ 89147 h 320088"/>
                <a:gd name="connsiteX13" fmla="*/ 31331 w 231910"/>
                <a:gd name="connsiteY13" fmla="*/ 23094 h 320088"/>
                <a:gd name="connsiteX14" fmla="*/ 122415 w 231910"/>
                <a:gd name="connsiteY14" fmla="*/ 0 h 320088"/>
                <a:gd name="connsiteX15" fmla="*/ 174417 w 231910"/>
                <a:gd name="connsiteY15" fmla="*/ 3876 h 320088"/>
                <a:gd name="connsiteX16" fmla="*/ 213500 w 231910"/>
                <a:gd name="connsiteY16" fmla="*/ 13081 h 320088"/>
                <a:gd name="connsiteX17" fmla="*/ 213500 w 231910"/>
                <a:gd name="connsiteY17" fmla="*/ 70413 h 320088"/>
                <a:gd name="connsiteX18" fmla="*/ 131136 w 231910"/>
                <a:gd name="connsiteY18" fmla="*/ 55555 h 320088"/>
                <a:gd name="connsiteX19" fmla="*/ 83494 w 231910"/>
                <a:gd name="connsiteY19" fmla="*/ 62015 h 320088"/>
                <a:gd name="connsiteX20" fmla="*/ 66214 w 231910"/>
                <a:gd name="connsiteY20" fmla="*/ 89147 h 320088"/>
                <a:gd name="connsiteX21" fmla="*/ 72512 w 231910"/>
                <a:gd name="connsiteY21" fmla="*/ 108365 h 320088"/>
                <a:gd name="connsiteX22" fmla="*/ 93992 w 231910"/>
                <a:gd name="connsiteY22" fmla="*/ 121446 h 320088"/>
                <a:gd name="connsiteX23" fmla="*/ 136627 w 231910"/>
                <a:gd name="connsiteY23" fmla="*/ 134528 h 320088"/>
                <a:gd name="connsiteX24" fmla="*/ 195412 w 231910"/>
                <a:gd name="connsiteY24" fmla="*/ 158591 h 320088"/>
                <a:gd name="connsiteX25" fmla="*/ 223997 w 231910"/>
                <a:gd name="connsiteY25" fmla="*/ 190406 h 320088"/>
                <a:gd name="connsiteX26" fmla="*/ 231911 w 231910"/>
                <a:gd name="connsiteY26" fmla="*/ 230296 h 320088"/>
                <a:gd name="connsiteX27" fmla="*/ 201065 w 231910"/>
                <a:gd name="connsiteY27" fmla="*/ 295379 h 320088"/>
                <a:gd name="connsiteX28" fmla="*/ 106104 w 231910"/>
                <a:gd name="connsiteY28" fmla="*/ 319927 h 32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31910" h="320088">
                  <a:moveTo>
                    <a:pt x="106427" y="320088"/>
                  </a:moveTo>
                  <a:cubicBezTo>
                    <a:pt x="86563" y="320088"/>
                    <a:pt x="67990" y="318635"/>
                    <a:pt x="50710" y="315728"/>
                  </a:cubicBezTo>
                  <a:cubicBezTo>
                    <a:pt x="33591" y="312821"/>
                    <a:pt x="18734" y="308622"/>
                    <a:pt x="6137" y="303131"/>
                  </a:cubicBezTo>
                  <a:lnTo>
                    <a:pt x="6137" y="245800"/>
                  </a:lnTo>
                  <a:cubicBezTo>
                    <a:pt x="20349" y="251613"/>
                    <a:pt x="35529" y="256297"/>
                    <a:pt x="51841" y="259688"/>
                  </a:cubicBezTo>
                  <a:cubicBezTo>
                    <a:pt x="68152" y="263241"/>
                    <a:pt x="84302" y="265018"/>
                    <a:pt x="99967" y="265018"/>
                  </a:cubicBezTo>
                  <a:cubicBezTo>
                    <a:pt x="122415" y="265018"/>
                    <a:pt x="139049" y="262918"/>
                    <a:pt x="149547" y="258719"/>
                  </a:cubicBezTo>
                  <a:cubicBezTo>
                    <a:pt x="160206" y="254520"/>
                    <a:pt x="165374" y="244992"/>
                    <a:pt x="165374" y="230296"/>
                  </a:cubicBezTo>
                  <a:cubicBezTo>
                    <a:pt x="165374" y="220929"/>
                    <a:pt x="163113" y="213661"/>
                    <a:pt x="158591" y="208171"/>
                  </a:cubicBezTo>
                  <a:cubicBezTo>
                    <a:pt x="154069" y="202680"/>
                    <a:pt x="146317" y="197835"/>
                    <a:pt x="135174" y="193474"/>
                  </a:cubicBezTo>
                  <a:cubicBezTo>
                    <a:pt x="124030" y="189114"/>
                    <a:pt x="108365" y="184269"/>
                    <a:pt x="88178" y="178778"/>
                  </a:cubicBezTo>
                  <a:cubicBezTo>
                    <a:pt x="55717" y="169734"/>
                    <a:pt x="32946" y="158591"/>
                    <a:pt x="19703" y="145025"/>
                  </a:cubicBezTo>
                  <a:cubicBezTo>
                    <a:pt x="6460" y="131459"/>
                    <a:pt x="0" y="112887"/>
                    <a:pt x="0" y="89147"/>
                  </a:cubicBezTo>
                  <a:cubicBezTo>
                    <a:pt x="0" y="60562"/>
                    <a:pt x="10497" y="38598"/>
                    <a:pt x="31331" y="23094"/>
                  </a:cubicBezTo>
                  <a:cubicBezTo>
                    <a:pt x="52164" y="7752"/>
                    <a:pt x="82525" y="0"/>
                    <a:pt x="122415" y="0"/>
                  </a:cubicBezTo>
                  <a:cubicBezTo>
                    <a:pt x="140987" y="0"/>
                    <a:pt x="158429" y="1292"/>
                    <a:pt x="174417" y="3876"/>
                  </a:cubicBezTo>
                  <a:cubicBezTo>
                    <a:pt x="190406" y="6460"/>
                    <a:pt x="203487" y="9528"/>
                    <a:pt x="213500" y="13081"/>
                  </a:cubicBezTo>
                  <a:lnTo>
                    <a:pt x="213500" y="70413"/>
                  </a:lnTo>
                  <a:cubicBezTo>
                    <a:pt x="187176" y="60400"/>
                    <a:pt x="159721" y="55555"/>
                    <a:pt x="131136" y="55555"/>
                  </a:cubicBezTo>
                  <a:cubicBezTo>
                    <a:pt x="110949" y="55555"/>
                    <a:pt x="94961" y="57655"/>
                    <a:pt x="83494" y="62015"/>
                  </a:cubicBezTo>
                  <a:cubicBezTo>
                    <a:pt x="71866" y="66376"/>
                    <a:pt x="66214" y="75419"/>
                    <a:pt x="66214" y="89147"/>
                  </a:cubicBezTo>
                  <a:cubicBezTo>
                    <a:pt x="66214" y="97222"/>
                    <a:pt x="68313" y="103682"/>
                    <a:pt x="72512" y="108365"/>
                  </a:cubicBezTo>
                  <a:cubicBezTo>
                    <a:pt x="76711" y="113210"/>
                    <a:pt x="83817" y="117570"/>
                    <a:pt x="93992" y="121446"/>
                  </a:cubicBezTo>
                  <a:cubicBezTo>
                    <a:pt x="104166" y="125322"/>
                    <a:pt x="118378" y="129683"/>
                    <a:pt x="136627" y="134528"/>
                  </a:cubicBezTo>
                  <a:cubicBezTo>
                    <a:pt x="161982" y="141311"/>
                    <a:pt x="181523" y="149224"/>
                    <a:pt x="195412" y="158591"/>
                  </a:cubicBezTo>
                  <a:cubicBezTo>
                    <a:pt x="209139" y="167958"/>
                    <a:pt x="218829" y="178455"/>
                    <a:pt x="223997" y="190406"/>
                  </a:cubicBezTo>
                  <a:cubicBezTo>
                    <a:pt x="229327" y="202195"/>
                    <a:pt x="231911" y="215599"/>
                    <a:pt x="231911" y="230296"/>
                  </a:cubicBezTo>
                  <a:cubicBezTo>
                    <a:pt x="231911" y="257266"/>
                    <a:pt x="221575" y="278907"/>
                    <a:pt x="201065" y="295379"/>
                  </a:cubicBezTo>
                  <a:cubicBezTo>
                    <a:pt x="180554" y="311691"/>
                    <a:pt x="148901" y="319927"/>
                    <a:pt x="106104" y="319927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775675-CCA9-F533-5620-4EDDA78A5B77}"/>
                </a:ext>
              </a:extLst>
            </p:cNvPr>
            <p:cNvSpPr/>
            <p:nvPr/>
          </p:nvSpPr>
          <p:spPr>
            <a:xfrm>
              <a:off x="1587950" y="1680386"/>
              <a:ext cx="229811" cy="324610"/>
            </a:xfrm>
            <a:custGeom>
              <a:avLst/>
              <a:gdLst>
                <a:gd name="connsiteX0" fmla="*/ 0 w 229811"/>
                <a:gd name="connsiteY0" fmla="*/ 324610 h 324610"/>
                <a:gd name="connsiteX1" fmla="*/ 0 w 229811"/>
                <a:gd name="connsiteY1" fmla="*/ 0 h 324610"/>
                <a:gd name="connsiteX2" fmla="*/ 65084 w 229811"/>
                <a:gd name="connsiteY2" fmla="*/ 0 h 324610"/>
                <a:gd name="connsiteX3" fmla="*/ 65084 w 229811"/>
                <a:gd name="connsiteY3" fmla="*/ 178616 h 324610"/>
                <a:gd name="connsiteX4" fmla="*/ 150354 w 229811"/>
                <a:gd name="connsiteY4" fmla="*/ 96253 h 324610"/>
                <a:gd name="connsiteX5" fmla="*/ 224482 w 229811"/>
                <a:gd name="connsiteY5" fmla="*/ 96253 h 324610"/>
                <a:gd name="connsiteX6" fmla="*/ 132590 w 229811"/>
                <a:gd name="connsiteY6" fmla="*/ 189760 h 324610"/>
                <a:gd name="connsiteX7" fmla="*/ 229811 w 229811"/>
                <a:gd name="connsiteY7" fmla="*/ 324610 h 324610"/>
                <a:gd name="connsiteX8" fmla="*/ 161013 w 229811"/>
                <a:gd name="connsiteY8" fmla="*/ 324610 h 324610"/>
                <a:gd name="connsiteX9" fmla="*/ 91569 w 229811"/>
                <a:gd name="connsiteY9" fmla="*/ 223997 h 324610"/>
                <a:gd name="connsiteX10" fmla="*/ 65084 w 229811"/>
                <a:gd name="connsiteY10" fmla="*/ 249514 h 324610"/>
                <a:gd name="connsiteX11" fmla="*/ 65084 w 229811"/>
                <a:gd name="connsiteY11" fmla="*/ 324610 h 324610"/>
                <a:gd name="connsiteX12" fmla="*/ 0 w 229811"/>
                <a:gd name="connsiteY12" fmla="*/ 324610 h 32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9811" h="324610">
                  <a:moveTo>
                    <a:pt x="0" y="324610"/>
                  </a:moveTo>
                  <a:lnTo>
                    <a:pt x="0" y="0"/>
                  </a:lnTo>
                  <a:lnTo>
                    <a:pt x="65084" y="0"/>
                  </a:lnTo>
                  <a:lnTo>
                    <a:pt x="65084" y="178616"/>
                  </a:lnTo>
                  <a:lnTo>
                    <a:pt x="150354" y="96253"/>
                  </a:lnTo>
                  <a:lnTo>
                    <a:pt x="224482" y="96253"/>
                  </a:lnTo>
                  <a:lnTo>
                    <a:pt x="132590" y="189760"/>
                  </a:lnTo>
                  <a:lnTo>
                    <a:pt x="229811" y="324610"/>
                  </a:lnTo>
                  <a:lnTo>
                    <a:pt x="161013" y="324610"/>
                  </a:lnTo>
                  <a:lnTo>
                    <a:pt x="91569" y="223997"/>
                  </a:lnTo>
                  <a:lnTo>
                    <a:pt x="65084" y="249514"/>
                  </a:lnTo>
                  <a:lnTo>
                    <a:pt x="65084" y="324610"/>
                  </a:lnTo>
                  <a:lnTo>
                    <a:pt x="0" y="32461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D2727E7-4156-ED25-A501-CC574C91860D}"/>
                </a:ext>
              </a:extLst>
            </p:cNvPr>
            <p:cNvSpPr/>
            <p:nvPr/>
          </p:nvSpPr>
          <p:spPr>
            <a:xfrm>
              <a:off x="1820184" y="1683777"/>
              <a:ext cx="99805" cy="321380"/>
            </a:xfrm>
            <a:custGeom>
              <a:avLst/>
              <a:gdLst>
                <a:gd name="connsiteX0" fmla="*/ 34238 w 99805"/>
                <a:gd name="connsiteY0" fmla="*/ 321219 h 321380"/>
                <a:gd name="connsiteX1" fmla="*/ 34238 w 99805"/>
                <a:gd name="connsiteY1" fmla="*/ 141149 h 321380"/>
                <a:gd name="connsiteX2" fmla="*/ 0 w 99805"/>
                <a:gd name="connsiteY2" fmla="*/ 141149 h 321380"/>
                <a:gd name="connsiteX3" fmla="*/ 5814 w 99805"/>
                <a:gd name="connsiteY3" fmla="*/ 93023 h 321380"/>
                <a:gd name="connsiteX4" fmla="*/ 99321 w 99805"/>
                <a:gd name="connsiteY4" fmla="*/ 93023 h 321380"/>
                <a:gd name="connsiteX5" fmla="*/ 99321 w 99805"/>
                <a:gd name="connsiteY5" fmla="*/ 321380 h 321380"/>
                <a:gd name="connsiteX6" fmla="*/ 34238 w 99805"/>
                <a:gd name="connsiteY6" fmla="*/ 321380 h 321380"/>
                <a:gd name="connsiteX7" fmla="*/ 28908 w 99805"/>
                <a:gd name="connsiteY7" fmla="*/ 0 h 321380"/>
                <a:gd name="connsiteX8" fmla="*/ 99806 w 99805"/>
                <a:gd name="connsiteY8" fmla="*/ 0 h 321380"/>
                <a:gd name="connsiteX9" fmla="*/ 99806 w 99805"/>
                <a:gd name="connsiteY9" fmla="*/ 51033 h 321380"/>
                <a:gd name="connsiteX10" fmla="*/ 28908 w 99805"/>
                <a:gd name="connsiteY10" fmla="*/ 51033 h 321380"/>
                <a:gd name="connsiteX11" fmla="*/ 28908 w 99805"/>
                <a:gd name="connsiteY11" fmla="*/ 0 h 321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805" h="321380">
                  <a:moveTo>
                    <a:pt x="34238" y="321219"/>
                  </a:moveTo>
                  <a:lnTo>
                    <a:pt x="34238" y="141149"/>
                  </a:lnTo>
                  <a:lnTo>
                    <a:pt x="0" y="141149"/>
                  </a:lnTo>
                  <a:lnTo>
                    <a:pt x="5814" y="93023"/>
                  </a:lnTo>
                  <a:lnTo>
                    <a:pt x="99321" y="93023"/>
                  </a:lnTo>
                  <a:lnTo>
                    <a:pt x="99321" y="321380"/>
                  </a:lnTo>
                  <a:lnTo>
                    <a:pt x="34238" y="321380"/>
                  </a:lnTo>
                  <a:close/>
                  <a:moveTo>
                    <a:pt x="28908" y="0"/>
                  </a:moveTo>
                  <a:lnTo>
                    <a:pt x="99806" y="0"/>
                  </a:lnTo>
                  <a:lnTo>
                    <a:pt x="99806" y="51033"/>
                  </a:lnTo>
                  <a:lnTo>
                    <a:pt x="28908" y="51033"/>
                  </a:lnTo>
                  <a:lnTo>
                    <a:pt x="28908" y="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10F6A52-3D2E-8B19-6F3B-6D8A94EC7D07}"/>
                </a:ext>
              </a:extLst>
            </p:cNvPr>
            <p:cNvSpPr/>
            <p:nvPr/>
          </p:nvSpPr>
          <p:spPr>
            <a:xfrm>
              <a:off x="1974737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7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9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4C3F844-5D2F-EDF0-C2B9-9D91D93CEFB2}"/>
                </a:ext>
              </a:extLst>
            </p:cNvPr>
            <p:cNvSpPr/>
            <p:nvPr/>
          </p:nvSpPr>
          <p:spPr>
            <a:xfrm>
              <a:off x="210635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687E862-B40F-3924-275A-819D1D1BD23C}"/>
                </a:ext>
              </a:extLst>
            </p:cNvPr>
            <p:cNvSpPr/>
            <p:nvPr/>
          </p:nvSpPr>
          <p:spPr>
            <a:xfrm>
              <a:off x="2249767" y="1694759"/>
              <a:ext cx="252582" cy="310398"/>
            </a:xfrm>
            <a:custGeom>
              <a:avLst/>
              <a:gdLst>
                <a:gd name="connsiteX0" fmla="*/ 162 w 252582"/>
                <a:gd name="connsiteY0" fmla="*/ 310237 h 310398"/>
                <a:gd name="connsiteX1" fmla="*/ 162 w 252582"/>
                <a:gd name="connsiteY1" fmla="*/ 0 h 310398"/>
                <a:gd name="connsiteX2" fmla="*/ 149062 w 252582"/>
                <a:gd name="connsiteY2" fmla="*/ 0 h 310398"/>
                <a:gd name="connsiteX3" fmla="*/ 227550 w 252582"/>
                <a:gd name="connsiteY3" fmla="*/ 28262 h 310398"/>
                <a:gd name="connsiteX4" fmla="*/ 252582 w 252582"/>
                <a:gd name="connsiteY4" fmla="*/ 104166 h 310398"/>
                <a:gd name="connsiteX5" fmla="*/ 236433 w 252582"/>
                <a:gd name="connsiteY5" fmla="*/ 158106 h 310398"/>
                <a:gd name="connsiteX6" fmla="*/ 190890 w 252582"/>
                <a:gd name="connsiteY6" fmla="*/ 190890 h 310398"/>
                <a:gd name="connsiteX7" fmla="*/ 203164 w 252582"/>
                <a:gd name="connsiteY7" fmla="*/ 204456 h 310398"/>
                <a:gd name="connsiteX8" fmla="*/ 212531 w 252582"/>
                <a:gd name="connsiteY8" fmla="*/ 223674 h 310398"/>
                <a:gd name="connsiteX9" fmla="*/ 250160 w 252582"/>
                <a:gd name="connsiteY9" fmla="*/ 310399 h 310398"/>
                <a:gd name="connsiteX10" fmla="*/ 182654 w 252582"/>
                <a:gd name="connsiteY10" fmla="*/ 310399 h 310398"/>
                <a:gd name="connsiteX11" fmla="*/ 145994 w 252582"/>
                <a:gd name="connsiteY11" fmla="*/ 227066 h 310398"/>
                <a:gd name="connsiteX12" fmla="*/ 135335 w 252582"/>
                <a:gd name="connsiteY12" fmla="*/ 212047 h 310398"/>
                <a:gd name="connsiteX13" fmla="*/ 116117 w 252582"/>
                <a:gd name="connsiteY13" fmla="*/ 207686 h 310398"/>
                <a:gd name="connsiteX14" fmla="*/ 65084 w 252582"/>
                <a:gd name="connsiteY14" fmla="*/ 207686 h 310398"/>
                <a:gd name="connsiteX15" fmla="*/ 65084 w 252582"/>
                <a:gd name="connsiteY15" fmla="*/ 310237 h 310398"/>
                <a:gd name="connsiteX16" fmla="*/ 0 w 252582"/>
                <a:gd name="connsiteY16" fmla="*/ 310237 h 310398"/>
                <a:gd name="connsiteX17" fmla="*/ 65084 w 252582"/>
                <a:gd name="connsiteY17" fmla="*/ 153746 h 310398"/>
                <a:gd name="connsiteX18" fmla="*/ 132105 w 252582"/>
                <a:gd name="connsiteY18" fmla="*/ 153746 h 310398"/>
                <a:gd name="connsiteX19" fmla="*/ 172157 w 252582"/>
                <a:gd name="connsiteY19" fmla="*/ 142441 h 310398"/>
                <a:gd name="connsiteX20" fmla="*/ 186691 w 252582"/>
                <a:gd name="connsiteY20" fmla="*/ 104166 h 310398"/>
                <a:gd name="connsiteX21" fmla="*/ 174095 w 252582"/>
                <a:gd name="connsiteY21" fmla="*/ 66053 h 310398"/>
                <a:gd name="connsiteX22" fmla="*/ 135981 w 252582"/>
                <a:gd name="connsiteY22" fmla="*/ 53940 h 310398"/>
                <a:gd name="connsiteX23" fmla="*/ 65245 w 252582"/>
                <a:gd name="connsiteY23" fmla="*/ 53940 h 310398"/>
                <a:gd name="connsiteX24" fmla="*/ 65245 w 252582"/>
                <a:gd name="connsiteY24" fmla="*/ 153584 h 310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2582" h="310398">
                  <a:moveTo>
                    <a:pt x="162" y="310237"/>
                  </a:moveTo>
                  <a:lnTo>
                    <a:pt x="162" y="0"/>
                  </a:lnTo>
                  <a:lnTo>
                    <a:pt x="149062" y="0"/>
                  </a:lnTo>
                  <a:cubicBezTo>
                    <a:pt x="184753" y="0"/>
                    <a:pt x="210916" y="9367"/>
                    <a:pt x="227550" y="28262"/>
                  </a:cubicBezTo>
                  <a:cubicBezTo>
                    <a:pt x="244184" y="46996"/>
                    <a:pt x="252582" y="72351"/>
                    <a:pt x="252582" y="104166"/>
                  </a:cubicBezTo>
                  <a:cubicBezTo>
                    <a:pt x="252582" y="124999"/>
                    <a:pt x="247253" y="143087"/>
                    <a:pt x="236433" y="158106"/>
                  </a:cubicBezTo>
                  <a:cubicBezTo>
                    <a:pt x="225612" y="173126"/>
                    <a:pt x="210432" y="184107"/>
                    <a:pt x="190890" y="190890"/>
                  </a:cubicBezTo>
                  <a:cubicBezTo>
                    <a:pt x="196058" y="195089"/>
                    <a:pt x="200096" y="199611"/>
                    <a:pt x="203164" y="204456"/>
                  </a:cubicBezTo>
                  <a:cubicBezTo>
                    <a:pt x="206233" y="209301"/>
                    <a:pt x="209301" y="215761"/>
                    <a:pt x="212531" y="223674"/>
                  </a:cubicBezTo>
                  <a:lnTo>
                    <a:pt x="250160" y="310399"/>
                  </a:lnTo>
                  <a:lnTo>
                    <a:pt x="182654" y="310399"/>
                  </a:lnTo>
                  <a:lnTo>
                    <a:pt x="145994" y="227066"/>
                  </a:lnTo>
                  <a:cubicBezTo>
                    <a:pt x="142764" y="219960"/>
                    <a:pt x="139211" y="214953"/>
                    <a:pt x="135335" y="212047"/>
                  </a:cubicBezTo>
                  <a:cubicBezTo>
                    <a:pt x="131459" y="209140"/>
                    <a:pt x="124999" y="207686"/>
                    <a:pt x="116117" y="207686"/>
                  </a:cubicBezTo>
                  <a:lnTo>
                    <a:pt x="65084" y="207686"/>
                  </a:lnTo>
                  <a:lnTo>
                    <a:pt x="65084" y="310237"/>
                  </a:lnTo>
                  <a:lnTo>
                    <a:pt x="0" y="310237"/>
                  </a:lnTo>
                  <a:close/>
                  <a:moveTo>
                    <a:pt x="65084" y="153746"/>
                  </a:moveTo>
                  <a:lnTo>
                    <a:pt x="132105" y="153746"/>
                  </a:lnTo>
                  <a:cubicBezTo>
                    <a:pt x="149062" y="153746"/>
                    <a:pt x="162467" y="150031"/>
                    <a:pt x="172157" y="142441"/>
                  </a:cubicBezTo>
                  <a:cubicBezTo>
                    <a:pt x="181846" y="134851"/>
                    <a:pt x="186691" y="122092"/>
                    <a:pt x="186691" y="104166"/>
                  </a:cubicBezTo>
                  <a:cubicBezTo>
                    <a:pt x="186691" y="86240"/>
                    <a:pt x="182492" y="74127"/>
                    <a:pt x="174095" y="66053"/>
                  </a:cubicBezTo>
                  <a:cubicBezTo>
                    <a:pt x="165697" y="57978"/>
                    <a:pt x="153100" y="53940"/>
                    <a:pt x="135981" y="53940"/>
                  </a:cubicBezTo>
                  <a:lnTo>
                    <a:pt x="65245" y="53940"/>
                  </a:lnTo>
                  <a:lnTo>
                    <a:pt x="65245" y="153584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491E694-335D-9052-9F36-DD96171C54F2}"/>
                </a:ext>
              </a:extLst>
            </p:cNvPr>
            <p:cNvSpPr/>
            <p:nvPr/>
          </p:nvSpPr>
          <p:spPr>
            <a:xfrm>
              <a:off x="2530612" y="1772117"/>
              <a:ext cx="225450" cy="237886"/>
            </a:xfrm>
            <a:custGeom>
              <a:avLst/>
              <a:gdLst>
                <a:gd name="connsiteX0" fmla="*/ 128714 w 225450"/>
                <a:gd name="connsiteY0" fmla="*/ 237725 h 237886"/>
                <a:gd name="connsiteX1" fmla="*/ 34722 w 225450"/>
                <a:gd name="connsiteY1" fmla="*/ 208171 h 237886"/>
                <a:gd name="connsiteX2" fmla="*/ 0 w 225450"/>
                <a:gd name="connsiteY2" fmla="*/ 118378 h 237886"/>
                <a:gd name="connsiteX3" fmla="*/ 29231 w 225450"/>
                <a:gd name="connsiteY3" fmla="*/ 31977 h 237886"/>
                <a:gd name="connsiteX4" fmla="*/ 116117 w 225450"/>
                <a:gd name="connsiteY4" fmla="*/ 0 h 237886"/>
                <a:gd name="connsiteX5" fmla="*/ 197350 w 225450"/>
                <a:gd name="connsiteY5" fmla="*/ 27778 h 237886"/>
                <a:gd name="connsiteX6" fmla="*/ 225451 w 225450"/>
                <a:gd name="connsiteY6" fmla="*/ 100290 h 237886"/>
                <a:gd name="connsiteX7" fmla="*/ 225451 w 225450"/>
                <a:gd name="connsiteY7" fmla="*/ 141634 h 237886"/>
                <a:gd name="connsiteX8" fmla="*/ 60239 w 225450"/>
                <a:gd name="connsiteY8" fmla="*/ 141634 h 237886"/>
                <a:gd name="connsiteX9" fmla="*/ 85594 w 225450"/>
                <a:gd name="connsiteY9" fmla="*/ 179262 h 237886"/>
                <a:gd name="connsiteX10" fmla="*/ 142280 w 225450"/>
                <a:gd name="connsiteY10" fmla="*/ 189437 h 237886"/>
                <a:gd name="connsiteX11" fmla="*/ 179585 w 225450"/>
                <a:gd name="connsiteY11" fmla="*/ 186045 h 237886"/>
                <a:gd name="connsiteX12" fmla="*/ 212046 w 225450"/>
                <a:gd name="connsiteY12" fmla="*/ 177324 h 237886"/>
                <a:gd name="connsiteX13" fmla="*/ 212046 w 225450"/>
                <a:gd name="connsiteY13" fmla="*/ 223513 h 237886"/>
                <a:gd name="connsiteX14" fmla="*/ 174902 w 225450"/>
                <a:gd name="connsiteY14" fmla="*/ 234333 h 237886"/>
                <a:gd name="connsiteX15" fmla="*/ 128714 w 225450"/>
                <a:gd name="connsiteY15" fmla="*/ 237886 h 237886"/>
                <a:gd name="connsiteX16" fmla="*/ 60400 w 225450"/>
                <a:gd name="connsiteY16" fmla="*/ 101421 h 237886"/>
                <a:gd name="connsiteX17" fmla="*/ 168765 w 225450"/>
                <a:gd name="connsiteY17" fmla="*/ 101421 h 237886"/>
                <a:gd name="connsiteX18" fmla="*/ 168765 w 225450"/>
                <a:gd name="connsiteY18" fmla="*/ 88824 h 237886"/>
                <a:gd name="connsiteX19" fmla="*/ 157137 w 225450"/>
                <a:gd name="connsiteY19" fmla="*/ 57816 h 237886"/>
                <a:gd name="connsiteX20" fmla="*/ 118055 w 225450"/>
                <a:gd name="connsiteY20" fmla="*/ 46511 h 237886"/>
                <a:gd name="connsiteX21" fmla="*/ 72997 w 225450"/>
                <a:gd name="connsiteY21" fmla="*/ 59593 h 237886"/>
                <a:gd name="connsiteX22" fmla="*/ 60239 w 225450"/>
                <a:gd name="connsiteY22" fmla="*/ 101421 h 23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450" h="237886">
                  <a:moveTo>
                    <a:pt x="128714" y="237725"/>
                  </a:moveTo>
                  <a:cubicBezTo>
                    <a:pt x="89147" y="237725"/>
                    <a:pt x="57816" y="227873"/>
                    <a:pt x="34722" y="208171"/>
                  </a:cubicBezTo>
                  <a:cubicBezTo>
                    <a:pt x="11628" y="188468"/>
                    <a:pt x="0" y="158429"/>
                    <a:pt x="0" y="118378"/>
                  </a:cubicBezTo>
                  <a:cubicBezTo>
                    <a:pt x="0" y="82041"/>
                    <a:pt x="9690" y="53294"/>
                    <a:pt x="29231" y="31977"/>
                  </a:cubicBezTo>
                  <a:cubicBezTo>
                    <a:pt x="48772" y="10659"/>
                    <a:pt x="77680" y="0"/>
                    <a:pt x="116117" y="0"/>
                  </a:cubicBezTo>
                  <a:cubicBezTo>
                    <a:pt x="151485" y="0"/>
                    <a:pt x="178455" y="9205"/>
                    <a:pt x="197350" y="27778"/>
                  </a:cubicBezTo>
                  <a:cubicBezTo>
                    <a:pt x="216084" y="46188"/>
                    <a:pt x="225451" y="70413"/>
                    <a:pt x="225451" y="100290"/>
                  </a:cubicBezTo>
                  <a:lnTo>
                    <a:pt x="225451" y="141634"/>
                  </a:lnTo>
                  <a:lnTo>
                    <a:pt x="60239" y="141634"/>
                  </a:lnTo>
                  <a:cubicBezTo>
                    <a:pt x="63792" y="159883"/>
                    <a:pt x="72189" y="172480"/>
                    <a:pt x="85594" y="179262"/>
                  </a:cubicBezTo>
                  <a:cubicBezTo>
                    <a:pt x="98998" y="186045"/>
                    <a:pt x="117732" y="189437"/>
                    <a:pt x="142280" y="189437"/>
                  </a:cubicBezTo>
                  <a:cubicBezTo>
                    <a:pt x="154553" y="189437"/>
                    <a:pt x="166989" y="188306"/>
                    <a:pt x="179585" y="186045"/>
                  </a:cubicBezTo>
                  <a:cubicBezTo>
                    <a:pt x="192344" y="183784"/>
                    <a:pt x="203164" y="180877"/>
                    <a:pt x="212046" y="177324"/>
                  </a:cubicBezTo>
                  <a:lnTo>
                    <a:pt x="212046" y="223513"/>
                  </a:lnTo>
                  <a:cubicBezTo>
                    <a:pt x="201388" y="228358"/>
                    <a:pt x="189114" y="231911"/>
                    <a:pt x="174902" y="234333"/>
                  </a:cubicBezTo>
                  <a:cubicBezTo>
                    <a:pt x="160690" y="236756"/>
                    <a:pt x="145348" y="237886"/>
                    <a:pt x="128714" y="237886"/>
                  </a:cubicBezTo>
                  <a:moveTo>
                    <a:pt x="60400" y="101421"/>
                  </a:moveTo>
                  <a:lnTo>
                    <a:pt x="168765" y="101421"/>
                  </a:lnTo>
                  <a:lnTo>
                    <a:pt x="168765" y="88824"/>
                  </a:lnTo>
                  <a:cubicBezTo>
                    <a:pt x="168765" y="75581"/>
                    <a:pt x="164889" y="65245"/>
                    <a:pt x="157137" y="57816"/>
                  </a:cubicBezTo>
                  <a:cubicBezTo>
                    <a:pt x="149385" y="50226"/>
                    <a:pt x="136466" y="46511"/>
                    <a:pt x="118055" y="46511"/>
                  </a:cubicBezTo>
                  <a:cubicBezTo>
                    <a:pt x="96576" y="46511"/>
                    <a:pt x="81556" y="50872"/>
                    <a:pt x="72997" y="59593"/>
                  </a:cubicBezTo>
                  <a:cubicBezTo>
                    <a:pt x="64438" y="68314"/>
                    <a:pt x="60239" y="82202"/>
                    <a:pt x="60239" y="101421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E617918-35A5-313A-35A5-C7011A2841D7}"/>
                </a:ext>
              </a:extLst>
            </p:cNvPr>
            <p:cNvSpPr/>
            <p:nvPr/>
          </p:nvSpPr>
          <p:spPr>
            <a:xfrm>
              <a:off x="2791753" y="1772117"/>
              <a:ext cx="224320" cy="238047"/>
            </a:xfrm>
            <a:custGeom>
              <a:avLst/>
              <a:gdLst>
                <a:gd name="connsiteX0" fmla="*/ 81395 w 224320"/>
                <a:gd name="connsiteY0" fmla="*/ 237725 h 238047"/>
                <a:gd name="connsiteX1" fmla="*/ 41182 w 224320"/>
                <a:gd name="connsiteY1" fmla="*/ 229811 h 238047"/>
                <a:gd name="connsiteX2" fmla="*/ 11305 w 224320"/>
                <a:gd name="connsiteY2" fmla="*/ 206233 h 238047"/>
                <a:gd name="connsiteX3" fmla="*/ 0 w 224320"/>
                <a:gd name="connsiteY3" fmla="*/ 166989 h 238047"/>
                <a:gd name="connsiteX4" fmla="*/ 23902 w 224320"/>
                <a:gd name="connsiteY4" fmla="*/ 113048 h 238047"/>
                <a:gd name="connsiteX5" fmla="*/ 94476 w 224320"/>
                <a:gd name="connsiteY5" fmla="*/ 92861 h 238047"/>
                <a:gd name="connsiteX6" fmla="*/ 161982 w 224320"/>
                <a:gd name="connsiteY6" fmla="*/ 92861 h 238047"/>
                <a:gd name="connsiteX7" fmla="*/ 161982 w 224320"/>
                <a:gd name="connsiteY7" fmla="*/ 86563 h 238047"/>
                <a:gd name="connsiteX8" fmla="*/ 150193 w 224320"/>
                <a:gd name="connsiteY8" fmla="*/ 56686 h 238047"/>
                <a:gd name="connsiteX9" fmla="*/ 102713 w 224320"/>
                <a:gd name="connsiteY9" fmla="*/ 47965 h 238047"/>
                <a:gd name="connsiteX10" fmla="*/ 27616 w 224320"/>
                <a:gd name="connsiteY10" fmla="*/ 60077 h 238047"/>
                <a:gd name="connsiteX11" fmla="*/ 27616 w 224320"/>
                <a:gd name="connsiteY11" fmla="*/ 14373 h 238047"/>
                <a:gd name="connsiteX12" fmla="*/ 66376 w 224320"/>
                <a:gd name="connsiteY12" fmla="*/ 4037 h 238047"/>
                <a:gd name="connsiteX13" fmla="*/ 116278 w 224320"/>
                <a:gd name="connsiteY13" fmla="*/ 0 h 238047"/>
                <a:gd name="connsiteX14" fmla="*/ 196058 w 224320"/>
                <a:gd name="connsiteY14" fmla="*/ 20995 h 238047"/>
                <a:gd name="connsiteX15" fmla="*/ 224320 w 224320"/>
                <a:gd name="connsiteY15" fmla="*/ 88178 h 238047"/>
                <a:gd name="connsiteX16" fmla="*/ 224320 w 224320"/>
                <a:gd name="connsiteY16" fmla="*/ 233203 h 238047"/>
                <a:gd name="connsiteX17" fmla="*/ 167958 w 224320"/>
                <a:gd name="connsiteY17" fmla="*/ 233203 h 238047"/>
                <a:gd name="connsiteX18" fmla="*/ 164566 w 224320"/>
                <a:gd name="connsiteY18" fmla="*/ 212531 h 238047"/>
                <a:gd name="connsiteX19" fmla="*/ 131298 w 224320"/>
                <a:gd name="connsiteY19" fmla="*/ 231265 h 238047"/>
                <a:gd name="connsiteX20" fmla="*/ 81718 w 224320"/>
                <a:gd name="connsiteY20" fmla="*/ 238048 h 238047"/>
                <a:gd name="connsiteX21" fmla="*/ 99321 w 224320"/>
                <a:gd name="connsiteY21" fmla="*/ 194928 h 238047"/>
                <a:gd name="connsiteX22" fmla="*/ 136950 w 224320"/>
                <a:gd name="connsiteY22" fmla="*/ 187660 h 238047"/>
                <a:gd name="connsiteX23" fmla="*/ 161982 w 224320"/>
                <a:gd name="connsiteY23" fmla="*/ 169411 h 238047"/>
                <a:gd name="connsiteX24" fmla="*/ 161982 w 224320"/>
                <a:gd name="connsiteY24" fmla="*/ 133236 h 238047"/>
                <a:gd name="connsiteX25" fmla="*/ 95930 w 224320"/>
                <a:gd name="connsiteY25" fmla="*/ 133236 h 238047"/>
                <a:gd name="connsiteX26" fmla="*/ 57816 w 224320"/>
                <a:gd name="connsiteY26" fmla="*/ 164566 h 238047"/>
                <a:gd name="connsiteX27" fmla="*/ 99321 w 224320"/>
                <a:gd name="connsiteY27" fmla="*/ 194928 h 238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4320" h="238047">
                  <a:moveTo>
                    <a:pt x="81395" y="237725"/>
                  </a:moveTo>
                  <a:cubicBezTo>
                    <a:pt x="67022" y="237725"/>
                    <a:pt x="53456" y="235141"/>
                    <a:pt x="41182" y="229811"/>
                  </a:cubicBezTo>
                  <a:cubicBezTo>
                    <a:pt x="28747" y="224482"/>
                    <a:pt x="18895" y="216568"/>
                    <a:pt x="11305" y="206233"/>
                  </a:cubicBezTo>
                  <a:cubicBezTo>
                    <a:pt x="3715" y="195735"/>
                    <a:pt x="0" y="182654"/>
                    <a:pt x="0" y="166989"/>
                  </a:cubicBezTo>
                  <a:cubicBezTo>
                    <a:pt x="0" y="144540"/>
                    <a:pt x="7913" y="126453"/>
                    <a:pt x="23902" y="113048"/>
                  </a:cubicBezTo>
                  <a:cubicBezTo>
                    <a:pt x="39729" y="99644"/>
                    <a:pt x="63307" y="92861"/>
                    <a:pt x="94476" y="92861"/>
                  </a:cubicBezTo>
                  <a:lnTo>
                    <a:pt x="161982" y="92861"/>
                  </a:lnTo>
                  <a:lnTo>
                    <a:pt x="161982" y="86563"/>
                  </a:lnTo>
                  <a:cubicBezTo>
                    <a:pt x="161982" y="72351"/>
                    <a:pt x="158106" y="62500"/>
                    <a:pt x="150193" y="56686"/>
                  </a:cubicBezTo>
                  <a:cubicBezTo>
                    <a:pt x="142280" y="50872"/>
                    <a:pt x="126453" y="47965"/>
                    <a:pt x="102713" y="47965"/>
                  </a:cubicBezTo>
                  <a:cubicBezTo>
                    <a:pt x="76711" y="47965"/>
                    <a:pt x="51679" y="52002"/>
                    <a:pt x="27616" y="60077"/>
                  </a:cubicBezTo>
                  <a:lnTo>
                    <a:pt x="27616" y="14373"/>
                  </a:lnTo>
                  <a:cubicBezTo>
                    <a:pt x="38275" y="10174"/>
                    <a:pt x="51195" y="6783"/>
                    <a:pt x="66376" y="4037"/>
                  </a:cubicBezTo>
                  <a:cubicBezTo>
                    <a:pt x="81556" y="1292"/>
                    <a:pt x="98191" y="0"/>
                    <a:pt x="116278" y="0"/>
                  </a:cubicBezTo>
                  <a:cubicBezTo>
                    <a:pt x="150677" y="0"/>
                    <a:pt x="177163" y="6944"/>
                    <a:pt x="196058" y="20995"/>
                  </a:cubicBezTo>
                  <a:cubicBezTo>
                    <a:pt x="214792" y="34884"/>
                    <a:pt x="224320" y="57332"/>
                    <a:pt x="224320" y="88178"/>
                  </a:cubicBezTo>
                  <a:lnTo>
                    <a:pt x="224320" y="233203"/>
                  </a:lnTo>
                  <a:lnTo>
                    <a:pt x="167958" y="233203"/>
                  </a:lnTo>
                  <a:lnTo>
                    <a:pt x="164566" y="212531"/>
                  </a:lnTo>
                  <a:cubicBezTo>
                    <a:pt x="155522" y="220606"/>
                    <a:pt x="144541" y="226743"/>
                    <a:pt x="131298" y="231265"/>
                  </a:cubicBezTo>
                  <a:cubicBezTo>
                    <a:pt x="118055" y="235787"/>
                    <a:pt x="101582" y="238048"/>
                    <a:pt x="81718" y="238048"/>
                  </a:cubicBezTo>
                  <a:moveTo>
                    <a:pt x="99321" y="194928"/>
                  </a:moveTo>
                  <a:cubicBezTo>
                    <a:pt x="113694" y="194928"/>
                    <a:pt x="126291" y="192505"/>
                    <a:pt x="136950" y="187660"/>
                  </a:cubicBezTo>
                  <a:cubicBezTo>
                    <a:pt x="147609" y="182815"/>
                    <a:pt x="155845" y="176840"/>
                    <a:pt x="161982" y="169411"/>
                  </a:cubicBezTo>
                  <a:lnTo>
                    <a:pt x="161982" y="133236"/>
                  </a:lnTo>
                  <a:lnTo>
                    <a:pt x="95930" y="133236"/>
                  </a:lnTo>
                  <a:cubicBezTo>
                    <a:pt x="70575" y="133236"/>
                    <a:pt x="57816" y="143733"/>
                    <a:pt x="57816" y="164566"/>
                  </a:cubicBezTo>
                  <a:cubicBezTo>
                    <a:pt x="57816" y="185399"/>
                    <a:pt x="71544" y="194928"/>
                    <a:pt x="99321" y="194928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9300297-EE2E-1884-B47A-011287BED0C6}"/>
                </a:ext>
              </a:extLst>
            </p:cNvPr>
            <p:cNvSpPr/>
            <p:nvPr/>
          </p:nvSpPr>
          <p:spPr>
            <a:xfrm>
              <a:off x="306823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5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B20B419-D170-314B-F771-BB2D84CEEC06}"/>
                </a:ext>
              </a:extLst>
            </p:cNvPr>
            <p:cNvSpPr/>
            <p:nvPr/>
          </p:nvSpPr>
          <p:spPr>
            <a:xfrm>
              <a:off x="651749" y="1722698"/>
              <a:ext cx="500481" cy="262110"/>
            </a:xfrm>
            <a:custGeom>
              <a:avLst/>
              <a:gdLst>
                <a:gd name="connsiteX0" fmla="*/ 0 w 500481"/>
                <a:gd name="connsiteY0" fmla="*/ 0 h 262110"/>
                <a:gd name="connsiteX1" fmla="*/ 323 w 500481"/>
                <a:gd name="connsiteY1" fmla="*/ 122415 h 262110"/>
                <a:gd name="connsiteX2" fmla="*/ 499351 w 500481"/>
                <a:gd name="connsiteY2" fmla="*/ 262111 h 262110"/>
                <a:gd name="connsiteX3" fmla="*/ 500481 w 500481"/>
                <a:gd name="connsiteY3" fmla="*/ 137273 h 262110"/>
                <a:gd name="connsiteX4" fmla="*/ 0 w 500481"/>
                <a:gd name="connsiteY4" fmla="*/ 0 h 26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1" h="262110">
                  <a:moveTo>
                    <a:pt x="0" y="0"/>
                  </a:moveTo>
                  <a:lnTo>
                    <a:pt x="323" y="122415"/>
                  </a:lnTo>
                  <a:lnTo>
                    <a:pt x="499351" y="262111"/>
                  </a:lnTo>
                  <a:lnTo>
                    <a:pt x="500481" y="137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9E2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5542673-5C61-103C-C6F9-DB35275D89A2}"/>
                </a:ext>
              </a:extLst>
            </p:cNvPr>
            <p:cNvSpPr/>
            <p:nvPr/>
          </p:nvSpPr>
          <p:spPr>
            <a:xfrm>
              <a:off x="891088" y="1570890"/>
              <a:ext cx="4360" cy="968"/>
            </a:xfrm>
            <a:custGeom>
              <a:avLst/>
              <a:gdLst>
                <a:gd name="connsiteX0" fmla="*/ 0 w 4360"/>
                <a:gd name="connsiteY0" fmla="*/ 969 h 968"/>
                <a:gd name="connsiteX1" fmla="*/ 4360 w 4360"/>
                <a:gd name="connsiteY1" fmla="*/ 0 h 968"/>
                <a:gd name="connsiteX2" fmla="*/ 0 w 4360"/>
                <a:gd name="connsiteY2" fmla="*/ 969 h 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60" h="968">
                  <a:moveTo>
                    <a:pt x="0" y="969"/>
                  </a:moveTo>
                  <a:cubicBezTo>
                    <a:pt x="1453" y="646"/>
                    <a:pt x="2907" y="323"/>
                    <a:pt x="4360" y="0"/>
                  </a:cubicBezTo>
                  <a:cubicBezTo>
                    <a:pt x="2907" y="323"/>
                    <a:pt x="1453" y="484"/>
                    <a:pt x="0" y="969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EFD5C66-28E3-B68F-FFC1-9D766C0BD3A5}"/>
                </a:ext>
              </a:extLst>
            </p:cNvPr>
            <p:cNvSpPr/>
            <p:nvPr/>
          </p:nvSpPr>
          <p:spPr>
            <a:xfrm>
              <a:off x="895448" y="1570191"/>
              <a:ext cx="257427" cy="218882"/>
            </a:xfrm>
            <a:custGeom>
              <a:avLst/>
              <a:gdLst>
                <a:gd name="connsiteX0" fmla="*/ 8559 w 257427"/>
                <a:gd name="connsiteY0" fmla="*/ 218075 h 218882"/>
                <a:gd name="connsiteX1" fmla="*/ 257427 w 257427"/>
                <a:gd name="connsiteY1" fmla="*/ 162035 h 218882"/>
                <a:gd name="connsiteX2" fmla="*/ 257427 w 257427"/>
                <a:gd name="connsiteY2" fmla="*/ 161712 h 218882"/>
                <a:gd name="connsiteX3" fmla="*/ 237240 w 257427"/>
                <a:gd name="connsiteY3" fmla="*/ 126829 h 218882"/>
                <a:gd name="connsiteX4" fmla="*/ 26970 w 257427"/>
                <a:gd name="connsiteY4" fmla="*/ 5383 h 218882"/>
                <a:gd name="connsiteX5" fmla="*/ 0 w 257427"/>
                <a:gd name="connsiteY5" fmla="*/ 538 h 218882"/>
                <a:gd name="connsiteX6" fmla="*/ 4683 w 257427"/>
                <a:gd name="connsiteY6" fmla="*/ 53 h 218882"/>
                <a:gd name="connsiteX7" fmla="*/ 4683 w 257427"/>
                <a:gd name="connsiteY7" fmla="*/ 218883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27" h="218882">
                  <a:moveTo>
                    <a:pt x="8559" y="218075"/>
                  </a:moveTo>
                  <a:lnTo>
                    <a:pt x="257427" y="162035"/>
                  </a:lnTo>
                  <a:lnTo>
                    <a:pt x="257427" y="161712"/>
                  </a:lnTo>
                  <a:cubicBezTo>
                    <a:pt x="257427" y="147339"/>
                    <a:pt x="249675" y="133935"/>
                    <a:pt x="237240" y="126829"/>
                  </a:cubicBezTo>
                  <a:lnTo>
                    <a:pt x="26970" y="5383"/>
                  </a:lnTo>
                  <a:cubicBezTo>
                    <a:pt x="18734" y="538"/>
                    <a:pt x="9205" y="-916"/>
                    <a:pt x="0" y="538"/>
                  </a:cubicBezTo>
                  <a:cubicBezTo>
                    <a:pt x="1615" y="376"/>
                    <a:pt x="3068" y="53"/>
                    <a:pt x="4683" y="53"/>
                  </a:cubicBezTo>
                  <a:lnTo>
                    <a:pt x="4683" y="218883"/>
                  </a:ln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4B4DA35-ED8C-1CD7-30A4-E034A57BBA13}"/>
                </a:ext>
              </a:extLst>
            </p:cNvPr>
            <p:cNvSpPr/>
            <p:nvPr/>
          </p:nvSpPr>
          <p:spPr>
            <a:xfrm>
              <a:off x="886566" y="1572344"/>
              <a:ext cx="3229" cy="1130"/>
            </a:xfrm>
            <a:custGeom>
              <a:avLst/>
              <a:gdLst>
                <a:gd name="connsiteX0" fmla="*/ 0 w 3229"/>
                <a:gd name="connsiteY0" fmla="*/ 1130 h 1130"/>
                <a:gd name="connsiteX1" fmla="*/ 3230 w 3229"/>
                <a:gd name="connsiteY1" fmla="*/ 0 h 1130"/>
                <a:gd name="connsiteX2" fmla="*/ 0 w 3229"/>
                <a:gd name="connsiteY2" fmla="*/ 1130 h 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29" h="1130">
                  <a:moveTo>
                    <a:pt x="0" y="1130"/>
                  </a:moveTo>
                  <a:cubicBezTo>
                    <a:pt x="1130" y="646"/>
                    <a:pt x="2099" y="323"/>
                    <a:pt x="3230" y="0"/>
                  </a:cubicBezTo>
                  <a:cubicBezTo>
                    <a:pt x="2099" y="323"/>
                    <a:pt x="1130" y="646"/>
                    <a:pt x="0" y="113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4E847B7-1495-F9FD-FF69-E04B46733FED}"/>
                </a:ext>
              </a:extLst>
            </p:cNvPr>
            <p:cNvSpPr/>
            <p:nvPr/>
          </p:nvSpPr>
          <p:spPr>
            <a:xfrm>
              <a:off x="882044" y="1573313"/>
              <a:ext cx="4521" cy="2260"/>
            </a:xfrm>
            <a:custGeom>
              <a:avLst/>
              <a:gdLst>
                <a:gd name="connsiteX0" fmla="*/ 0 w 4521"/>
                <a:gd name="connsiteY0" fmla="*/ 2261 h 2260"/>
                <a:gd name="connsiteX1" fmla="*/ 4522 w 4521"/>
                <a:gd name="connsiteY1" fmla="*/ 0 h 2260"/>
                <a:gd name="connsiteX2" fmla="*/ 0 w 4521"/>
                <a:gd name="connsiteY2" fmla="*/ 2261 h 2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21" h="2260">
                  <a:moveTo>
                    <a:pt x="0" y="2261"/>
                  </a:moveTo>
                  <a:cubicBezTo>
                    <a:pt x="1453" y="1453"/>
                    <a:pt x="2907" y="646"/>
                    <a:pt x="4522" y="0"/>
                  </a:cubicBezTo>
                  <a:cubicBezTo>
                    <a:pt x="3068" y="646"/>
                    <a:pt x="1453" y="1292"/>
                    <a:pt x="0" y="2261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4632632-D3CF-6F19-2179-927E8B11F9B3}"/>
                </a:ext>
              </a:extLst>
            </p:cNvPr>
            <p:cNvSpPr/>
            <p:nvPr/>
          </p:nvSpPr>
          <p:spPr>
            <a:xfrm>
              <a:off x="895448" y="1570890"/>
              <a:ext cx="161" cy="16149"/>
            </a:xfrm>
            <a:custGeom>
              <a:avLst/>
              <a:gdLst>
                <a:gd name="connsiteX0" fmla="*/ 0 w 161"/>
                <a:gd name="connsiteY0" fmla="*/ 0 h 16149"/>
                <a:gd name="connsiteX1" fmla="*/ 162 w 161"/>
                <a:gd name="connsiteY1" fmla="*/ 0 h 16149"/>
                <a:gd name="connsiteX2" fmla="*/ 0 w 161"/>
                <a:gd name="connsiteY2" fmla="*/ 0 h 1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" h="16149">
                  <a:moveTo>
                    <a:pt x="0" y="0"/>
                  </a:moveTo>
                  <a:cubicBezTo>
                    <a:pt x="0" y="0"/>
                    <a:pt x="0" y="0"/>
                    <a:pt x="162" y="0"/>
                  </a:cubicBezTo>
                  <a:cubicBezTo>
                    <a:pt x="162" y="0"/>
                    <a:pt x="162" y="0"/>
                    <a:pt x="0" y="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6ABB75F-3B61-1CAD-62D8-6FEB513C9E66}"/>
                </a:ext>
              </a:extLst>
            </p:cNvPr>
            <p:cNvSpPr/>
            <p:nvPr/>
          </p:nvSpPr>
          <p:spPr>
            <a:xfrm>
              <a:off x="889796" y="1571698"/>
              <a:ext cx="1291" cy="484"/>
            </a:xfrm>
            <a:custGeom>
              <a:avLst/>
              <a:gdLst>
                <a:gd name="connsiteX0" fmla="*/ 0 w 1291"/>
                <a:gd name="connsiteY0" fmla="*/ 484 h 484"/>
                <a:gd name="connsiteX1" fmla="*/ 1292 w 1291"/>
                <a:gd name="connsiteY1" fmla="*/ 0 h 484"/>
                <a:gd name="connsiteX2" fmla="*/ 0 w 1291"/>
                <a:gd name="connsiteY2" fmla="*/ 484 h 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1" h="484">
                  <a:moveTo>
                    <a:pt x="0" y="484"/>
                  </a:moveTo>
                  <a:cubicBezTo>
                    <a:pt x="0" y="484"/>
                    <a:pt x="807" y="161"/>
                    <a:pt x="1292" y="0"/>
                  </a:cubicBezTo>
                  <a:cubicBezTo>
                    <a:pt x="807" y="0"/>
                    <a:pt x="485" y="323"/>
                    <a:pt x="0" y="484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0D84F33-08D6-6295-E09E-2D8B6C52E9BB}"/>
                </a:ext>
              </a:extLst>
            </p:cNvPr>
            <p:cNvSpPr/>
            <p:nvPr/>
          </p:nvSpPr>
          <p:spPr>
            <a:xfrm>
              <a:off x="651749" y="1570245"/>
              <a:ext cx="248544" cy="274707"/>
            </a:xfrm>
            <a:custGeom>
              <a:avLst/>
              <a:gdLst>
                <a:gd name="connsiteX0" fmla="*/ 248545 w 248544"/>
                <a:gd name="connsiteY0" fmla="*/ 0 h 274707"/>
                <a:gd name="connsiteX1" fmla="*/ 243861 w 248544"/>
                <a:gd name="connsiteY1" fmla="*/ 484 h 274707"/>
                <a:gd name="connsiteX2" fmla="*/ 243700 w 248544"/>
                <a:gd name="connsiteY2" fmla="*/ 484 h 274707"/>
                <a:gd name="connsiteX3" fmla="*/ 239339 w 248544"/>
                <a:gd name="connsiteY3" fmla="*/ 1453 h 274707"/>
                <a:gd name="connsiteX4" fmla="*/ 238048 w 248544"/>
                <a:gd name="connsiteY4" fmla="*/ 1938 h 274707"/>
                <a:gd name="connsiteX5" fmla="*/ 234818 w 248544"/>
                <a:gd name="connsiteY5" fmla="*/ 3068 h 274707"/>
                <a:gd name="connsiteX6" fmla="*/ 230296 w 248544"/>
                <a:gd name="connsiteY6" fmla="*/ 5329 h 274707"/>
                <a:gd name="connsiteX7" fmla="*/ 20187 w 248544"/>
                <a:gd name="connsiteY7" fmla="*/ 126614 h 274707"/>
                <a:gd name="connsiteX8" fmla="*/ 3068 w 248544"/>
                <a:gd name="connsiteY8" fmla="*/ 146155 h 274707"/>
                <a:gd name="connsiteX9" fmla="*/ 0 w 248544"/>
                <a:gd name="connsiteY9" fmla="*/ 161659 h 274707"/>
                <a:gd name="connsiteX10" fmla="*/ 0 w 248544"/>
                <a:gd name="connsiteY10" fmla="*/ 274708 h 274707"/>
                <a:gd name="connsiteX11" fmla="*/ 323 w 248544"/>
                <a:gd name="connsiteY11" fmla="*/ 274708 h 274707"/>
                <a:gd name="connsiteX12" fmla="*/ 248383 w 248544"/>
                <a:gd name="connsiteY12" fmla="*/ 218829 h 274707"/>
                <a:gd name="connsiteX13" fmla="*/ 248383 w 248544"/>
                <a:gd name="connsiteY13" fmla="*/ 0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248545" y="0"/>
                  </a:moveTo>
                  <a:cubicBezTo>
                    <a:pt x="246930" y="0"/>
                    <a:pt x="245476" y="323"/>
                    <a:pt x="243861" y="484"/>
                  </a:cubicBezTo>
                  <a:cubicBezTo>
                    <a:pt x="243861" y="484"/>
                    <a:pt x="243861" y="484"/>
                    <a:pt x="243700" y="484"/>
                  </a:cubicBezTo>
                  <a:cubicBezTo>
                    <a:pt x="242246" y="646"/>
                    <a:pt x="240793" y="969"/>
                    <a:pt x="239339" y="1453"/>
                  </a:cubicBezTo>
                  <a:cubicBezTo>
                    <a:pt x="238855" y="1453"/>
                    <a:pt x="238532" y="1776"/>
                    <a:pt x="238048" y="1938"/>
                  </a:cubicBezTo>
                  <a:cubicBezTo>
                    <a:pt x="236917" y="2261"/>
                    <a:pt x="235787" y="2584"/>
                    <a:pt x="234818" y="3068"/>
                  </a:cubicBezTo>
                  <a:cubicBezTo>
                    <a:pt x="233203" y="3714"/>
                    <a:pt x="231749" y="4360"/>
                    <a:pt x="230296" y="5329"/>
                  </a:cubicBezTo>
                  <a:lnTo>
                    <a:pt x="20187" y="126614"/>
                  </a:lnTo>
                  <a:cubicBezTo>
                    <a:pt x="12435" y="131136"/>
                    <a:pt x="6460" y="138081"/>
                    <a:pt x="3068" y="146155"/>
                  </a:cubicBezTo>
                  <a:cubicBezTo>
                    <a:pt x="1130" y="151000"/>
                    <a:pt x="0" y="156168"/>
                    <a:pt x="0" y="161659"/>
                  </a:cubicBezTo>
                  <a:lnTo>
                    <a:pt x="0" y="274708"/>
                  </a:lnTo>
                  <a:lnTo>
                    <a:pt x="323" y="274708"/>
                  </a:lnTo>
                  <a:cubicBezTo>
                    <a:pt x="323" y="274708"/>
                    <a:pt x="248383" y="218829"/>
                    <a:pt x="248383" y="218829"/>
                  </a:cubicBezTo>
                  <a:lnTo>
                    <a:pt x="248383" y="0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8CB6718-E1C3-FBEB-48C4-462472CE831E}"/>
                </a:ext>
              </a:extLst>
            </p:cNvPr>
            <p:cNvSpPr/>
            <p:nvPr/>
          </p:nvSpPr>
          <p:spPr>
            <a:xfrm>
              <a:off x="651749" y="1915688"/>
              <a:ext cx="257265" cy="218882"/>
            </a:xfrm>
            <a:custGeom>
              <a:avLst/>
              <a:gdLst>
                <a:gd name="connsiteX0" fmla="*/ 248868 w 257265"/>
                <a:gd name="connsiteY0" fmla="*/ 808 h 218882"/>
                <a:gd name="connsiteX1" fmla="*/ 0 w 257265"/>
                <a:gd name="connsiteY1" fmla="*/ 57009 h 218882"/>
                <a:gd name="connsiteX2" fmla="*/ 0 w 257265"/>
                <a:gd name="connsiteY2" fmla="*/ 57332 h 218882"/>
                <a:gd name="connsiteX3" fmla="*/ 20187 w 257265"/>
                <a:gd name="connsiteY3" fmla="*/ 92215 h 218882"/>
                <a:gd name="connsiteX4" fmla="*/ 230296 w 257265"/>
                <a:gd name="connsiteY4" fmla="*/ 213500 h 218882"/>
                <a:gd name="connsiteX5" fmla="*/ 257266 w 257265"/>
                <a:gd name="connsiteY5" fmla="*/ 218345 h 218882"/>
                <a:gd name="connsiteX6" fmla="*/ 252582 w 257265"/>
                <a:gd name="connsiteY6" fmla="*/ 218829 h 218882"/>
                <a:gd name="connsiteX7" fmla="*/ 252582 w 257265"/>
                <a:gd name="connsiteY7" fmla="*/ 0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265" h="218882">
                  <a:moveTo>
                    <a:pt x="248868" y="808"/>
                  </a:moveTo>
                  <a:lnTo>
                    <a:pt x="0" y="57009"/>
                  </a:lnTo>
                  <a:lnTo>
                    <a:pt x="0" y="57332"/>
                  </a:lnTo>
                  <a:cubicBezTo>
                    <a:pt x="0" y="71705"/>
                    <a:pt x="7752" y="85109"/>
                    <a:pt x="20187" y="92215"/>
                  </a:cubicBezTo>
                  <a:lnTo>
                    <a:pt x="230296" y="213500"/>
                  </a:lnTo>
                  <a:cubicBezTo>
                    <a:pt x="238532" y="218345"/>
                    <a:pt x="248060" y="219798"/>
                    <a:pt x="257266" y="218345"/>
                  </a:cubicBezTo>
                  <a:cubicBezTo>
                    <a:pt x="255651" y="218506"/>
                    <a:pt x="254197" y="218829"/>
                    <a:pt x="252582" y="218829"/>
                  </a:cubicBezTo>
                  <a:lnTo>
                    <a:pt x="252582" y="0"/>
                  </a:ln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865819B-2D61-75D5-CBDD-02580DCA7B0F}"/>
                </a:ext>
              </a:extLst>
            </p:cNvPr>
            <p:cNvSpPr/>
            <p:nvPr/>
          </p:nvSpPr>
          <p:spPr>
            <a:xfrm>
              <a:off x="904331" y="1859810"/>
              <a:ext cx="248544" cy="274707"/>
            </a:xfrm>
            <a:custGeom>
              <a:avLst/>
              <a:gdLst>
                <a:gd name="connsiteX0" fmla="*/ 0 w 248544"/>
                <a:gd name="connsiteY0" fmla="*/ 274708 h 274707"/>
                <a:gd name="connsiteX1" fmla="*/ 4683 w 248544"/>
                <a:gd name="connsiteY1" fmla="*/ 274223 h 274707"/>
                <a:gd name="connsiteX2" fmla="*/ 4845 w 248544"/>
                <a:gd name="connsiteY2" fmla="*/ 274223 h 274707"/>
                <a:gd name="connsiteX3" fmla="*/ 9205 w 248544"/>
                <a:gd name="connsiteY3" fmla="*/ 273254 h 274707"/>
                <a:gd name="connsiteX4" fmla="*/ 10497 w 248544"/>
                <a:gd name="connsiteY4" fmla="*/ 272770 h 274707"/>
                <a:gd name="connsiteX5" fmla="*/ 13727 w 248544"/>
                <a:gd name="connsiteY5" fmla="*/ 271639 h 274707"/>
                <a:gd name="connsiteX6" fmla="*/ 18249 w 248544"/>
                <a:gd name="connsiteY6" fmla="*/ 269378 h 274707"/>
                <a:gd name="connsiteX7" fmla="*/ 228358 w 248544"/>
                <a:gd name="connsiteY7" fmla="*/ 148093 h 274707"/>
                <a:gd name="connsiteX8" fmla="*/ 245476 w 248544"/>
                <a:gd name="connsiteY8" fmla="*/ 128552 h 274707"/>
                <a:gd name="connsiteX9" fmla="*/ 248545 w 248544"/>
                <a:gd name="connsiteY9" fmla="*/ 113048 h 274707"/>
                <a:gd name="connsiteX10" fmla="*/ 248545 w 248544"/>
                <a:gd name="connsiteY10" fmla="*/ 0 h 274707"/>
                <a:gd name="connsiteX11" fmla="*/ 248222 w 248544"/>
                <a:gd name="connsiteY11" fmla="*/ 0 h 274707"/>
                <a:gd name="connsiteX12" fmla="*/ 161 w 248544"/>
                <a:gd name="connsiteY12" fmla="*/ 55878 h 274707"/>
                <a:gd name="connsiteX13" fmla="*/ 161 w 248544"/>
                <a:gd name="connsiteY13" fmla="*/ 274708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0" y="274708"/>
                  </a:moveTo>
                  <a:cubicBezTo>
                    <a:pt x="1615" y="274708"/>
                    <a:pt x="3068" y="274546"/>
                    <a:pt x="4683" y="274223"/>
                  </a:cubicBezTo>
                  <a:cubicBezTo>
                    <a:pt x="4683" y="274223"/>
                    <a:pt x="4683" y="274223"/>
                    <a:pt x="4845" y="274223"/>
                  </a:cubicBezTo>
                  <a:cubicBezTo>
                    <a:pt x="6298" y="273900"/>
                    <a:pt x="7752" y="273577"/>
                    <a:pt x="9205" y="273254"/>
                  </a:cubicBezTo>
                  <a:cubicBezTo>
                    <a:pt x="9690" y="273254"/>
                    <a:pt x="10013" y="272931"/>
                    <a:pt x="10497" y="272770"/>
                  </a:cubicBezTo>
                  <a:cubicBezTo>
                    <a:pt x="11628" y="272447"/>
                    <a:pt x="12758" y="272124"/>
                    <a:pt x="13727" y="271639"/>
                  </a:cubicBezTo>
                  <a:cubicBezTo>
                    <a:pt x="15181" y="270993"/>
                    <a:pt x="16796" y="270186"/>
                    <a:pt x="18249" y="269378"/>
                  </a:cubicBezTo>
                  <a:lnTo>
                    <a:pt x="228358" y="148093"/>
                  </a:lnTo>
                  <a:cubicBezTo>
                    <a:pt x="236110" y="143571"/>
                    <a:pt x="242085" y="136627"/>
                    <a:pt x="245476" y="128552"/>
                  </a:cubicBezTo>
                  <a:cubicBezTo>
                    <a:pt x="247414" y="123707"/>
                    <a:pt x="248545" y="118539"/>
                    <a:pt x="248545" y="113048"/>
                  </a:cubicBezTo>
                  <a:lnTo>
                    <a:pt x="248545" y="0"/>
                  </a:lnTo>
                  <a:lnTo>
                    <a:pt x="248222" y="0"/>
                  </a:lnTo>
                  <a:cubicBezTo>
                    <a:pt x="248222" y="0"/>
                    <a:pt x="161" y="55878"/>
                    <a:pt x="161" y="55878"/>
                  </a:cubicBezTo>
                  <a:lnTo>
                    <a:pt x="161" y="274708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76AA887-ABCE-1D01-610E-3D8B105F2D20}"/>
              </a:ext>
            </a:extLst>
          </p:cNvPr>
          <p:cNvCxnSpPr/>
          <p:nvPr userDrawn="1"/>
        </p:nvCxnSpPr>
        <p:spPr>
          <a:xfrm>
            <a:off x="1882855" y="6356838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3" name="Graphic 42">
            <a:extLst>
              <a:ext uri="{FF2B5EF4-FFF2-40B4-BE49-F238E27FC236}">
                <a16:creationId xmlns:a16="http://schemas.microsoft.com/office/drawing/2014/main" id="{7006ECDC-FC09-7609-81B9-28BFFF4A7E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31607" y="5105467"/>
            <a:ext cx="2895285" cy="2881756"/>
          </a:xfrm>
          <a:prstGeom prst="rect">
            <a:avLst/>
          </a:prstGeom>
        </p:spPr>
      </p:pic>
      <p:sp>
        <p:nvSpPr>
          <p:cNvPr id="44" name="Slide Number Placeholder 5">
            <a:extLst>
              <a:ext uri="{FF2B5EF4-FFF2-40B4-BE49-F238E27FC236}">
                <a16:creationId xmlns:a16="http://schemas.microsoft.com/office/drawing/2014/main" id="{37531223-5D7A-09F3-7EE1-0A45A9DDD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4097" y="6356350"/>
            <a:ext cx="581737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8507997E-7BB5-4377-A20D-34ADBA0C0566}" type="slidenum">
              <a:rPr lang="en-IL" smtClean="0"/>
              <a:pPr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63076497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+element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47651-6F93-970B-089B-8CFF514DD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55" y="365126"/>
            <a:ext cx="11385685" cy="935982"/>
          </a:xfrm>
        </p:spPr>
        <p:txBody>
          <a:bodyPr>
            <a:normAutofit/>
          </a:bodyPr>
          <a:lstStyle>
            <a:lvl1pPr>
              <a:defRPr sz="3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7F590-6A16-8345-5D41-7D8CE5E57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155" y="1301108"/>
            <a:ext cx="11385681" cy="4773408"/>
          </a:xfrm>
        </p:spPr>
        <p:txBody>
          <a:bodyPr/>
          <a:lstStyle>
            <a:lvl1pPr>
              <a:buClr>
                <a:schemeClr val="accent2"/>
              </a:buCl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14CB74E-AAB7-A376-66B5-A61589EEF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0618" y="6356350"/>
            <a:ext cx="581737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8507997E-7BB5-4377-A20D-34ADBA0C0566}" type="slidenum">
              <a:rPr lang="en-IL" smtClean="0"/>
              <a:pPr/>
              <a:t>‹#›</a:t>
            </a:fld>
            <a:endParaRPr lang="en-IL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6DC2C44-70DA-FBD0-CD55-39B019B8B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47911" y="6400413"/>
            <a:ext cx="3265737" cy="276999"/>
          </a:xfrm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 2025 SkillReal, All rights reserved. Confidential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4341C6B-9721-A90E-32FB-32A08A748B52}"/>
              </a:ext>
            </a:extLst>
          </p:cNvPr>
          <p:cNvCxnSpPr/>
          <p:nvPr userDrawn="1"/>
        </p:nvCxnSpPr>
        <p:spPr>
          <a:xfrm>
            <a:off x="11408992" y="6356838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Graphic 36">
            <a:extLst>
              <a:ext uri="{FF2B5EF4-FFF2-40B4-BE49-F238E27FC236}">
                <a16:creationId xmlns:a16="http://schemas.microsoft.com/office/drawing/2014/main" id="{C2352CDF-45AE-608E-0136-2A56B3C01CB8}"/>
              </a:ext>
            </a:extLst>
          </p:cNvPr>
          <p:cNvGrpSpPr/>
          <p:nvPr userDrawn="1"/>
        </p:nvGrpSpPr>
        <p:grpSpPr>
          <a:xfrm>
            <a:off x="408847" y="6373640"/>
            <a:ext cx="1358026" cy="303772"/>
            <a:chOff x="651749" y="1570191"/>
            <a:chExt cx="2523077" cy="56437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D448551-9D56-AE9F-E0CE-03303340EB9A}"/>
                </a:ext>
              </a:extLst>
            </p:cNvPr>
            <p:cNvSpPr/>
            <p:nvPr/>
          </p:nvSpPr>
          <p:spPr>
            <a:xfrm>
              <a:off x="1310497" y="1689753"/>
              <a:ext cx="231910" cy="320088"/>
            </a:xfrm>
            <a:custGeom>
              <a:avLst/>
              <a:gdLst>
                <a:gd name="connsiteX0" fmla="*/ 106427 w 231910"/>
                <a:gd name="connsiteY0" fmla="*/ 320088 h 320088"/>
                <a:gd name="connsiteX1" fmla="*/ 50710 w 231910"/>
                <a:gd name="connsiteY1" fmla="*/ 315728 h 320088"/>
                <a:gd name="connsiteX2" fmla="*/ 6137 w 231910"/>
                <a:gd name="connsiteY2" fmla="*/ 303131 h 320088"/>
                <a:gd name="connsiteX3" fmla="*/ 6137 w 231910"/>
                <a:gd name="connsiteY3" fmla="*/ 245800 h 320088"/>
                <a:gd name="connsiteX4" fmla="*/ 51841 w 231910"/>
                <a:gd name="connsiteY4" fmla="*/ 259688 h 320088"/>
                <a:gd name="connsiteX5" fmla="*/ 99967 w 231910"/>
                <a:gd name="connsiteY5" fmla="*/ 265018 h 320088"/>
                <a:gd name="connsiteX6" fmla="*/ 149547 w 231910"/>
                <a:gd name="connsiteY6" fmla="*/ 258719 h 320088"/>
                <a:gd name="connsiteX7" fmla="*/ 165374 w 231910"/>
                <a:gd name="connsiteY7" fmla="*/ 230296 h 320088"/>
                <a:gd name="connsiteX8" fmla="*/ 158591 w 231910"/>
                <a:gd name="connsiteY8" fmla="*/ 208171 h 320088"/>
                <a:gd name="connsiteX9" fmla="*/ 135174 w 231910"/>
                <a:gd name="connsiteY9" fmla="*/ 193474 h 320088"/>
                <a:gd name="connsiteX10" fmla="*/ 88178 w 231910"/>
                <a:gd name="connsiteY10" fmla="*/ 178778 h 320088"/>
                <a:gd name="connsiteX11" fmla="*/ 19703 w 231910"/>
                <a:gd name="connsiteY11" fmla="*/ 145025 h 320088"/>
                <a:gd name="connsiteX12" fmla="*/ 0 w 231910"/>
                <a:gd name="connsiteY12" fmla="*/ 89147 h 320088"/>
                <a:gd name="connsiteX13" fmla="*/ 31331 w 231910"/>
                <a:gd name="connsiteY13" fmla="*/ 23094 h 320088"/>
                <a:gd name="connsiteX14" fmla="*/ 122415 w 231910"/>
                <a:gd name="connsiteY14" fmla="*/ 0 h 320088"/>
                <a:gd name="connsiteX15" fmla="*/ 174417 w 231910"/>
                <a:gd name="connsiteY15" fmla="*/ 3876 h 320088"/>
                <a:gd name="connsiteX16" fmla="*/ 213500 w 231910"/>
                <a:gd name="connsiteY16" fmla="*/ 13081 h 320088"/>
                <a:gd name="connsiteX17" fmla="*/ 213500 w 231910"/>
                <a:gd name="connsiteY17" fmla="*/ 70413 h 320088"/>
                <a:gd name="connsiteX18" fmla="*/ 131136 w 231910"/>
                <a:gd name="connsiteY18" fmla="*/ 55555 h 320088"/>
                <a:gd name="connsiteX19" fmla="*/ 83494 w 231910"/>
                <a:gd name="connsiteY19" fmla="*/ 62015 h 320088"/>
                <a:gd name="connsiteX20" fmla="*/ 66214 w 231910"/>
                <a:gd name="connsiteY20" fmla="*/ 89147 h 320088"/>
                <a:gd name="connsiteX21" fmla="*/ 72512 w 231910"/>
                <a:gd name="connsiteY21" fmla="*/ 108365 h 320088"/>
                <a:gd name="connsiteX22" fmla="*/ 93992 w 231910"/>
                <a:gd name="connsiteY22" fmla="*/ 121446 h 320088"/>
                <a:gd name="connsiteX23" fmla="*/ 136627 w 231910"/>
                <a:gd name="connsiteY23" fmla="*/ 134528 h 320088"/>
                <a:gd name="connsiteX24" fmla="*/ 195412 w 231910"/>
                <a:gd name="connsiteY24" fmla="*/ 158591 h 320088"/>
                <a:gd name="connsiteX25" fmla="*/ 223997 w 231910"/>
                <a:gd name="connsiteY25" fmla="*/ 190406 h 320088"/>
                <a:gd name="connsiteX26" fmla="*/ 231911 w 231910"/>
                <a:gd name="connsiteY26" fmla="*/ 230296 h 320088"/>
                <a:gd name="connsiteX27" fmla="*/ 201065 w 231910"/>
                <a:gd name="connsiteY27" fmla="*/ 295379 h 320088"/>
                <a:gd name="connsiteX28" fmla="*/ 106104 w 231910"/>
                <a:gd name="connsiteY28" fmla="*/ 319927 h 32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31910" h="320088">
                  <a:moveTo>
                    <a:pt x="106427" y="320088"/>
                  </a:moveTo>
                  <a:cubicBezTo>
                    <a:pt x="86563" y="320088"/>
                    <a:pt x="67990" y="318635"/>
                    <a:pt x="50710" y="315728"/>
                  </a:cubicBezTo>
                  <a:cubicBezTo>
                    <a:pt x="33591" y="312821"/>
                    <a:pt x="18734" y="308622"/>
                    <a:pt x="6137" y="303131"/>
                  </a:cubicBezTo>
                  <a:lnTo>
                    <a:pt x="6137" y="245800"/>
                  </a:lnTo>
                  <a:cubicBezTo>
                    <a:pt x="20349" y="251613"/>
                    <a:pt x="35529" y="256297"/>
                    <a:pt x="51841" y="259688"/>
                  </a:cubicBezTo>
                  <a:cubicBezTo>
                    <a:pt x="68152" y="263241"/>
                    <a:pt x="84302" y="265018"/>
                    <a:pt x="99967" y="265018"/>
                  </a:cubicBezTo>
                  <a:cubicBezTo>
                    <a:pt x="122415" y="265018"/>
                    <a:pt x="139049" y="262918"/>
                    <a:pt x="149547" y="258719"/>
                  </a:cubicBezTo>
                  <a:cubicBezTo>
                    <a:pt x="160206" y="254520"/>
                    <a:pt x="165374" y="244992"/>
                    <a:pt x="165374" y="230296"/>
                  </a:cubicBezTo>
                  <a:cubicBezTo>
                    <a:pt x="165374" y="220929"/>
                    <a:pt x="163113" y="213661"/>
                    <a:pt x="158591" y="208171"/>
                  </a:cubicBezTo>
                  <a:cubicBezTo>
                    <a:pt x="154069" y="202680"/>
                    <a:pt x="146317" y="197835"/>
                    <a:pt x="135174" y="193474"/>
                  </a:cubicBezTo>
                  <a:cubicBezTo>
                    <a:pt x="124030" y="189114"/>
                    <a:pt x="108365" y="184269"/>
                    <a:pt x="88178" y="178778"/>
                  </a:cubicBezTo>
                  <a:cubicBezTo>
                    <a:pt x="55717" y="169734"/>
                    <a:pt x="32946" y="158591"/>
                    <a:pt x="19703" y="145025"/>
                  </a:cubicBezTo>
                  <a:cubicBezTo>
                    <a:pt x="6460" y="131459"/>
                    <a:pt x="0" y="112887"/>
                    <a:pt x="0" y="89147"/>
                  </a:cubicBezTo>
                  <a:cubicBezTo>
                    <a:pt x="0" y="60562"/>
                    <a:pt x="10497" y="38598"/>
                    <a:pt x="31331" y="23094"/>
                  </a:cubicBezTo>
                  <a:cubicBezTo>
                    <a:pt x="52164" y="7752"/>
                    <a:pt x="82525" y="0"/>
                    <a:pt x="122415" y="0"/>
                  </a:cubicBezTo>
                  <a:cubicBezTo>
                    <a:pt x="140987" y="0"/>
                    <a:pt x="158429" y="1292"/>
                    <a:pt x="174417" y="3876"/>
                  </a:cubicBezTo>
                  <a:cubicBezTo>
                    <a:pt x="190406" y="6460"/>
                    <a:pt x="203487" y="9528"/>
                    <a:pt x="213500" y="13081"/>
                  </a:cubicBezTo>
                  <a:lnTo>
                    <a:pt x="213500" y="70413"/>
                  </a:lnTo>
                  <a:cubicBezTo>
                    <a:pt x="187176" y="60400"/>
                    <a:pt x="159721" y="55555"/>
                    <a:pt x="131136" y="55555"/>
                  </a:cubicBezTo>
                  <a:cubicBezTo>
                    <a:pt x="110949" y="55555"/>
                    <a:pt x="94961" y="57655"/>
                    <a:pt x="83494" y="62015"/>
                  </a:cubicBezTo>
                  <a:cubicBezTo>
                    <a:pt x="71866" y="66376"/>
                    <a:pt x="66214" y="75419"/>
                    <a:pt x="66214" y="89147"/>
                  </a:cubicBezTo>
                  <a:cubicBezTo>
                    <a:pt x="66214" y="97222"/>
                    <a:pt x="68313" y="103682"/>
                    <a:pt x="72512" y="108365"/>
                  </a:cubicBezTo>
                  <a:cubicBezTo>
                    <a:pt x="76711" y="113210"/>
                    <a:pt x="83817" y="117570"/>
                    <a:pt x="93992" y="121446"/>
                  </a:cubicBezTo>
                  <a:cubicBezTo>
                    <a:pt x="104166" y="125322"/>
                    <a:pt x="118378" y="129683"/>
                    <a:pt x="136627" y="134528"/>
                  </a:cubicBezTo>
                  <a:cubicBezTo>
                    <a:pt x="161982" y="141311"/>
                    <a:pt x="181523" y="149224"/>
                    <a:pt x="195412" y="158591"/>
                  </a:cubicBezTo>
                  <a:cubicBezTo>
                    <a:pt x="209139" y="167958"/>
                    <a:pt x="218829" y="178455"/>
                    <a:pt x="223997" y="190406"/>
                  </a:cubicBezTo>
                  <a:cubicBezTo>
                    <a:pt x="229327" y="202195"/>
                    <a:pt x="231911" y="215599"/>
                    <a:pt x="231911" y="230296"/>
                  </a:cubicBezTo>
                  <a:cubicBezTo>
                    <a:pt x="231911" y="257266"/>
                    <a:pt x="221575" y="278907"/>
                    <a:pt x="201065" y="295379"/>
                  </a:cubicBezTo>
                  <a:cubicBezTo>
                    <a:pt x="180554" y="311691"/>
                    <a:pt x="148901" y="319927"/>
                    <a:pt x="106104" y="319927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A037E24-939C-BB81-80CB-8C66C61CA237}"/>
                </a:ext>
              </a:extLst>
            </p:cNvPr>
            <p:cNvSpPr/>
            <p:nvPr/>
          </p:nvSpPr>
          <p:spPr>
            <a:xfrm>
              <a:off x="1587950" y="1680386"/>
              <a:ext cx="229811" cy="324610"/>
            </a:xfrm>
            <a:custGeom>
              <a:avLst/>
              <a:gdLst>
                <a:gd name="connsiteX0" fmla="*/ 0 w 229811"/>
                <a:gd name="connsiteY0" fmla="*/ 324610 h 324610"/>
                <a:gd name="connsiteX1" fmla="*/ 0 w 229811"/>
                <a:gd name="connsiteY1" fmla="*/ 0 h 324610"/>
                <a:gd name="connsiteX2" fmla="*/ 65084 w 229811"/>
                <a:gd name="connsiteY2" fmla="*/ 0 h 324610"/>
                <a:gd name="connsiteX3" fmla="*/ 65084 w 229811"/>
                <a:gd name="connsiteY3" fmla="*/ 178616 h 324610"/>
                <a:gd name="connsiteX4" fmla="*/ 150354 w 229811"/>
                <a:gd name="connsiteY4" fmla="*/ 96253 h 324610"/>
                <a:gd name="connsiteX5" fmla="*/ 224482 w 229811"/>
                <a:gd name="connsiteY5" fmla="*/ 96253 h 324610"/>
                <a:gd name="connsiteX6" fmla="*/ 132590 w 229811"/>
                <a:gd name="connsiteY6" fmla="*/ 189760 h 324610"/>
                <a:gd name="connsiteX7" fmla="*/ 229811 w 229811"/>
                <a:gd name="connsiteY7" fmla="*/ 324610 h 324610"/>
                <a:gd name="connsiteX8" fmla="*/ 161013 w 229811"/>
                <a:gd name="connsiteY8" fmla="*/ 324610 h 324610"/>
                <a:gd name="connsiteX9" fmla="*/ 91569 w 229811"/>
                <a:gd name="connsiteY9" fmla="*/ 223997 h 324610"/>
                <a:gd name="connsiteX10" fmla="*/ 65084 w 229811"/>
                <a:gd name="connsiteY10" fmla="*/ 249514 h 324610"/>
                <a:gd name="connsiteX11" fmla="*/ 65084 w 229811"/>
                <a:gd name="connsiteY11" fmla="*/ 324610 h 324610"/>
                <a:gd name="connsiteX12" fmla="*/ 0 w 229811"/>
                <a:gd name="connsiteY12" fmla="*/ 324610 h 32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9811" h="324610">
                  <a:moveTo>
                    <a:pt x="0" y="324610"/>
                  </a:moveTo>
                  <a:lnTo>
                    <a:pt x="0" y="0"/>
                  </a:lnTo>
                  <a:lnTo>
                    <a:pt x="65084" y="0"/>
                  </a:lnTo>
                  <a:lnTo>
                    <a:pt x="65084" y="178616"/>
                  </a:lnTo>
                  <a:lnTo>
                    <a:pt x="150354" y="96253"/>
                  </a:lnTo>
                  <a:lnTo>
                    <a:pt x="224482" y="96253"/>
                  </a:lnTo>
                  <a:lnTo>
                    <a:pt x="132590" y="189760"/>
                  </a:lnTo>
                  <a:lnTo>
                    <a:pt x="229811" y="324610"/>
                  </a:lnTo>
                  <a:lnTo>
                    <a:pt x="161013" y="324610"/>
                  </a:lnTo>
                  <a:lnTo>
                    <a:pt x="91569" y="223997"/>
                  </a:lnTo>
                  <a:lnTo>
                    <a:pt x="65084" y="249514"/>
                  </a:lnTo>
                  <a:lnTo>
                    <a:pt x="65084" y="324610"/>
                  </a:lnTo>
                  <a:lnTo>
                    <a:pt x="0" y="32461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2A6A941-7CF2-534F-0691-6D621D4ED188}"/>
                </a:ext>
              </a:extLst>
            </p:cNvPr>
            <p:cNvSpPr/>
            <p:nvPr/>
          </p:nvSpPr>
          <p:spPr>
            <a:xfrm>
              <a:off x="1820184" y="1683777"/>
              <a:ext cx="99805" cy="321380"/>
            </a:xfrm>
            <a:custGeom>
              <a:avLst/>
              <a:gdLst>
                <a:gd name="connsiteX0" fmla="*/ 34238 w 99805"/>
                <a:gd name="connsiteY0" fmla="*/ 321219 h 321380"/>
                <a:gd name="connsiteX1" fmla="*/ 34238 w 99805"/>
                <a:gd name="connsiteY1" fmla="*/ 141149 h 321380"/>
                <a:gd name="connsiteX2" fmla="*/ 0 w 99805"/>
                <a:gd name="connsiteY2" fmla="*/ 141149 h 321380"/>
                <a:gd name="connsiteX3" fmla="*/ 5814 w 99805"/>
                <a:gd name="connsiteY3" fmla="*/ 93023 h 321380"/>
                <a:gd name="connsiteX4" fmla="*/ 99321 w 99805"/>
                <a:gd name="connsiteY4" fmla="*/ 93023 h 321380"/>
                <a:gd name="connsiteX5" fmla="*/ 99321 w 99805"/>
                <a:gd name="connsiteY5" fmla="*/ 321380 h 321380"/>
                <a:gd name="connsiteX6" fmla="*/ 34238 w 99805"/>
                <a:gd name="connsiteY6" fmla="*/ 321380 h 321380"/>
                <a:gd name="connsiteX7" fmla="*/ 28908 w 99805"/>
                <a:gd name="connsiteY7" fmla="*/ 0 h 321380"/>
                <a:gd name="connsiteX8" fmla="*/ 99806 w 99805"/>
                <a:gd name="connsiteY8" fmla="*/ 0 h 321380"/>
                <a:gd name="connsiteX9" fmla="*/ 99806 w 99805"/>
                <a:gd name="connsiteY9" fmla="*/ 51033 h 321380"/>
                <a:gd name="connsiteX10" fmla="*/ 28908 w 99805"/>
                <a:gd name="connsiteY10" fmla="*/ 51033 h 321380"/>
                <a:gd name="connsiteX11" fmla="*/ 28908 w 99805"/>
                <a:gd name="connsiteY11" fmla="*/ 0 h 321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805" h="321380">
                  <a:moveTo>
                    <a:pt x="34238" y="321219"/>
                  </a:moveTo>
                  <a:lnTo>
                    <a:pt x="34238" y="141149"/>
                  </a:lnTo>
                  <a:lnTo>
                    <a:pt x="0" y="141149"/>
                  </a:lnTo>
                  <a:lnTo>
                    <a:pt x="5814" y="93023"/>
                  </a:lnTo>
                  <a:lnTo>
                    <a:pt x="99321" y="93023"/>
                  </a:lnTo>
                  <a:lnTo>
                    <a:pt x="99321" y="321380"/>
                  </a:lnTo>
                  <a:lnTo>
                    <a:pt x="34238" y="321380"/>
                  </a:lnTo>
                  <a:close/>
                  <a:moveTo>
                    <a:pt x="28908" y="0"/>
                  </a:moveTo>
                  <a:lnTo>
                    <a:pt x="99806" y="0"/>
                  </a:lnTo>
                  <a:lnTo>
                    <a:pt x="99806" y="51033"/>
                  </a:lnTo>
                  <a:lnTo>
                    <a:pt x="28908" y="51033"/>
                  </a:lnTo>
                  <a:lnTo>
                    <a:pt x="28908" y="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DABB531-D944-E6E7-F9ED-996D15162E4C}"/>
                </a:ext>
              </a:extLst>
            </p:cNvPr>
            <p:cNvSpPr/>
            <p:nvPr/>
          </p:nvSpPr>
          <p:spPr>
            <a:xfrm>
              <a:off x="1974737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7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9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1E0D359-7EF7-681D-B011-9E1330B8CCA4}"/>
                </a:ext>
              </a:extLst>
            </p:cNvPr>
            <p:cNvSpPr/>
            <p:nvPr/>
          </p:nvSpPr>
          <p:spPr>
            <a:xfrm>
              <a:off x="210635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A519EED-EB27-3722-26B9-DC412676D2E2}"/>
                </a:ext>
              </a:extLst>
            </p:cNvPr>
            <p:cNvSpPr/>
            <p:nvPr/>
          </p:nvSpPr>
          <p:spPr>
            <a:xfrm>
              <a:off x="2249767" y="1694759"/>
              <a:ext cx="252582" cy="310398"/>
            </a:xfrm>
            <a:custGeom>
              <a:avLst/>
              <a:gdLst>
                <a:gd name="connsiteX0" fmla="*/ 162 w 252582"/>
                <a:gd name="connsiteY0" fmla="*/ 310237 h 310398"/>
                <a:gd name="connsiteX1" fmla="*/ 162 w 252582"/>
                <a:gd name="connsiteY1" fmla="*/ 0 h 310398"/>
                <a:gd name="connsiteX2" fmla="*/ 149062 w 252582"/>
                <a:gd name="connsiteY2" fmla="*/ 0 h 310398"/>
                <a:gd name="connsiteX3" fmla="*/ 227550 w 252582"/>
                <a:gd name="connsiteY3" fmla="*/ 28262 h 310398"/>
                <a:gd name="connsiteX4" fmla="*/ 252582 w 252582"/>
                <a:gd name="connsiteY4" fmla="*/ 104166 h 310398"/>
                <a:gd name="connsiteX5" fmla="*/ 236433 w 252582"/>
                <a:gd name="connsiteY5" fmla="*/ 158106 h 310398"/>
                <a:gd name="connsiteX6" fmla="*/ 190890 w 252582"/>
                <a:gd name="connsiteY6" fmla="*/ 190890 h 310398"/>
                <a:gd name="connsiteX7" fmla="*/ 203164 w 252582"/>
                <a:gd name="connsiteY7" fmla="*/ 204456 h 310398"/>
                <a:gd name="connsiteX8" fmla="*/ 212531 w 252582"/>
                <a:gd name="connsiteY8" fmla="*/ 223674 h 310398"/>
                <a:gd name="connsiteX9" fmla="*/ 250160 w 252582"/>
                <a:gd name="connsiteY9" fmla="*/ 310399 h 310398"/>
                <a:gd name="connsiteX10" fmla="*/ 182654 w 252582"/>
                <a:gd name="connsiteY10" fmla="*/ 310399 h 310398"/>
                <a:gd name="connsiteX11" fmla="*/ 145994 w 252582"/>
                <a:gd name="connsiteY11" fmla="*/ 227066 h 310398"/>
                <a:gd name="connsiteX12" fmla="*/ 135335 w 252582"/>
                <a:gd name="connsiteY12" fmla="*/ 212047 h 310398"/>
                <a:gd name="connsiteX13" fmla="*/ 116117 w 252582"/>
                <a:gd name="connsiteY13" fmla="*/ 207686 h 310398"/>
                <a:gd name="connsiteX14" fmla="*/ 65084 w 252582"/>
                <a:gd name="connsiteY14" fmla="*/ 207686 h 310398"/>
                <a:gd name="connsiteX15" fmla="*/ 65084 w 252582"/>
                <a:gd name="connsiteY15" fmla="*/ 310237 h 310398"/>
                <a:gd name="connsiteX16" fmla="*/ 0 w 252582"/>
                <a:gd name="connsiteY16" fmla="*/ 310237 h 310398"/>
                <a:gd name="connsiteX17" fmla="*/ 65084 w 252582"/>
                <a:gd name="connsiteY17" fmla="*/ 153746 h 310398"/>
                <a:gd name="connsiteX18" fmla="*/ 132105 w 252582"/>
                <a:gd name="connsiteY18" fmla="*/ 153746 h 310398"/>
                <a:gd name="connsiteX19" fmla="*/ 172157 w 252582"/>
                <a:gd name="connsiteY19" fmla="*/ 142441 h 310398"/>
                <a:gd name="connsiteX20" fmla="*/ 186691 w 252582"/>
                <a:gd name="connsiteY20" fmla="*/ 104166 h 310398"/>
                <a:gd name="connsiteX21" fmla="*/ 174095 w 252582"/>
                <a:gd name="connsiteY21" fmla="*/ 66053 h 310398"/>
                <a:gd name="connsiteX22" fmla="*/ 135981 w 252582"/>
                <a:gd name="connsiteY22" fmla="*/ 53940 h 310398"/>
                <a:gd name="connsiteX23" fmla="*/ 65245 w 252582"/>
                <a:gd name="connsiteY23" fmla="*/ 53940 h 310398"/>
                <a:gd name="connsiteX24" fmla="*/ 65245 w 252582"/>
                <a:gd name="connsiteY24" fmla="*/ 153584 h 310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2582" h="310398">
                  <a:moveTo>
                    <a:pt x="162" y="310237"/>
                  </a:moveTo>
                  <a:lnTo>
                    <a:pt x="162" y="0"/>
                  </a:lnTo>
                  <a:lnTo>
                    <a:pt x="149062" y="0"/>
                  </a:lnTo>
                  <a:cubicBezTo>
                    <a:pt x="184753" y="0"/>
                    <a:pt x="210916" y="9367"/>
                    <a:pt x="227550" y="28262"/>
                  </a:cubicBezTo>
                  <a:cubicBezTo>
                    <a:pt x="244184" y="46996"/>
                    <a:pt x="252582" y="72351"/>
                    <a:pt x="252582" y="104166"/>
                  </a:cubicBezTo>
                  <a:cubicBezTo>
                    <a:pt x="252582" y="124999"/>
                    <a:pt x="247253" y="143087"/>
                    <a:pt x="236433" y="158106"/>
                  </a:cubicBezTo>
                  <a:cubicBezTo>
                    <a:pt x="225612" y="173126"/>
                    <a:pt x="210432" y="184107"/>
                    <a:pt x="190890" y="190890"/>
                  </a:cubicBezTo>
                  <a:cubicBezTo>
                    <a:pt x="196058" y="195089"/>
                    <a:pt x="200096" y="199611"/>
                    <a:pt x="203164" y="204456"/>
                  </a:cubicBezTo>
                  <a:cubicBezTo>
                    <a:pt x="206233" y="209301"/>
                    <a:pt x="209301" y="215761"/>
                    <a:pt x="212531" y="223674"/>
                  </a:cubicBezTo>
                  <a:lnTo>
                    <a:pt x="250160" y="310399"/>
                  </a:lnTo>
                  <a:lnTo>
                    <a:pt x="182654" y="310399"/>
                  </a:lnTo>
                  <a:lnTo>
                    <a:pt x="145994" y="227066"/>
                  </a:lnTo>
                  <a:cubicBezTo>
                    <a:pt x="142764" y="219960"/>
                    <a:pt x="139211" y="214953"/>
                    <a:pt x="135335" y="212047"/>
                  </a:cubicBezTo>
                  <a:cubicBezTo>
                    <a:pt x="131459" y="209140"/>
                    <a:pt x="124999" y="207686"/>
                    <a:pt x="116117" y="207686"/>
                  </a:cubicBezTo>
                  <a:lnTo>
                    <a:pt x="65084" y="207686"/>
                  </a:lnTo>
                  <a:lnTo>
                    <a:pt x="65084" y="310237"/>
                  </a:lnTo>
                  <a:lnTo>
                    <a:pt x="0" y="310237"/>
                  </a:lnTo>
                  <a:close/>
                  <a:moveTo>
                    <a:pt x="65084" y="153746"/>
                  </a:moveTo>
                  <a:lnTo>
                    <a:pt x="132105" y="153746"/>
                  </a:lnTo>
                  <a:cubicBezTo>
                    <a:pt x="149062" y="153746"/>
                    <a:pt x="162467" y="150031"/>
                    <a:pt x="172157" y="142441"/>
                  </a:cubicBezTo>
                  <a:cubicBezTo>
                    <a:pt x="181846" y="134851"/>
                    <a:pt x="186691" y="122092"/>
                    <a:pt x="186691" y="104166"/>
                  </a:cubicBezTo>
                  <a:cubicBezTo>
                    <a:pt x="186691" y="86240"/>
                    <a:pt x="182492" y="74127"/>
                    <a:pt x="174095" y="66053"/>
                  </a:cubicBezTo>
                  <a:cubicBezTo>
                    <a:pt x="165697" y="57978"/>
                    <a:pt x="153100" y="53940"/>
                    <a:pt x="135981" y="53940"/>
                  </a:cubicBezTo>
                  <a:lnTo>
                    <a:pt x="65245" y="53940"/>
                  </a:lnTo>
                  <a:lnTo>
                    <a:pt x="65245" y="153584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63661B3-376E-3A21-D65B-1CA9A140D829}"/>
                </a:ext>
              </a:extLst>
            </p:cNvPr>
            <p:cNvSpPr/>
            <p:nvPr/>
          </p:nvSpPr>
          <p:spPr>
            <a:xfrm>
              <a:off x="2530612" y="1772117"/>
              <a:ext cx="225450" cy="237886"/>
            </a:xfrm>
            <a:custGeom>
              <a:avLst/>
              <a:gdLst>
                <a:gd name="connsiteX0" fmla="*/ 128714 w 225450"/>
                <a:gd name="connsiteY0" fmla="*/ 237725 h 237886"/>
                <a:gd name="connsiteX1" fmla="*/ 34722 w 225450"/>
                <a:gd name="connsiteY1" fmla="*/ 208171 h 237886"/>
                <a:gd name="connsiteX2" fmla="*/ 0 w 225450"/>
                <a:gd name="connsiteY2" fmla="*/ 118378 h 237886"/>
                <a:gd name="connsiteX3" fmla="*/ 29231 w 225450"/>
                <a:gd name="connsiteY3" fmla="*/ 31977 h 237886"/>
                <a:gd name="connsiteX4" fmla="*/ 116117 w 225450"/>
                <a:gd name="connsiteY4" fmla="*/ 0 h 237886"/>
                <a:gd name="connsiteX5" fmla="*/ 197350 w 225450"/>
                <a:gd name="connsiteY5" fmla="*/ 27778 h 237886"/>
                <a:gd name="connsiteX6" fmla="*/ 225451 w 225450"/>
                <a:gd name="connsiteY6" fmla="*/ 100290 h 237886"/>
                <a:gd name="connsiteX7" fmla="*/ 225451 w 225450"/>
                <a:gd name="connsiteY7" fmla="*/ 141634 h 237886"/>
                <a:gd name="connsiteX8" fmla="*/ 60239 w 225450"/>
                <a:gd name="connsiteY8" fmla="*/ 141634 h 237886"/>
                <a:gd name="connsiteX9" fmla="*/ 85594 w 225450"/>
                <a:gd name="connsiteY9" fmla="*/ 179262 h 237886"/>
                <a:gd name="connsiteX10" fmla="*/ 142280 w 225450"/>
                <a:gd name="connsiteY10" fmla="*/ 189437 h 237886"/>
                <a:gd name="connsiteX11" fmla="*/ 179585 w 225450"/>
                <a:gd name="connsiteY11" fmla="*/ 186045 h 237886"/>
                <a:gd name="connsiteX12" fmla="*/ 212046 w 225450"/>
                <a:gd name="connsiteY12" fmla="*/ 177324 h 237886"/>
                <a:gd name="connsiteX13" fmla="*/ 212046 w 225450"/>
                <a:gd name="connsiteY13" fmla="*/ 223513 h 237886"/>
                <a:gd name="connsiteX14" fmla="*/ 174902 w 225450"/>
                <a:gd name="connsiteY14" fmla="*/ 234333 h 237886"/>
                <a:gd name="connsiteX15" fmla="*/ 128714 w 225450"/>
                <a:gd name="connsiteY15" fmla="*/ 237886 h 237886"/>
                <a:gd name="connsiteX16" fmla="*/ 60400 w 225450"/>
                <a:gd name="connsiteY16" fmla="*/ 101421 h 237886"/>
                <a:gd name="connsiteX17" fmla="*/ 168765 w 225450"/>
                <a:gd name="connsiteY17" fmla="*/ 101421 h 237886"/>
                <a:gd name="connsiteX18" fmla="*/ 168765 w 225450"/>
                <a:gd name="connsiteY18" fmla="*/ 88824 h 237886"/>
                <a:gd name="connsiteX19" fmla="*/ 157137 w 225450"/>
                <a:gd name="connsiteY19" fmla="*/ 57816 h 237886"/>
                <a:gd name="connsiteX20" fmla="*/ 118055 w 225450"/>
                <a:gd name="connsiteY20" fmla="*/ 46511 h 237886"/>
                <a:gd name="connsiteX21" fmla="*/ 72997 w 225450"/>
                <a:gd name="connsiteY21" fmla="*/ 59593 h 237886"/>
                <a:gd name="connsiteX22" fmla="*/ 60239 w 225450"/>
                <a:gd name="connsiteY22" fmla="*/ 101421 h 23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450" h="237886">
                  <a:moveTo>
                    <a:pt x="128714" y="237725"/>
                  </a:moveTo>
                  <a:cubicBezTo>
                    <a:pt x="89147" y="237725"/>
                    <a:pt x="57816" y="227873"/>
                    <a:pt x="34722" y="208171"/>
                  </a:cubicBezTo>
                  <a:cubicBezTo>
                    <a:pt x="11628" y="188468"/>
                    <a:pt x="0" y="158429"/>
                    <a:pt x="0" y="118378"/>
                  </a:cubicBezTo>
                  <a:cubicBezTo>
                    <a:pt x="0" y="82041"/>
                    <a:pt x="9690" y="53294"/>
                    <a:pt x="29231" y="31977"/>
                  </a:cubicBezTo>
                  <a:cubicBezTo>
                    <a:pt x="48772" y="10659"/>
                    <a:pt x="77680" y="0"/>
                    <a:pt x="116117" y="0"/>
                  </a:cubicBezTo>
                  <a:cubicBezTo>
                    <a:pt x="151485" y="0"/>
                    <a:pt x="178455" y="9205"/>
                    <a:pt x="197350" y="27778"/>
                  </a:cubicBezTo>
                  <a:cubicBezTo>
                    <a:pt x="216084" y="46188"/>
                    <a:pt x="225451" y="70413"/>
                    <a:pt x="225451" y="100290"/>
                  </a:cubicBezTo>
                  <a:lnTo>
                    <a:pt x="225451" y="141634"/>
                  </a:lnTo>
                  <a:lnTo>
                    <a:pt x="60239" y="141634"/>
                  </a:lnTo>
                  <a:cubicBezTo>
                    <a:pt x="63792" y="159883"/>
                    <a:pt x="72189" y="172480"/>
                    <a:pt x="85594" y="179262"/>
                  </a:cubicBezTo>
                  <a:cubicBezTo>
                    <a:pt x="98998" y="186045"/>
                    <a:pt x="117732" y="189437"/>
                    <a:pt x="142280" y="189437"/>
                  </a:cubicBezTo>
                  <a:cubicBezTo>
                    <a:pt x="154553" y="189437"/>
                    <a:pt x="166989" y="188306"/>
                    <a:pt x="179585" y="186045"/>
                  </a:cubicBezTo>
                  <a:cubicBezTo>
                    <a:pt x="192344" y="183784"/>
                    <a:pt x="203164" y="180877"/>
                    <a:pt x="212046" y="177324"/>
                  </a:cubicBezTo>
                  <a:lnTo>
                    <a:pt x="212046" y="223513"/>
                  </a:lnTo>
                  <a:cubicBezTo>
                    <a:pt x="201388" y="228358"/>
                    <a:pt x="189114" y="231911"/>
                    <a:pt x="174902" y="234333"/>
                  </a:cubicBezTo>
                  <a:cubicBezTo>
                    <a:pt x="160690" y="236756"/>
                    <a:pt x="145348" y="237886"/>
                    <a:pt x="128714" y="237886"/>
                  </a:cubicBezTo>
                  <a:moveTo>
                    <a:pt x="60400" y="101421"/>
                  </a:moveTo>
                  <a:lnTo>
                    <a:pt x="168765" y="101421"/>
                  </a:lnTo>
                  <a:lnTo>
                    <a:pt x="168765" y="88824"/>
                  </a:lnTo>
                  <a:cubicBezTo>
                    <a:pt x="168765" y="75581"/>
                    <a:pt x="164889" y="65245"/>
                    <a:pt x="157137" y="57816"/>
                  </a:cubicBezTo>
                  <a:cubicBezTo>
                    <a:pt x="149385" y="50226"/>
                    <a:pt x="136466" y="46511"/>
                    <a:pt x="118055" y="46511"/>
                  </a:cubicBezTo>
                  <a:cubicBezTo>
                    <a:pt x="96576" y="46511"/>
                    <a:pt x="81556" y="50872"/>
                    <a:pt x="72997" y="59593"/>
                  </a:cubicBezTo>
                  <a:cubicBezTo>
                    <a:pt x="64438" y="68314"/>
                    <a:pt x="60239" y="82202"/>
                    <a:pt x="60239" y="101421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FEBE7B-5293-D750-689C-77B207035985}"/>
                </a:ext>
              </a:extLst>
            </p:cNvPr>
            <p:cNvSpPr/>
            <p:nvPr/>
          </p:nvSpPr>
          <p:spPr>
            <a:xfrm>
              <a:off x="2791753" y="1772117"/>
              <a:ext cx="224320" cy="238047"/>
            </a:xfrm>
            <a:custGeom>
              <a:avLst/>
              <a:gdLst>
                <a:gd name="connsiteX0" fmla="*/ 81395 w 224320"/>
                <a:gd name="connsiteY0" fmla="*/ 237725 h 238047"/>
                <a:gd name="connsiteX1" fmla="*/ 41182 w 224320"/>
                <a:gd name="connsiteY1" fmla="*/ 229811 h 238047"/>
                <a:gd name="connsiteX2" fmla="*/ 11305 w 224320"/>
                <a:gd name="connsiteY2" fmla="*/ 206233 h 238047"/>
                <a:gd name="connsiteX3" fmla="*/ 0 w 224320"/>
                <a:gd name="connsiteY3" fmla="*/ 166989 h 238047"/>
                <a:gd name="connsiteX4" fmla="*/ 23902 w 224320"/>
                <a:gd name="connsiteY4" fmla="*/ 113048 h 238047"/>
                <a:gd name="connsiteX5" fmla="*/ 94476 w 224320"/>
                <a:gd name="connsiteY5" fmla="*/ 92861 h 238047"/>
                <a:gd name="connsiteX6" fmla="*/ 161982 w 224320"/>
                <a:gd name="connsiteY6" fmla="*/ 92861 h 238047"/>
                <a:gd name="connsiteX7" fmla="*/ 161982 w 224320"/>
                <a:gd name="connsiteY7" fmla="*/ 86563 h 238047"/>
                <a:gd name="connsiteX8" fmla="*/ 150193 w 224320"/>
                <a:gd name="connsiteY8" fmla="*/ 56686 h 238047"/>
                <a:gd name="connsiteX9" fmla="*/ 102713 w 224320"/>
                <a:gd name="connsiteY9" fmla="*/ 47965 h 238047"/>
                <a:gd name="connsiteX10" fmla="*/ 27616 w 224320"/>
                <a:gd name="connsiteY10" fmla="*/ 60077 h 238047"/>
                <a:gd name="connsiteX11" fmla="*/ 27616 w 224320"/>
                <a:gd name="connsiteY11" fmla="*/ 14373 h 238047"/>
                <a:gd name="connsiteX12" fmla="*/ 66376 w 224320"/>
                <a:gd name="connsiteY12" fmla="*/ 4037 h 238047"/>
                <a:gd name="connsiteX13" fmla="*/ 116278 w 224320"/>
                <a:gd name="connsiteY13" fmla="*/ 0 h 238047"/>
                <a:gd name="connsiteX14" fmla="*/ 196058 w 224320"/>
                <a:gd name="connsiteY14" fmla="*/ 20995 h 238047"/>
                <a:gd name="connsiteX15" fmla="*/ 224320 w 224320"/>
                <a:gd name="connsiteY15" fmla="*/ 88178 h 238047"/>
                <a:gd name="connsiteX16" fmla="*/ 224320 w 224320"/>
                <a:gd name="connsiteY16" fmla="*/ 233203 h 238047"/>
                <a:gd name="connsiteX17" fmla="*/ 167958 w 224320"/>
                <a:gd name="connsiteY17" fmla="*/ 233203 h 238047"/>
                <a:gd name="connsiteX18" fmla="*/ 164566 w 224320"/>
                <a:gd name="connsiteY18" fmla="*/ 212531 h 238047"/>
                <a:gd name="connsiteX19" fmla="*/ 131298 w 224320"/>
                <a:gd name="connsiteY19" fmla="*/ 231265 h 238047"/>
                <a:gd name="connsiteX20" fmla="*/ 81718 w 224320"/>
                <a:gd name="connsiteY20" fmla="*/ 238048 h 238047"/>
                <a:gd name="connsiteX21" fmla="*/ 99321 w 224320"/>
                <a:gd name="connsiteY21" fmla="*/ 194928 h 238047"/>
                <a:gd name="connsiteX22" fmla="*/ 136950 w 224320"/>
                <a:gd name="connsiteY22" fmla="*/ 187660 h 238047"/>
                <a:gd name="connsiteX23" fmla="*/ 161982 w 224320"/>
                <a:gd name="connsiteY23" fmla="*/ 169411 h 238047"/>
                <a:gd name="connsiteX24" fmla="*/ 161982 w 224320"/>
                <a:gd name="connsiteY24" fmla="*/ 133236 h 238047"/>
                <a:gd name="connsiteX25" fmla="*/ 95930 w 224320"/>
                <a:gd name="connsiteY25" fmla="*/ 133236 h 238047"/>
                <a:gd name="connsiteX26" fmla="*/ 57816 w 224320"/>
                <a:gd name="connsiteY26" fmla="*/ 164566 h 238047"/>
                <a:gd name="connsiteX27" fmla="*/ 99321 w 224320"/>
                <a:gd name="connsiteY27" fmla="*/ 194928 h 238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4320" h="238047">
                  <a:moveTo>
                    <a:pt x="81395" y="237725"/>
                  </a:moveTo>
                  <a:cubicBezTo>
                    <a:pt x="67022" y="237725"/>
                    <a:pt x="53456" y="235141"/>
                    <a:pt x="41182" y="229811"/>
                  </a:cubicBezTo>
                  <a:cubicBezTo>
                    <a:pt x="28747" y="224482"/>
                    <a:pt x="18895" y="216568"/>
                    <a:pt x="11305" y="206233"/>
                  </a:cubicBezTo>
                  <a:cubicBezTo>
                    <a:pt x="3715" y="195735"/>
                    <a:pt x="0" y="182654"/>
                    <a:pt x="0" y="166989"/>
                  </a:cubicBezTo>
                  <a:cubicBezTo>
                    <a:pt x="0" y="144540"/>
                    <a:pt x="7913" y="126453"/>
                    <a:pt x="23902" y="113048"/>
                  </a:cubicBezTo>
                  <a:cubicBezTo>
                    <a:pt x="39729" y="99644"/>
                    <a:pt x="63307" y="92861"/>
                    <a:pt x="94476" y="92861"/>
                  </a:cubicBezTo>
                  <a:lnTo>
                    <a:pt x="161982" y="92861"/>
                  </a:lnTo>
                  <a:lnTo>
                    <a:pt x="161982" y="86563"/>
                  </a:lnTo>
                  <a:cubicBezTo>
                    <a:pt x="161982" y="72351"/>
                    <a:pt x="158106" y="62500"/>
                    <a:pt x="150193" y="56686"/>
                  </a:cubicBezTo>
                  <a:cubicBezTo>
                    <a:pt x="142280" y="50872"/>
                    <a:pt x="126453" y="47965"/>
                    <a:pt x="102713" y="47965"/>
                  </a:cubicBezTo>
                  <a:cubicBezTo>
                    <a:pt x="76711" y="47965"/>
                    <a:pt x="51679" y="52002"/>
                    <a:pt x="27616" y="60077"/>
                  </a:cubicBezTo>
                  <a:lnTo>
                    <a:pt x="27616" y="14373"/>
                  </a:lnTo>
                  <a:cubicBezTo>
                    <a:pt x="38275" y="10174"/>
                    <a:pt x="51195" y="6783"/>
                    <a:pt x="66376" y="4037"/>
                  </a:cubicBezTo>
                  <a:cubicBezTo>
                    <a:pt x="81556" y="1292"/>
                    <a:pt x="98191" y="0"/>
                    <a:pt x="116278" y="0"/>
                  </a:cubicBezTo>
                  <a:cubicBezTo>
                    <a:pt x="150677" y="0"/>
                    <a:pt x="177163" y="6944"/>
                    <a:pt x="196058" y="20995"/>
                  </a:cubicBezTo>
                  <a:cubicBezTo>
                    <a:pt x="214792" y="34884"/>
                    <a:pt x="224320" y="57332"/>
                    <a:pt x="224320" y="88178"/>
                  </a:cubicBezTo>
                  <a:lnTo>
                    <a:pt x="224320" y="233203"/>
                  </a:lnTo>
                  <a:lnTo>
                    <a:pt x="167958" y="233203"/>
                  </a:lnTo>
                  <a:lnTo>
                    <a:pt x="164566" y="212531"/>
                  </a:lnTo>
                  <a:cubicBezTo>
                    <a:pt x="155522" y="220606"/>
                    <a:pt x="144541" y="226743"/>
                    <a:pt x="131298" y="231265"/>
                  </a:cubicBezTo>
                  <a:cubicBezTo>
                    <a:pt x="118055" y="235787"/>
                    <a:pt x="101582" y="238048"/>
                    <a:pt x="81718" y="238048"/>
                  </a:cubicBezTo>
                  <a:moveTo>
                    <a:pt x="99321" y="194928"/>
                  </a:moveTo>
                  <a:cubicBezTo>
                    <a:pt x="113694" y="194928"/>
                    <a:pt x="126291" y="192505"/>
                    <a:pt x="136950" y="187660"/>
                  </a:cubicBezTo>
                  <a:cubicBezTo>
                    <a:pt x="147609" y="182815"/>
                    <a:pt x="155845" y="176840"/>
                    <a:pt x="161982" y="169411"/>
                  </a:cubicBezTo>
                  <a:lnTo>
                    <a:pt x="161982" y="133236"/>
                  </a:lnTo>
                  <a:lnTo>
                    <a:pt x="95930" y="133236"/>
                  </a:lnTo>
                  <a:cubicBezTo>
                    <a:pt x="70575" y="133236"/>
                    <a:pt x="57816" y="143733"/>
                    <a:pt x="57816" y="164566"/>
                  </a:cubicBezTo>
                  <a:cubicBezTo>
                    <a:pt x="57816" y="185399"/>
                    <a:pt x="71544" y="194928"/>
                    <a:pt x="99321" y="194928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7FAA244-CB33-5333-BBD4-4116B91AB7F1}"/>
                </a:ext>
              </a:extLst>
            </p:cNvPr>
            <p:cNvSpPr/>
            <p:nvPr/>
          </p:nvSpPr>
          <p:spPr>
            <a:xfrm>
              <a:off x="306823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5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B5E5435-FEF3-1F12-D9DD-FED609D82BF9}"/>
                </a:ext>
              </a:extLst>
            </p:cNvPr>
            <p:cNvSpPr/>
            <p:nvPr/>
          </p:nvSpPr>
          <p:spPr>
            <a:xfrm>
              <a:off x="651749" y="1722698"/>
              <a:ext cx="500481" cy="262110"/>
            </a:xfrm>
            <a:custGeom>
              <a:avLst/>
              <a:gdLst>
                <a:gd name="connsiteX0" fmla="*/ 0 w 500481"/>
                <a:gd name="connsiteY0" fmla="*/ 0 h 262110"/>
                <a:gd name="connsiteX1" fmla="*/ 323 w 500481"/>
                <a:gd name="connsiteY1" fmla="*/ 122415 h 262110"/>
                <a:gd name="connsiteX2" fmla="*/ 499351 w 500481"/>
                <a:gd name="connsiteY2" fmla="*/ 262111 h 262110"/>
                <a:gd name="connsiteX3" fmla="*/ 500481 w 500481"/>
                <a:gd name="connsiteY3" fmla="*/ 137273 h 262110"/>
                <a:gd name="connsiteX4" fmla="*/ 0 w 500481"/>
                <a:gd name="connsiteY4" fmla="*/ 0 h 26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1" h="262110">
                  <a:moveTo>
                    <a:pt x="0" y="0"/>
                  </a:moveTo>
                  <a:lnTo>
                    <a:pt x="323" y="122415"/>
                  </a:lnTo>
                  <a:lnTo>
                    <a:pt x="499351" y="262111"/>
                  </a:lnTo>
                  <a:lnTo>
                    <a:pt x="500481" y="137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9E2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80F42F0-AF11-B127-A9D2-5B06E5BAE687}"/>
                </a:ext>
              </a:extLst>
            </p:cNvPr>
            <p:cNvSpPr/>
            <p:nvPr/>
          </p:nvSpPr>
          <p:spPr>
            <a:xfrm>
              <a:off x="891088" y="1570890"/>
              <a:ext cx="4360" cy="968"/>
            </a:xfrm>
            <a:custGeom>
              <a:avLst/>
              <a:gdLst>
                <a:gd name="connsiteX0" fmla="*/ 0 w 4360"/>
                <a:gd name="connsiteY0" fmla="*/ 969 h 968"/>
                <a:gd name="connsiteX1" fmla="*/ 4360 w 4360"/>
                <a:gd name="connsiteY1" fmla="*/ 0 h 968"/>
                <a:gd name="connsiteX2" fmla="*/ 0 w 4360"/>
                <a:gd name="connsiteY2" fmla="*/ 969 h 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60" h="968">
                  <a:moveTo>
                    <a:pt x="0" y="969"/>
                  </a:moveTo>
                  <a:cubicBezTo>
                    <a:pt x="1453" y="646"/>
                    <a:pt x="2907" y="323"/>
                    <a:pt x="4360" y="0"/>
                  </a:cubicBezTo>
                  <a:cubicBezTo>
                    <a:pt x="2907" y="323"/>
                    <a:pt x="1453" y="484"/>
                    <a:pt x="0" y="969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93B65C2-9FBB-1F8A-104C-84869C6DF664}"/>
                </a:ext>
              </a:extLst>
            </p:cNvPr>
            <p:cNvSpPr/>
            <p:nvPr/>
          </p:nvSpPr>
          <p:spPr>
            <a:xfrm>
              <a:off x="895448" y="1570191"/>
              <a:ext cx="257427" cy="218882"/>
            </a:xfrm>
            <a:custGeom>
              <a:avLst/>
              <a:gdLst>
                <a:gd name="connsiteX0" fmla="*/ 8559 w 257427"/>
                <a:gd name="connsiteY0" fmla="*/ 218075 h 218882"/>
                <a:gd name="connsiteX1" fmla="*/ 257427 w 257427"/>
                <a:gd name="connsiteY1" fmla="*/ 162035 h 218882"/>
                <a:gd name="connsiteX2" fmla="*/ 257427 w 257427"/>
                <a:gd name="connsiteY2" fmla="*/ 161712 h 218882"/>
                <a:gd name="connsiteX3" fmla="*/ 237240 w 257427"/>
                <a:gd name="connsiteY3" fmla="*/ 126829 h 218882"/>
                <a:gd name="connsiteX4" fmla="*/ 26970 w 257427"/>
                <a:gd name="connsiteY4" fmla="*/ 5383 h 218882"/>
                <a:gd name="connsiteX5" fmla="*/ 0 w 257427"/>
                <a:gd name="connsiteY5" fmla="*/ 538 h 218882"/>
                <a:gd name="connsiteX6" fmla="*/ 4683 w 257427"/>
                <a:gd name="connsiteY6" fmla="*/ 53 h 218882"/>
                <a:gd name="connsiteX7" fmla="*/ 4683 w 257427"/>
                <a:gd name="connsiteY7" fmla="*/ 218883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27" h="218882">
                  <a:moveTo>
                    <a:pt x="8559" y="218075"/>
                  </a:moveTo>
                  <a:lnTo>
                    <a:pt x="257427" y="162035"/>
                  </a:lnTo>
                  <a:lnTo>
                    <a:pt x="257427" y="161712"/>
                  </a:lnTo>
                  <a:cubicBezTo>
                    <a:pt x="257427" y="147339"/>
                    <a:pt x="249675" y="133935"/>
                    <a:pt x="237240" y="126829"/>
                  </a:cubicBezTo>
                  <a:lnTo>
                    <a:pt x="26970" y="5383"/>
                  </a:lnTo>
                  <a:cubicBezTo>
                    <a:pt x="18734" y="538"/>
                    <a:pt x="9205" y="-916"/>
                    <a:pt x="0" y="538"/>
                  </a:cubicBezTo>
                  <a:cubicBezTo>
                    <a:pt x="1615" y="376"/>
                    <a:pt x="3068" y="53"/>
                    <a:pt x="4683" y="53"/>
                  </a:cubicBezTo>
                  <a:lnTo>
                    <a:pt x="4683" y="218883"/>
                  </a:ln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9803753-604C-4592-1470-B1B24E0CA855}"/>
                </a:ext>
              </a:extLst>
            </p:cNvPr>
            <p:cNvSpPr/>
            <p:nvPr/>
          </p:nvSpPr>
          <p:spPr>
            <a:xfrm>
              <a:off x="886566" y="1572344"/>
              <a:ext cx="3229" cy="1130"/>
            </a:xfrm>
            <a:custGeom>
              <a:avLst/>
              <a:gdLst>
                <a:gd name="connsiteX0" fmla="*/ 0 w 3229"/>
                <a:gd name="connsiteY0" fmla="*/ 1130 h 1130"/>
                <a:gd name="connsiteX1" fmla="*/ 3230 w 3229"/>
                <a:gd name="connsiteY1" fmla="*/ 0 h 1130"/>
                <a:gd name="connsiteX2" fmla="*/ 0 w 3229"/>
                <a:gd name="connsiteY2" fmla="*/ 1130 h 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29" h="1130">
                  <a:moveTo>
                    <a:pt x="0" y="1130"/>
                  </a:moveTo>
                  <a:cubicBezTo>
                    <a:pt x="1130" y="646"/>
                    <a:pt x="2099" y="323"/>
                    <a:pt x="3230" y="0"/>
                  </a:cubicBezTo>
                  <a:cubicBezTo>
                    <a:pt x="2099" y="323"/>
                    <a:pt x="1130" y="646"/>
                    <a:pt x="0" y="113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BC7AB20-8FE2-4FEC-49B0-F67885888C39}"/>
                </a:ext>
              </a:extLst>
            </p:cNvPr>
            <p:cNvSpPr/>
            <p:nvPr/>
          </p:nvSpPr>
          <p:spPr>
            <a:xfrm>
              <a:off x="882044" y="1573313"/>
              <a:ext cx="4521" cy="2260"/>
            </a:xfrm>
            <a:custGeom>
              <a:avLst/>
              <a:gdLst>
                <a:gd name="connsiteX0" fmla="*/ 0 w 4521"/>
                <a:gd name="connsiteY0" fmla="*/ 2261 h 2260"/>
                <a:gd name="connsiteX1" fmla="*/ 4522 w 4521"/>
                <a:gd name="connsiteY1" fmla="*/ 0 h 2260"/>
                <a:gd name="connsiteX2" fmla="*/ 0 w 4521"/>
                <a:gd name="connsiteY2" fmla="*/ 2261 h 2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21" h="2260">
                  <a:moveTo>
                    <a:pt x="0" y="2261"/>
                  </a:moveTo>
                  <a:cubicBezTo>
                    <a:pt x="1453" y="1453"/>
                    <a:pt x="2907" y="646"/>
                    <a:pt x="4522" y="0"/>
                  </a:cubicBezTo>
                  <a:cubicBezTo>
                    <a:pt x="3068" y="646"/>
                    <a:pt x="1453" y="1292"/>
                    <a:pt x="0" y="2261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6956243-668A-5912-D37A-21E74BF2D8AD}"/>
                </a:ext>
              </a:extLst>
            </p:cNvPr>
            <p:cNvSpPr/>
            <p:nvPr/>
          </p:nvSpPr>
          <p:spPr>
            <a:xfrm>
              <a:off x="895448" y="1570890"/>
              <a:ext cx="161" cy="16149"/>
            </a:xfrm>
            <a:custGeom>
              <a:avLst/>
              <a:gdLst>
                <a:gd name="connsiteX0" fmla="*/ 0 w 161"/>
                <a:gd name="connsiteY0" fmla="*/ 0 h 16149"/>
                <a:gd name="connsiteX1" fmla="*/ 162 w 161"/>
                <a:gd name="connsiteY1" fmla="*/ 0 h 16149"/>
                <a:gd name="connsiteX2" fmla="*/ 0 w 161"/>
                <a:gd name="connsiteY2" fmla="*/ 0 h 1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" h="16149">
                  <a:moveTo>
                    <a:pt x="0" y="0"/>
                  </a:moveTo>
                  <a:cubicBezTo>
                    <a:pt x="0" y="0"/>
                    <a:pt x="0" y="0"/>
                    <a:pt x="162" y="0"/>
                  </a:cubicBezTo>
                  <a:cubicBezTo>
                    <a:pt x="162" y="0"/>
                    <a:pt x="162" y="0"/>
                    <a:pt x="0" y="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632817E-32A0-40A4-997C-563A278B6925}"/>
                </a:ext>
              </a:extLst>
            </p:cNvPr>
            <p:cNvSpPr/>
            <p:nvPr/>
          </p:nvSpPr>
          <p:spPr>
            <a:xfrm>
              <a:off x="889796" y="1571698"/>
              <a:ext cx="1291" cy="484"/>
            </a:xfrm>
            <a:custGeom>
              <a:avLst/>
              <a:gdLst>
                <a:gd name="connsiteX0" fmla="*/ 0 w 1291"/>
                <a:gd name="connsiteY0" fmla="*/ 484 h 484"/>
                <a:gd name="connsiteX1" fmla="*/ 1292 w 1291"/>
                <a:gd name="connsiteY1" fmla="*/ 0 h 484"/>
                <a:gd name="connsiteX2" fmla="*/ 0 w 1291"/>
                <a:gd name="connsiteY2" fmla="*/ 484 h 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1" h="484">
                  <a:moveTo>
                    <a:pt x="0" y="484"/>
                  </a:moveTo>
                  <a:cubicBezTo>
                    <a:pt x="0" y="484"/>
                    <a:pt x="807" y="161"/>
                    <a:pt x="1292" y="0"/>
                  </a:cubicBezTo>
                  <a:cubicBezTo>
                    <a:pt x="807" y="0"/>
                    <a:pt x="485" y="323"/>
                    <a:pt x="0" y="484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32D0F28-8C85-E79C-FB2E-D0442A984939}"/>
                </a:ext>
              </a:extLst>
            </p:cNvPr>
            <p:cNvSpPr/>
            <p:nvPr/>
          </p:nvSpPr>
          <p:spPr>
            <a:xfrm>
              <a:off x="651749" y="1570245"/>
              <a:ext cx="248544" cy="274707"/>
            </a:xfrm>
            <a:custGeom>
              <a:avLst/>
              <a:gdLst>
                <a:gd name="connsiteX0" fmla="*/ 248545 w 248544"/>
                <a:gd name="connsiteY0" fmla="*/ 0 h 274707"/>
                <a:gd name="connsiteX1" fmla="*/ 243861 w 248544"/>
                <a:gd name="connsiteY1" fmla="*/ 484 h 274707"/>
                <a:gd name="connsiteX2" fmla="*/ 243700 w 248544"/>
                <a:gd name="connsiteY2" fmla="*/ 484 h 274707"/>
                <a:gd name="connsiteX3" fmla="*/ 239339 w 248544"/>
                <a:gd name="connsiteY3" fmla="*/ 1453 h 274707"/>
                <a:gd name="connsiteX4" fmla="*/ 238048 w 248544"/>
                <a:gd name="connsiteY4" fmla="*/ 1938 h 274707"/>
                <a:gd name="connsiteX5" fmla="*/ 234818 w 248544"/>
                <a:gd name="connsiteY5" fmla="*/ 3068 h 274707"/>
                <a:gd name="connsiteX6" fmla="*/ 230296 w 248544"/>
                <a:gd name="connsiteY6" fmla="*/ 5329 h 274707"/>
                <a:gd name="connsiteX7" fmla="*/ 20187 w 248544"/>
                <a:gd name="connsiteY7" fmla="*/ 126614 h 274707"/>
                <a:gd name="connsiteX8" fmla="*/ 3068 w 248544"/>
                <a:gd name="connsiteY8" fmla="*/ 146155 h 274707"/>
                <a:gd name="connsiteX9" fmla="*/ 0 w 248544"/>
                <a:gd name="connsiteY9" fmla="*/ 161659 h 274707"/>
                <a:gd name="connsiteX10" fmla="*/ 0 w 248544"/>
                <a:gd name="connsiteY10" fmla="*/ 274708 h 274707"/>
                <a:gd name="connsiteX11" fmla="*/ 323 w 248544"/>
                <a:gd name="connsiteY11" fmla="*/ 274708 h 274707"/>
                <a:gd name="connsiteX12" fmla="*/ 248383 w 248544"/>
                <a:gd name="connsiteY12" fmla="*/ 218829 h 274707"/>
                <a:gd name="connsiteX13" fmla="*/ 248383 w 248544"/>
                <a:gd name="connsiteY13" fmla="*/ 0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248545" y="0"/>
                  </a:moveTo>
                  <a:cubicBezTo>
                    <a:pt x="246930" y="0"/>
                    <a:pt x="245476" y="323"/>
                    <a:pt x="243861" y="484"/>
                  </a:cubicBezTo>
                  <a:cubicBezTo>
                    <a:pt x="243861" y="484"/>
                    <a:pt x="243861" y="484"/>
                    <a:pt x="243700" y="484"/>
                  </a:cubicBezTo>
                  <a:cubicBezTo>
                    <a:pt x="242246" y="646"/>
                    <a:pt x="240793" y="969"/>
                    <a:pt x="239339" y="1453"/>
                  </a:cubicBezTo>
                  <a:cubicBezTo>
                    <a:pt x="238855" y="1453"/>
                    <a:pt x="238532" y="1776"/>
                    <a:pt x="238048" y="1938"/>
                  </a:cubicBezTo>
                  <a:cubicBezTo>
                    <a:pt x="236917" y="2261"/>
                    <a:pt x="235787" y="2584"/>
                    <a:pt x="234818" y="3068"/>
                  </a:cubicBezTo>
                  <a:cubicBezTo>
                    <a:pt x="233203" y="3714"/>
                    <a:pt x="231749" y="4360"/>
                    <a:pt x="230296" y="5329"/>
                  </a:cubicBezTo>
                  <a:lnTo>
                    <a:pt x="20187" y="126614"/>
                  </a:lnTo>
                  <a:cubicBezTo>
                    <a:pt x="12435" y="131136"/>
                    <a:pt x="6460" y="138081"/>
                    <a:pt x="3068" y="146155"/>
                  </a:cubicBezTo>
                  <a:cubicBezTo>
                    <a:pt x="1130" y="151000"/>
                    <a:pt x="0" y="156168"/>
                    <a:pt x="0" y="161659"/>
                  </a:cubicBezTo>
                  <a:lnTo>
                    <a:pt x="0" y="274708"/>
                  </a:lnTo>
                  <a:lnTo>
                    <a:pt x="323" y="274708"/>
                  </a:lnTo>
                  <a:cubicBezTo>
                    <a:pt x="323" y="274708"/>
                    <a:pt x="248383" y="218829"/>
                    <a:pt x="248383" y="218829"/>
                  </a:cubicBezTo>
                  <a:lnTo>
                    <a:pt x="248383" y="0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4B759E1-CB7D-6B3D-BE54-D772586B7525}"/>
                </a:ext>
              </a:extLst>
            </p:cNvPr>
            <p:cNvSpPr/>
            <p:nvPr/>
          </p:nvSpPr>
          <p:spPr>
            <a:xfrm>
              <a:off x="651749" y="1915688"/>
              <a:ext cx="257265" cy="218882"/>
            </a:xfrm>
            <a:custGeom>
              <a:avLst/>
              <a:gdLst>
                <a:gd name="connsiteX0" fmla="*/ 248868 w 257265"/>
                <a:gd name="connsiteY0" fmla="*/ 808 h 218882"/>
                <a:gd name="connsiteX1" fmla="*/ 0 w 257265"/>
                <a:gd name="connsiteY1" fmla="*/ 57009 h 218882"/>
                <a:gd name="connsiteX2" fmla="*/ 0 w 257265"/>
                <a:gd name="connsiteY2" fmla="*/ 57332 h 218882"/>
                <a:gd name="connsiteX3" fmla="*/ 20187 w 257265"/>
                <a:gd name="connsiteY3" fmla="*/ 92215 h 218882"/>
                <a:gd name="connsiteX4" fmla="*/ 230296 w 257265"/>
                <a:gd name="connsiteY4" fmla="*/ 213500 h 218882"/>
                <a:gd name="connsiteX5" fmla="*/ 257266 w 257265"/>
                <a:gd name="connsiteY5" fmla="*/ 218345 h 218882"/>
                <a:gd name="connsiteX6" fmla="*/ 252582 w 257265"/>
                <a:gd name="connsiteY6" fmla="*/ 218829 h 218882"/>
                <a:gd name="connsiteX7" fmla="*/ 252582 w 257265"/>
                <a:gd name="connsiteY7" fmla="*/ 0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265" h="218882">
                  <a:moveTo>
                    <a:pt x="248868" y="808"/>
                  </a:moveTo>
                  <a:lnTo>
                    <a:pt x="0" y="57009"/>
                  </a:lnTo>
                  <a:lnTo>
                    <a:pt x="0" y="57332"/>
                  </a:lnTo>
                  <a:cubicBezTo>
                    <a:pt x="0" y="71705"/>
                    <a:pt x="7752" y="85109"/>
                    <a:pt x="20187" y="92215"/>
                  </a:cubicBezTo>
                  <a:lnTo>
                    <a:pt x="230296" y="213500"/>
                  </a:lnTo>
                  <a:cubicBezTo>
                    <a:pt x="238532" y="218345"/>
                    <a:pt x="248060" y="219798"/>
                    <a:pt x="257266" y="218345"/>
                  </a:cubicBezTo>
                  <a:cubicBezTo>
                    <a:pt x="255651" y="218506"/>
                    <a:pt x="254197" y="218829"/>
                    <a:pt x="252582" y="218829"/>
                  </a:cubicBezTo>
                  <a:lnTo>
                    <a:pt x="252582" y="0"/>
                  </a:ln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E8E8687-E08D-DB4E-3FEE-EB9966A59377}"/>
                </a:ext>
              </a:extLst>
            </p:cNvPr>
            <p:cNvSpPr/>
            <p:nvPr/>
          </p:nvSpPr>
          <p:spPr>
            <a:xfrm>
              <a:off x="904331" y="1859810"/>
              <a:ext cx="248544" cy="274707"/>
            </a:xfrm>
            <a:custGeom>
              <a:avLst/>
              <a:gdLst>
                <a:gd name="connsiteX0" fmla="*/ 0 w 248544"/>
                <a:gd name="connsiteY0" fmla="*/ 274708 h 274707"/>
                <a:gd name="connsiteX1" fmla="*/ 4683 w 248544"/>
                <a:gd name="connsiteY1" fmla="*/ 274223 h 274707"/>
                <a:gd name="connsiteX2" fmla="*/ 4845 w 248544"/>
                <a:gd name="connsiteY2" fmla="*/ 274223 h 274707"/>
                <a:gd name="connsiteX3" fmla="*/ 9205 w 248544"/>
                <a:gd name="connsiteY3" fmla="*/ 273254 h 274707"/>
                <a:gd name="connsiteX4" fmla="*/ 10497 w 248544"/>
                <a:gd name="connsiteY4" fmla="*/ 272770 h 274707"/>
                <a:gd name="connsiteX5" fmla="*/ 13727 w 248544"/>
                <a:gd name="connsiteY5" fmla="*/ 271639 h 274707"/>
                <a:gd name="connsiteX6" fmla="*/ 18249 w 248544"/>
                <a:gd name="connsiteY6" fmla="*/ 269378 h 274707"/>
                <a:gd name="connsiteX7" fmla="*/ 228358 w 248544"/>
                <a:gd name="connsiteY7" fmla="*/ 148093 h 274707"/>
                <a:gd name="connsiteX8" fmla="*/ 245476 w 248544"/>
                <a:gd name="connsiteY8" fmla="*/ 128552 h 274707"/>
                <a:gd name="connsiteX9" fmla="*/ 248545 w 248544"/>
                <a:gd name="connsiteY9" fmla="*/ 113048 h 274707"/>
                <a:gd name="connsiteX10" fmla="*/ 248545 w 248544"/>
                <a:gd name="connsiteY10" fmla="*/ 0 h 274707"/>
                <a:gd name="connsiteX11" fmla="*/ 248222 w 248544"/>
                <a:gd name="connsiteY11" fmla="*/ 0 h 274707"/>
                <a:gd name="connsiteX12" fmla="*/ 161 w 248544"/>
                <a:gd name="connsiteY12" fmla="*/ 55878 h 274707"/>
                <a:gd name="connsiteX13" fmla="*/ 161 w 248544"/>
                <a:gd name="connsiteY13" fmla="*/ 274708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0" y="274708"/>
                  </a:moveTo>
                  <a:cubicBezTo>
                    <a:pt x="1615" y="274708"/>
                    <a:pt x="3068" y="274546"/>
                    <a:pt x="4683" y="274223"/>
                  </a:cubicBezTo>
                  <a:cubicBezTo>
                    <a:pt x="4683" y="274223"/>
                    <a:pt x="4683" y="274223"/>
                    <a:pt x="4845" y="274223"/>
                  </a:cubicBezTo>
                  <a:cubicBezTo>
                    <a:pt x="6298" y="273900"/>
                    <a:pt x="7752" y="273577"/>
                    <a:pt x="9205" y="273254"/>
                  </a:cubicBezTo>
                  <a:cubicBezTo>
                    <a:pt x="9690" y="273254"/>
                    <a:pt x="10013" y="272931"/>
                    <a:pt x="10497" y="272770"/>
                  </a:cubicBezTo>
                  <a:cubicBezTo>
                    <a:pt x="11628" y="272447"/>
                    <a:pt x="12758" y="272124"/>
                    <a:pt x="13727" y="271639"/>
                  </a:cubicBezTo>
                  <a:cubicBezTo>
                    <a:pt x="15181" y="270993"/>
                    <a:pt x="16796" y="270186"/>
                    <a:pt x="18249" y="269378"/>
                  </a:cubicBezTo>
                  <a:lnTo>
                    <a:pt x="228358" y="148093"/>
                  </a:lnTo>
                  <a:cubicBezTo>
                    <a:pt x="236110" y="143571"/>
                    <a:pt x="242085" y="136627"/>
                    <a:pt x="245476" y="128552"/>
                  </a:cubicBezTo>
                  <a:cubicBezTo>
                    <a:pt x="247414" y="123707"/>
                    <a:pt x="248545" y="118539"/>
                    <a:pt x="248545" y="113048"/>
                  </a:cubicBezTo>
                  <a:lnTo>
                    <a:pt x="248545" y="0"/>
                  </a:lnTo>
                  <a:lnTo>
                    <a:pt x="248222" y="0"/>
                  </a:lnTo>
                  <a:cubicBezTo>
                    <a:pt x="248222" y="0"/>
                    <a:pt x="161" y="55878"/>
                    <a:pt x="161" y="55878"/>
                  </a:cubicBezTo>
                  <a:lnTo>
                    <a:pt x="161" y="274708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E869AD4-3E9E-0D8E-382D-618918493688}"/>
              </a:ext>
            </a:extLst>
          </p:cNvPr>
          <p:cNvCxnSpPr/>
          <p:nvPr userDrawn="1"/>
        </p:nvCxnSpPr>
        <p:spPr>
          <a:xfrm>
            <a:off x="1882855" y="6356838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1777286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+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47651-6F93-970B-089B-8CFF514DD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55" y="365126"/>
            <a:ext cx="6687841" cy="935982"/>
          </a:xfrm>
        </p:spPr>
        <p:txBody>
          <a:bodyPr>
            <a:normAutofit/>
          </a:bodyPr>
          <a:lstStyle>
            <a:lvl1pPr>
              <a:defRPr sz="3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7F590-6A16-8345-5D41-7D8CE5E57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155" y="1301108"/>
            <a:ext cx="6687841" cy="4773408"/>
          </a:xfrm>
        </p:spPr>
        <p:txBody>
          <a:bodyPr/>
          <a:lstStyle>
            <a:lvl1pPr>
              <a:buClr>
                <a:schemeClr val="accent2"/>
              </a:buCl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05E4C1A-9F69-98D3-B98A-7E34DB948A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54764" y="0"/>
            <a:ext cx="4837235" cy="6858000"/>
          </a:xfrm>
          <a:solidFill>
            <a:schemeClr val="bg2"/>
          </a:solidFill>
        </p:spPr>
        <p:txBody>
          <a:bodyPr/>
          <a:lstStyle/>
          <a:p>
            <a:endParaRPr lang="en-I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812EEA5-047A-955C-390E-0A34FC12E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09259" y="6356350"/>
            <a:ext cx="581737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8507997E-7BB5-4377-A20D-34ADBA0C0566}" type="slidenum">
              <a:rPr lang="en-IL" smtClean="0"/>
              <a:pPr/>
              <a:t>‹#›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79424D-CB8C-F176-8D59-A10347416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47911" y="6400413"/>
            <a:ext cx="3265737" cy="276999"/>
          </a:xfrm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 2025 SkillReal, All rights reserved. Confidential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F26EA6E-FC43-429C-ADA9-0198D1BD5919}"/>
              </a:ext>
            </a:extLst>
          </p:cNvPr>
          <p:cNvCxnSpPr/>
          <p:nvPr userDrawn="1"/>
        </p:nvCxnSpPr>
        <p:spPr>
          <a:xfrm>
            <a:off x="6447633" y="6356838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Graphic 36">
            <a:extLst>
              <a:ext uri="{FF2B5EF4-FFF2-40B4-BE49-F238E27FC236}">
                <a16:creationId xmlns:a16="http://schemas.microsoft.com/office/drawing/2014/main" id="{7F43E621-65C2-C5B7-C821-5E00987FC90D}"/>
              </a:ext>
            </a:extLst>
          </p:cNvPr>
          <p:cNvGrpSpPr/>
          <p:nvPr userDrawn="1"/>
        </p:nvGrpSpPr>
        <p:grpSpPr>
          <a:xfrm>
            <a:off x="408847" y="6373640"/>
            <a:ext cx="1358026" cy="303772"/>
            <a:chOff x="651749" y="1570191"/>
            <a:chExt cx="2523077" cy="56437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E319FF6-DCAA-2991-291E-69A2FB9ACE7B}"/>
                </a:ext>
              </a:extLst>
            </p:cNvPr>
            <p:cNvSpPr/>
            <p:nvPr/>
          </p:nvSpPr>
          <p:spPr>
            <a:xfrm>
              <a:off x="1310497" y="1689753"/>
              <a:ext cx="231910" cy="320088"/>
            </a:xfrm>
            <a:custGeom>
              <a:avLst/>
              <a:gdLst>
                <a:gd name="connsiteX0" fmla="*/ 106427 w 231910"/>
                <a:gd name="connsiteY0" fmla="*/ 320088 h 320088"/>
                <a:gd name="connsiteX1" fmla="*/ 50710 w 231910"/>
                <a:gd name="connsiteY1" fmla="*/ 315728 h 320088"/>
                <a:gd name="connsiteX2" fmla="*/ 6137 w 231910"/>
                <a:gd name="connsiteY2" fmla="*/ 303131 h 320088"/>
                <a:gd name="connsiteX3" fmla="*/ 6137 w 231910"/>
                <a:gd name="connsiteY3" fmla="*/ 245800 h 320088"/>
                <a:gd name="connsiteX4" fmla="*/ 51841 w 231910"/>
                <a:gd name="connsiteY4" fmla="*/ 259688 h 320088"/>
                <a:gd name="connsiteX5" fmla="*/ 99967 w 231910"/>
                <a:gd name="connsiteY5" fmla="*/ 265018 h 320088"/>
                <a:gd name="connsiteX6" fmla="*/ 149547 w 231910"/>
                <a:gd name="connsiteY6" fmla="*/ 258719 h 320088"/>
                <a:gd name="connsiteX7" fmla="*/ 165374 w 231910"/>
                <a:gd name="connsiteY7" fmla="*/ 230296 h 320088"/>
                <a:gd name="connsiteX8" fmla="*/ 158591 w 231910"/>
                <a:gd name="connsiteY8" fmla="*/ 208171 h 320088"/>
                <a:gd name="connsiteX9" fmla="*/ 135174 w 231910"/>
                <a:gd name="connsiteY9" fmla="*/ 193474 h 320088"/>
                <a:gd name="connsiteX10" fmla="*/ 88178 w 231910"/>
                <a:gd name="connsiteY10" fmla="*/ 178778 h 320088"/>
                <a:gd name="connsiteX11" fmla="*/ 19703 w 231910"/>
                <a:gd name="connsiteY11" fmla="*/ 145025 h 320088"/>
                <a:gd name="connsiteX12" fmla="*/ 0 w 231910"/>
                <a:gd name="connsiteY12" fmla="*/ 89147 h 320088"/>
                <a:gd name="connsiteX13" fmla="*/ 31331 w 231910"/>
                <a:gd name="connsiteY13" fmla="*/ 23094 h 320088"/>
                <a:gd name="connsiteX14" fmla="*/ 122415 w 231910"/>
                <a:gd name="connsiteY14" fmla="*/ 0 h 320088"/>
                <a:gd name="connsiteX15" fmla="*/ 174417 w 231910"/>
                <a:gd name="connsiteY15" fmla="*/ 3876 h 320088"/>
                <a:gd name="connsiteX16" fmla="*/ 213500 w 231910"/>
                <a:gd name="connsiteY16" fmla="*/ 13081 h 320088"/>
                <a:gd name="connsiteX17" fmla="*/ 213500 w 231910"/>
                <a:gd name="connsiteY17" fmla="*/ 70413 h 320088"/>
                <a:gd name="connsiteX18" fmla="*/ 131136 w 231910"/>
                <a:gd name="connsiteY18" fmla="*/ 55555 h 320088"/>
                <a:gd name="connsiteX19" fmla="*/ 83494 w 231910"/>
                <a:gd name="connsiteY19" fmla="*/ 62015 h 320088"/>
                <a:gd name="connsiteX20" fmla="*/ 66214 w 231910"/>
                <a:gd name="connsiteY20" fmla="*/ 89147 h 320088"/>
                <a:gd name="connsiteX21" fmla="*/ 72512 w 231910"/>
                <a:gd name="connsiteY21" fmla="*/ 108365 h 320088"/>
                <a:gd name="connsiteX22" fmla="*/ 93992 w 231910"/>
                <a:gd name="connsiteY22" fmla="*/ 121446 h 320088"/>
                <a:gd name="connsiteX23" fmla="*/ 136627 w 231910"/>
                <a:gd name="connsiteY23" fmla="*/ 134528 h 320088"/>
                <a:gd name="connsiteX24" fmla="*/ 195412 w 231910"/>
                <a:gd name="connsiteY24" fmla="*/ 158591 h 320088"/>
                <a:gd name="connsiteX25" fmla="*/ 223997 w 231910"/>
                <a:gd name="connsiteY25" fmla="*/ 190406 h 320088"/>
                <a:gd name="connsiteX26" fmla="*/ 231911 w 231910"/>
                <a:gd name="connsiteY26" fmla="*/ 230296 h 320088"/>
                <a:gd name="connsiteX27" fmla="*/ 201065 w 231910"/>
                <a:gd name="connsiteY27" fmla="*/ 295379 h 320088"/>
                <a:gd name="connsiteX28" fmla="*/ 106104 w 231910"/>
                <a:gd name="connsiteY28" fmla="*/ 319927 h 32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31910" h="320088">
                  <a:moveTo>
                    <a:pt x="106427" y="320088"/>
                  </a:moveTo>
                  <a:cubicBezTo>
                    <a:pt x="86563" y="320088"/>
                    <a:pt x="67990" y="318635"/>
                    <a:pt x="50710" y="315728"/>
                  </a:cubicBezTo>
                  <a:cubicBezTo>
                    <a:pt x="33591" y="312821"/>
                    <a:pt x="18734" y="308622"/>
                    <a:pt x="6137" y="303131"/>
                  </a:cubicBezTo>
                  <a:lnTo>
                    <a:pt x="6137" y="245800"/>
                  </a:lnTo>
                  <a:cubicBezTo>
                    <a:pt x="20349" y="251613"/>
                    <a:pt x="35529" y="256297"/>
                    <a:pt x="51841" y="259688"/>
                  </a:cubicBezTo>
                  <a:cubicBezTo>
                    <a:pt x="68152" y="263241"/>
                    <a:pt x="84302" y="265018"/>
                    <a:pt x="99967" y="265018"/>
                  </a:cubicBezTo>
                  <a:cubicBezTo>
                    <a:pt x="122415" y="265018"/>
                    <a:pt x="139049" y="262918"/>
                    <a:pt x="149547" y="258719"/>
                  </a:cubicBezTo>
                  <a:cubicBezTo>
                    <a:pt x="160206" y="254520"/>
                    <a:pt x="165374" y="244992"/>
                    <a:pt x="165374" y="230296"/>
                  </a:cubicBezTo>
                  <a:cubicBezTo>
                    <a:pt x="165374" y="220929"/>
                    <a:pt x="163113" y="213661"/>
                    <a:pt x="158591" y="208171"/>
                  </a:cubicBezTo>
                  <a:cubicBezTo>
                    <a:pt x="154069" y="202680"/>
                    <a:pt x="146317" y="197835"/>
                    <a:pt x="135174" y="193474"/>
                  </a:cubicBezTo>
                  <a:cubicBezTo>
                    <a:pt x="124030" y="189114"/>
                    <a:pt x="108365" y="184269"/>
                    <a:pt x="88178" y="178778"/>
                  </a:cubicBezTo>
                  <a:cubicBezTo>
                    <a:pt x="55717" y="169734"/>
                    <a:pt x="32946" y="158591"/>
                    <a:pt x="19703" y="145025"/>
                  </a:cubicBezTo>
                  <a:cubicBezTo>
                    <a:pt x="6460" y="131459"/>
                    <a:pt x="0" y="112887"/>
                    <a:pt x="0" y="89147"/>
                  </a:cubicBezTo>
                  <a:cubicBezTo>
                    <a:pt x="0" y="60562"/>
                    <a:pt x="10497" y="38598"/>
                    <a:pt x="31331" y="23094"/>
                  </a:cubicBezTo>
                  <a:cubicBezTo>
                    <a:pt x="52164" y="7752"/>
                    <a:pt x="82525" y="0"/>
                    <a:pt x="122415" y="0"/>
                  </a:cubicBezTo>
                  <a:cubicBezTo>
                    <a:pt x="140987" y="0"/>
                    <a:pt x="158429" y="1292"/>
                    <a:pt x="174417" y="3876"/>
                  </a:cubicBezTo>
                  <a:cubicBezTo>
                    <a:pt x="190406" y="6460"/>
                    <a:pt x="203487" y="9528"/>
                    <a:pt x="213500" y="13081"/>
                  </a:cubicBezTo>
                  <a:lnTo>
                    <a:pt x="213500" y="70413"/>
                  </a:lnTo>
                  <a:cubicBezTo>
                    <a:pt x="187176" y="60400"/>
                    <a:pt x="159721" y="55555"/>
                    <a:pt x="131136" y="55555"/>
                  </a:cubicBezTo>
                  <a:cubicBezTo>
                    <a:pt x="110949" y="55555"/>
                    <a:pt x="94961" y="57655"/>
                    <a:pt x="83494" y="62015"/>
                  </a:cubicBezTo>
                  <a:cubicBezTo>
                    <a:pt x="71866" y="66376"/>
                    <a:pt x="66214" y="75419"/>
                    <a:pt x="66214" y="89147"/>
                  </a:cubicBezTo>
                  <a:cubicBezTo>
                    <a:pt x="66214" y="97222"/>
                    <a:pt x="68313" y="103682"/>
                    <a:pt x="72512" y="108365"/>
                  </a:cubicBezTo>
                  <a:cubicBezTo>
                    <a:pt x="76711" y="113210"/>
                    <a:pt x="83817" y="117570"/>
                    <a:pt x="93992" y="121446"/>
                  </a:cubicBezTo>
                  <a:cubicBezTo>
                    <a:pt x="104166" y="125322"/>
                    <a:pt x="118378" y="129683"/>
                    <a:pt x="136627" y="134528"/>
                  </a:cubicBezTo>
                  <a:cubicBezTo>
                    <a:pt x="161982" y="141311"/>
                    <a:pt x="181523" y="149224"/>
                    <a:pt x="195412" y="158591"/>
                  </a:cubicBezTo>
                  <a:cubicBezTo>
                    <a:pt x="209139" y="167958"/>
                    <a:pt x="218829" y="178455"/>
                    <a:pt x="223997" y="190406"/>
                  </a:cubicBezTo>
                  <a:cubicBezTo>
                    <a:pt x="229327" y="202195"/>
                    <a:pt x="231911" y="215599"/>
                    <a:pt x="231911" y="230296"/>
                  </a:cubicBezTo>
                  <a:cubicBezTo>
                    <a:pt x="231911" y="257266"/>
                    <a:pt x="221575" y="278907"/>
                    <a:pt x="201065" y="295379"/>
                  </a:cubicBezTo>
                  <a:cubicBezTo>
                    <a:pt x="180554" y="311691"/>
                    <a:pt x="148901" y="319927"/>
                    <a:pt x="106104" y="319927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51E6E04-0D28-9B35-88BD-D61BCDD97633}"/>
                </a:ext>
              </a:extLst>
            </p:cNvPr>
            <p:cNvSpPr/>
            <p:nvPr/>
          </p:nvSpPr>
          <p:spPr>
            <a:xfrm>
              <a:off x="1587950" y="1680386"/>
              <a:ext cx="229811" cy="324610"/>
            </a:xfrm>
            <a:custGeom>
              <a:avLst/>
              <a:gdLst>
                <a:gd name="connsiteX0" fmla="*/ 0 w 229811"/>
                <a:gd name="connsiteY0" fmla="*/ 324610 h 324610"/>
                <a:gd name="connsiteX1" fmla="*/ 0 w 229811"/>
                <a:gd name="connsiteY1" fmla="*/ 0 h 324610"/>
                <a:gd name="connsiteX2" fmla="*/ 65084 w 229811"/>
                <a:gd name="connsiteY2" fmla="*/ 0 h 324610"/>
                <a:gd name="connsiteX3" fmla="*/ 65084 w 229811"/>
                <a:gd name="connsiteY3" fmla="*/ 178616 h 324610"/>
                <a:gd name="connsiteX4" fmla="*/ 150354 w 229811"/>
                <a:gd name="connsiteY4" fmla="*/ 96253 h 324610"/>
                <a:gd name="connsiteX5" fmla="*/ 224482 w 229811"/>
                <a:gd name="connsiteY5" fmla="*/ 96253 h 324610"/>
                <a:gd name="connsiteX6" fmla="*/ 132590 w 229811"/>
                <a:gd name="connsiteY6" fmla="*/ 189760 h 324610"/>
                <a:gd name="connsiteX7" fmla="*/ 229811 w 229811"/>
                <a:gd name="connsiteY7" fmla="*/ 324610 h 324610"/>
                <a:gd name="connsiteX8" fmla="*/ 161013 w 229811"/>
                <a:gd name="connsiteY8" fmla="*/ 324610 h 324610"/>
                <a:gd name="connsiteX9" fmla="*/ 91569 w 229811"/>
                <a:gd name="connsiteY9" fmla="*/ 223997 h 324610"/>
                <a:gd name="connsiteX10" fmla="*/ 65084 w 229811"/>
                <a:gd name="connsiteY10" fmla="*/ 249514 h 324610"/>
                <a:gd name="connsiteX11" fmla="*/ 65084 w 229811"/>
                <a:gd name="connsiteY11" fmla="*/ 324610 h 324610"/>
                <a:gd name="connsiteX12" fmla="*/ 0 w 229811"/>
                <a:gd name="connsiteY12" fmla="*/ 324610 h 32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9811" h="324610">
                  <a:moveTo>
                    <a:pt x="0" y="324610"/>
                  </a:moveTo>
                  <a:lnTo>
                    <a:pt x="0" y="0"/>
                  </a:lnTo>
                  <a:lnTo>
                    <a:pt x="65084" y="0"/>
                  </a:lnTo>
                  <a:lnTo>
                    <a:pt x="65084" y="178616"/>
                  </a:lnTo>
                  <a:lnTo>
                    <a:pt x="150354" y="96253"/>
                  </a:lnTo>
                  <a:lnTo>
                    <a:pt x="224482" y="96253"/>
                  </a:lnTo>
                  <a:lnTo>
                    <a:pt x="132590" y="189760"/>
                  </a:lnTo>
                  <a:lnTo>
                    <a:pt x="229811" y="324610"/>
                  </a:lnTo>
                  <a:lnTo>
                    <a:pt x="161013" y="324610"/>
                  </a:lnTo>
                  <a:lnTo>
                    <a:pt x="91569" y="223997"/>
                  </a:lnTo>
                  <a:lnTo>
                    <a:pt x="65084" y="249514"/>
                  </a:lnTo>
                  <a:lnTo>
                    <a:pt x="65084" y="324610"/>
                  </a:lnTo>
                  <a:lnTo>
                    <a:pt x="0" y="32461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B966039-C518-8D66-D319-1F41F6FE49B5}"/>
                </a:ext>
              </a:extLst>
            </p:cNvPr>
            <p:cNvSpPr/>
            <p:nvPr/>
          </p:nvSpPr>
          <p:spPr>
            <a:xfrm>
              <a:off x="1820184" y="1683777"/>
              <a:ext cx="99805" cy="321380"/>
            </a:xfrm>
            <a:custGeom>
              <a:avLst/>
              <a:gdLst>
                <a:gd name="connsiteX0" fmla="*/ 34238 w 99805"/>
                <a:gd name="connsiteY0" fmla="*/ 321219 h 321380"/>
                <a:gd name="connsiteX1" fmla="*/ 34238 w 99805"/>
                <a:gd name="connsiteY1" fmla="*/ 141149 h 321380"/>
                <a:gd name="connsiteX2" fmla="*/ 0 w 99805"/>
                <a:gd name="connsiteY2" fmla="*/ 141149 h 321380"/>
                <a:gd name="connsiteX3" fmla="*/ 5814 w 99805"/>
                <a:gd name="connsiteY3" fmla="*/ 93023 h 321380"/>
                <a:gd name="connsiteX4" fmla="*/ 99321 w 99805"/>
                <a:gd name="connsiteY4" fmla="*/ 93023 h 321380"/>
                <a:gd name="connsiteX5" fmla="*/ 99321 w 99805"/>
                <a:gd name="connsiteY5" fmla="*/ 321380 h 321380"/>
                <a:gd name="connsiteX6" fmla="*/ 34238 w 99805"/>
                <a:gd name="connsiteY6" fmla="*/ 321380 h 321380"/>
                <a:gd name="connsiteX7" fmla="*/ 28908 w 99805"/>
                <a:gd name="connsiteY7" fmla="*/ 0 h 321380"/>
                <a:gd name="connsiteX8" fmla="*/ 99806 w 99805"/>
                <a:gd name="connsiteY8" fmla="*/ 0 h 321380"/>
                <a:gd name="connsiteX9" fmla="*/ 99806 w 99805"/>
                <a:gd name="connsiteY9" fmla="*/ 51033 h 321380"/>
                <a:gd name="connsiteX10" fmla="*/ 28908 w 99805"/>
                <a:gd name="connsiteY10" fmla="*/ 51033 h 321380"/>
                <a:gd name="connsiteX11" fmla="*/ 28908 w 99805"/>
                <a:gd name="connsiteY11" fmla="*/ 0 h 321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805" h="321380">
                  <a:moveTo>
                    <a:pt x="34238" y="321219"/>
                  </a:moveTo>
                  <a:lnTo>
                    <a:pt x="34238" y="141149"/>
                  </a:lnTo>
                  <a:lnTo>
                    <a:pt x="0" y="141149"/>
                  </a:lnTo>
                  <a:lnTo>
                    <a:pt x="5814" y="93023"/>
                  </a:lnTo>
                  <a:lnTo>
                    <a:pt x="99321" y="93023"/>
                  </a:lnTo>
                  <a:lnTo>
                    <a:pt x="99321" y="321380"/>
                  </a:lnTo>
                  <a:lnTo>
                    <a:pt x="34238" y="321380"/>
                  </a:lnTo>
                  <a:close/>
                  <a:moveTo>
                    <a:pt x="28908" y="0"/>
                  </a:moveTo>
                  <a:lnTo>
                    <a:pt x="99806" y="0"/>
                  </a:lnTo>
                  <a:lnTo>
                    <a:pt x="99806" y="51033"/>
                  </a:lnTo>
                  <a:lnTo>
                    <a:pt x="28908" y="51033"/>
                  </a:lnTo>
                  <a:lnTo>
                    <a:pt x="28908" y="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CEFB286-D9DB-E7E8-3AA2-366A2E0DA8F5}"/>
                </a:ext>
              </a:extLst>
            </p:cNvPr>
            <p:cNvSpPr/>
            <p:nvPr/>
          </p:nvSpPr>
          <p:spPr>
            <a:xfrm>
              <a:off x="1974737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7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9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91B8C9E-6FB6-F140-FD9F-C1CB966B2631}"/>
                </a:ext>
              </a:extLst>
            </p:cNvPr>
            <p:cNvSpPr/>
            <p:nvPr/>
          </p:nvSpPr>
          <p:spPr>
            <a:xfrm>
              <a:off x="210635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FF18F70-6F81-CEE5-7860-485BE636F64C}"/>
                </a:ext>
              </a:extLst>
            </p:cNvPr>
            <p:cNvSpPr/>
            <p:nvPr/>
          </p:nvSpPr>
          <p:spPr>
            <a:xfrm>
              <a:off x="2249767" y="1694759"/>
              <a:ext cx="252582" cy="310398"/>
            </a:xfrm>
            <a:custGeom>
              <a:avLst/>
              <a:gdLst>
                <a:gd name="connsiteX0" fmla="*/ 162 w 252582"/>
                <a:gd name="connsiteY0" fmla="*/ 310237 h 310398"/>
                <a:gd name="connsiteX1" fmla="*/ 162 w 252582"/>
                <a:gd name="connsiteY1" fmla="*/ 0 h 310398"/>
                <a:gd name="connsiteX2" fmla="*/ 149062 w 252582"/>
                <a:gd name="connsiteY2" fmla="*/ 0 h 310398"/>
                <a:gd name="connsiteX3" fmla="*/ 227550 w 252582"/>
                <a:gd name="connsiteY3" fmla="*/ 28262 h 310398"/>
                <a:gd name="connsiteX4" fmla="*/ 252582 w 252582"/>
                <a:gd name="connsiteY4" fmla="*/ 104166 h 310398"/>
                <a:gd name="connsiteX5" fmla="*/ 236433 w 252582"/>
                <a:gd name="connsiteY5" fmla="*/ 158106 h 310398"/>
                <a:gd name="connsiteX6" fmla="*/ 190890 w 252582"/>
                <a:gd name="connsiteY6" fmla="*/ 190890 h 310398"/>
                <a:gd name="connsiteX7" fmla="*/ 203164 w 252582"/>
                <a:gd name="connsiteY7" fmla="*/ 204456 h 310398"/>
                <a:gd name="connsiteX8" fmla="*/ 212531 w 252582"/>
                <a:gd name="connsiteY8" fmla="*/ 223674 h 310398"/>
                <a:gd name="connsiteX9" fmla="*/ 250160 w 252582"/>
                <a:gd name="connsiteY9" fmla="*/ 310399 h 310398"/>
                <a:gd name="connsiteX10" fmla="*/ 182654 w 252582"/>
                <a:gd name="connsiteY10" fmla="*/ 310399 h 310398"/>
                <a:gd name="connsiteX11" fmla="*/ 145994 w 252582"/>
                <a:gd name="connsiteY11" fmla="*/ 227066 h 310398"/>
                <a:gd name="connsiteX12" fmla="*/ 135335 w 252582"/>
                <a:gd name="connsiteY12" fmla="*/ 212047 h 310398"/>
                <a:gd name="connsiteX13" fmla="*/ 116117 w 252582"/>
                <a:gd name="connsiteY13" fmla="*/ 207686 h 310398"/>
                <a:gd name="connsiteX14" fmla="*/ 65084 w 252582"/>
                <a:gd name="connsiteY14" fmla="*/ 207686 h 310398"/>
                <a:gd name="connsiteX15" fmla="*/ 65084 w 252582"/>
                <a:gd name="connsiteY15" fmla="*/ 310237 h 310398"/>
                <a:gd name="connsiteX16" fmla="*/ 0 w 252582"/>
                <a:gd name="connsiteY16" fmla="*/ 310237 h 310398"/>
                <a:gd name="connsiteX17" fmla="*/ 65084 w 252582"/>
                <a:gd name="connsiteY17" fmla="*/ 153746 h 310398"/>
                <a:gd name="connsiteX18" fmla="*/ 132105 w 252582"/>
                <a:gd name="connsiteY18" fmla="*/ 153746 h 310398"/>
                <a:gd name="connsiteX19" fmla="*/ 172157 w 252582"/>
                <a:gd name="connsiteY19" fmla="*/ 142441 h 310398"/>
                <a:gd name="connsiteX20" fmla="*/ 186691 w 252582"/>
                <a:gd name="connsiteY20" fmla="*/ 104166 h 310398"/>
                <a:gd name="connsiteX21" fmla="*/ 174095 w 252582"/>
                <a:gd name="connsiteY21" fmla="*/ 66053 h 310398"/>
                <a:gd name="connsiteX22" fmla="*/ 135981 w 252582"/>
                <a:gd name="connsiteY22" fmla="*/ 53940 h 310398"/>
                <a:gd name="connsiteX23" fmla="*/ 65245 w 252582"/>
                <a:gd name="connsiteY23" fmla="*/ 53940 h 310398"/>
                <a:gd name="connsiteX24" fmla="*/ 65245 w 252582"/>
                <a:gd name="connsiteY24" fmla="*/ 153584 h 310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2582" h="310398">
                  <a:moveTo>
                    <a:pt x="162" y="310237"/>
                  </a:moveTo>
                  <a:lnTo>
                    <a:pt x="162" y="0"/>
                  </a:lnTo>
                  <a:lnTo>
                    <a:pt x="149062" y="0"/>
                  </a:lnTo>
                  <a:cubicBezTo>
                    <a:pt x="184753" y="0"/>
                    <a:pt x="210916" y="9367"/>
                    <a:pt x="227550" y="28262"/>
                  </a:cubicBezTo>
                  <a:cubicBezTo>
                    <a:pt x="244184" y="46996"/>
                    <a:pt x="252582" y="72351"/>
                    <a:pt x="252582" y="104166"/>
                  </a:cubicBezTo>
                  <a:cubicBezTo>
                    <a:pt x="252582" y="124999"/>
                    <a:pt x="247253" y="143087"/>
                    <a:pt x="236433" y="158106"/>
                  </a:cubicBezTo>
                  <a:cubicBezTo>
                    <a:pt x="225612" y="173126"/>
                    <a:pt x="210432" y="184107"/>
                    <a:pt x="190890" y="190890"/>
                  </a:cubicBezTo>
                  <a:cubicBezTo>
                    <a:pt x="196058" y="195089"/>
                    <a:pt x="200096" y="199611"/>
                    <a:pt x="203164" y="204456"/>
                  </a:cubicBezTo>
                  <a:cubicBezTo>
                    <a:pt x="206233" y="209301"/>
                    <a:pt x="209301" y="215761"/>
                    <a:pt x="212531" y="223674"/>
                  </a:cubicBezTo>
                  <a:lnTo>
                    <a:pt x="250160" y="310399"/>
                  </a:lnTo>
                  <a:lnTo>
                    <a:pt x="182654" y="310399"/>
                  </a:lnTo>
                  <a:lnTo>
                    <a:pt x="145994" y="227066"/>
                  </a:lnTo>
                  <a:cubicBezTo>
                    <a:pt x="142764" y="219960"/>
                    <a:pt x="139211" y="214953"/>
                    <a:pt x="135335" y="212047"/>
                  </a:cubicBezTo>
                  <a:cubicBezTo>
                    <a:pt x="131459" y="209140"/>
                    <a:pt x="124999" y="207686"/>
                    <a:pt x="116117" y="207686"/>
                  </a:cubicBezTo>
                  <a:lnTo>
                    <a:pt x="65084" y="207686"/>
                  </a:lnTo>
                  <a:lnTo>
                    <a:pt x="65084" y="310237"/>
                  </a:lnTo>
                  <a:lnTo>
                    <a:pt x="0" y="310237"/>
                  </a:lnTo>
                  <a:close/>
                  <a:moveTo>
                    <a:pt x="65084" y="153746"/>
                  </a:moveTo>
                  <a:lnTo>
                    <a:pt x="132105" y="153746"/>
                  </a:lnTo>
                  <a:cubicBezTo>
                    <a:pt x="149062" y="153746"/>
                    <a:pt x="162467" y="150031"/>
                    <a:pt x="172157" y="142441"/>
                  </a:cubicBezTo>
                  <a:cubicBezTo>
                    <a:pt x="181846" y="134851"/>
                    <a:pt x="186691" y="122092"/>
                    <a:pt x="186691" y="104166"/>
                  </a:cubicBezTo>
                  <a:cubicBezTo>
                    <a:pt x="186691" y="86240"/>
                    <a:pt x="182492" y="74127"/>
                    <a:pt x="174095" y="66053"/>
                  </a:cubicBezTo>
                  <a:cubicBezTo>
                    <a:pt x="165697" y="57978"/>
                    <a:pt x="153100" y="53940"/>
                    <a:pt x="135981" y="53940"/>
                  </a:cubicBezTo>
                  <a:lnTo>
                    <a:pt x="65245" y="53940"/>
                  </a:lnTo>
                  <a:lnTo>
                    <a:pt x="65245" y="153584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967B661-6E69-D176-4D85-E0583B6D42EF}"/>
                </a:ext>
              </a:extLst>
            </p:cNvPr>
            <p:cNvSpPr/>
            <p:nvPr/>
          </p:nvSpPr>
          <p:spPr>
            <a:xfrm>
              <a:off x="2530612" y="1772117"/>
              <a:ext cx="225450" cy="237886"/>
            </a:xfrm>
            <a:custGeom>
              <a:avLst/>
              <a:gdLst>
                <a:gd name="connsiteX0" fmla="*/ 128714 w 225450"/>
                <a:gd name="connsiteY0" fmla="*/ 237725 h 237886"/>
                <a:gd name="connsiteX1" fmla="*/ 34722 w 225450"/>
                <a:gd name="connsiteY1" fmla="*/ 208171 h 237886"/>
                <a:gd name="connsiteX2" fmla="*/ 0 w 225450"/>
                <a:gd name="connsiteY2" fmla="*/ 118378 h 237886"/>
                <a:gd name="connsiteX3" fmla="*/ 29231 w 225450"/>
                <a:gd name="connsiteY3" fmla="*/ 31977 h 237886"/>
                <a:gd name="connsiteX4" fmla="*/ 116117 w 225450"/>
                <a:gd name="connsiteY4" fmla="*/ 0 h 237886"/>
                <a:gd name="connsiteX5" fmla="*/ 197350 w 225450"/>
                <a:gd name="connsiteY5" fmla="*/ 27778 h 237886"/>
                <a:gd name="connsiteX6" fmla="*/ 225451 w 225450"/>
                <a:gd name="connsiteY6" fmla="*/ 100290 h 237886"/>
                <a:gd name="connsiteX7" fmla="*/ 225451 w 225450"/>
                <a:gd name="connsiteY7" fmla="*/ 141634 h 237886"/>
                <a:gd name="connsiteX8" fmla="*/ 60239 w 225450"/>
                <a:gd name="connsiteY8" fmla="*/ 141634 h 237886"/>
                <a:gd name="connsiteX9" fmla="*/ 85594 w 225450"/>
                <a:gd name="connsiteY9" fmla="*/ 179262 h 237886"/>
                <a:gd name="connsiteX10" fmla="*/ 142280 w 225450"/>
                <a:gd name="connsiteY10" fmla="*/ 189437 h 237886"/>
                <a:gd name="connsiteX11" fmla="*/ 179585 w 225450"/>
                <a:gd name="connsiteY11" fmla="*/ 186045 h 237886"/>
                <a:gd name="connsiteX12" fmla="*/ 212046 w 225450"/>
                <a:gd name="connsiteY12" fmla="*/ 177324 h 237886"/>
                <a:gd name="connsiteX13" fmla="*/ 212046 w 225450"/>
                <a:gd name="connsiteY13" fmla="*/ 223513 h 237886"/>
                <a:gd name="connsiteX14" fmla="*/ 174902 w 225450"/>
                <a:gd name="connsiteY14" fmla="*/ 234333 h 237886"/>
                <a:gd name="connsiteX15" fmla="*/ 128714 w 225450"/>
                <a:gd name="connsiteY15" fmla="*/ 237886 h 237886"/>
                <a:gd name="connsiteX16" fmla="*/ 60400 w 225450"/>
                <a:gd name="connsiteY16" fmla="*/ 101421 h 237886"/>
                <a:gd name="connsiteX17" fmla="*/ 168765 w 225450"/>
                <a:gd name="connsiteY17" fmla="*/ 101421 h 237886"/>
                <a:gd name="connsiteX18" fmla="*/ 168765 w 225450"/>
                <a:gd name="connsiteY18" fmla="*/ 88824 h 237886"/>
                <a:gd name="connsiteX19" fmla="*/ 157137 w 225450"/>
                <a:gd name="connsiteY19" fmla="*/ 57816 h 237886"/>
                <a:gd name="connsiteX20" fmla="*/ 118055 w 225450"/>
                <a:gd name="connsiteY20" fmla="*/ 46511 h 237886"/>
                <a:gd name="connsiteX21" fmla="*/ 72997 w 225450"/>
                <a:gd name="connsiteY21" fmla="*/ 59593 h 237886"/>
                <a:gd name="connsiteX22" fmla="*/ 60239 w 225450"/>
                <a:gd name="connsiteY22" fmla="*/ 101421 h 23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450" h="237886">
                  <a:moveTo>
                    <a:pt x="128714" y="237725"/>
                  </a:moveTo>
                  <a:cubicBezTo>
                    <a:pt x="89147" y="237725"/>
                    <a:pt x="57816" y="227873"/>
                    <a:pt x="34722" y="208171"/>
                  </a:cubicBezTo>
                  <a:cubicBezTo>
                    <a:pt x="11628" y="188468"/>
                    <a:pt x="0" y="158429"/>
                    <a:pt x="0" y="118378"/>
                  </a:cubicBezTo>
                  <a:cubicBezTo>
                    <a:pt x="0" y="82041"/>
                    <a:pt x="9690" y="53294"/>
                    <a:pt x="29231" y="31977"/>
                  </a:cubicBezTo>
                  <a:cubicBezTo>
                    <a:pt x="48772" y="10659"/>
                    <a:pt x="77680" y="0"/>
                    <a:pt x="116117" y="0"/>
                  </a:cubicBezTo>
                  <a:cubicBezTo>
                    <a:pt x="151485" y="0"/>
                    <a:pt x="178455" y="9205"/>
                    <a:pt x="197350" y="27778"/>
                  </a:cubicBezTo>
                  <a:cubicBezTo>
                    <a:pt x="216084" y="46188"/>
                    <a:pt x="225451" y="70413"/>
                    <a:pt x="225451" y="100290"/>
                  </a:cubicBezTo>
                  <a:lnTo>
                    <a:pt x="225451" y="141634"/>
                  </a:lnTo>
                  <a:lnTo>
                    <a:pt x="60239" y="141634"/>
                  </a:lnTo>
                  <a:cubicBezTo>
                    <a:pt x="63792" y="159883"/>
                    <a:pt x="72189" y="172480"/>
                    <a:pt x="85594" y="179262"/>
                  </a:cubicBezTo>
                  <a:cubicBezTo>
                    <a:pt x="98998" y="186045"/>
                    <a:pt x="117732" y="189437"/>
                    <a:pt x="142280" y="189437"/>
                  </a:cubicBezTo>
                  <a:cubicBezTo>
                    <a:pt x="154553" y="189437"/>
                    <a:pt x="166989" y="188306"/>
                    <a:pt x="179585" y="186045"/>
                  </a:cubicBezTo>
                  <a:cubicBezTo>
                    <a:pt x="192344" y="183784"/>
                    <a:pt x="203164" y="180877"/>
                    <a:pt x="212046" y="177324"/>
                  </a:cubicBezTo>
                  <a:lnTo>
                    <a:pt x="212046" y="223513"/>
                  </a:lnTo>
                  <a:cubicBezTo>
                    <a:pt x="201388" y="228358"/>
                    <a:pt x="189114" y="231911"/>
                    <a:pt x="174902" y="234333"/>
                  </a:cubicBezTo>
                  <a:cubicBezTo>
                    <a:pt x="160690" y="236756"/>
                    <a:pt x="145348" y="237886"/>
                    <a:pt x="128714" y="237886"/>
                  </a:cubicBezTo>
                  <a:moveTo>
                    <a:pt x="60400" y="101421"/>
                  </a:moveTo>
                  <a:lnTo>
                    <a:pt x="168765" y="101421"/>
                  </a:lnTo>
                  <a:lnTo>
                    <a:pt x="168765" y="88824"/>
                  </a:lnTo>
                  <a:cubicBezTo>
                    <a:pt x="168765" y="75581"/>
                    <a:pt x="164889" y="65245"/>
                    <a:pt x="157137" y="57816"/>
                  </a:cubicBezTo>
                  <a:cubicBezTo>
                    <a:pt x="149385" y="50226"/>
                    <a:pt x="136466" y="46511"/>
                    <a:pt x="118055" y="46511"/>
                  </a:cubicBezTo>
                  <a:cubicBezTo>
                    <a:pt x="96576" y="46511"/>
                    <a:pt x="81556" y="50872"/>
                    <a:pt x="72997" y="59593"/>
                  </a:cubicBezTo>
                  <a:cubicBezTo>
                    <a:pt x="64438" y="68314"/>
                    <a:pt x="60239" y="82202"/>
                    <a:pt x="60239" y="101421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529930B-49B0-8162-8833-F948F114AF72}"/>
                </a:ext>
              </a:extLst>
            </p:cNvPr>
            <p:cNvSpPr/>
            <p:nvPr/>
          </p:nvSpPr>
          <p:spPr>
            <a:xfrm>
              <a:off x="2791753" y="1772117"/>
              <a:ext cx="224320" cy="238047"/>
            </a:xfrm>
            <a:custGeom>
              <a:avLst/>
              <a:gdLst>
                <a:gd name="connsiteX0" fmla="*/ 81395 w 224320"/>
                <a:gd name="connsiteY0" fmla="*/ 237725 h 238047"/>
                <a:gd name="connsiteX1" fmla="*/ 41182 w 224320"/>
                <a:gd name="connsiteY1" fmla="*/ 229811 h 238047"/>
                <a:gd name="connsiteX2" fmla="*/ 11305 w 224320"/>
                <a:gd name="connsiteY2" fmla="*/ 206233 h 238047"/>
                <a:gd name="connsiteX3" fmla="*/ 0 w 224320"/>
                <a:gd name="connsiteY3" fmla="*/ 166989 h 238047"/>
                <a:gd name="connsiteX4" fmla="*/ 23902 w 224320"/>
                <a:gd name="connsiteY4" fmla="*/ 113048 h 238047"/>
                <a:gd name="connsiteX5" fmla="*/ 94476 w 224320"/>
                <a:gd name="connsiteY5" fmla="*/ 92861 h 238047"/>
                <a:gd name="connsiteX6" fmla="*/ 161982 w 224320"/>
                <a:gd name="connsiteY6" fmla="*/ 92861 h 238047"/>
                <a:gd name="connsiteX7" fmla="*/ 161982 w 224320"/>
                <a:gd name="connsiteY7" fmla="*/ 86563 h 238047"/>
                <a:gd name="connsiteX8" fmla="*/ 150193 w 224320"/>
                <a:gd name="connsiteY8" fmla="*/ 56686 h 238047"/>
                <a:gd name="connsiteX9" fmla="*/ 102713 w 224320"/>
                <a:gd name="connsiteY9" fmla="*/ 47965 h 238047"/>
                <a:gd name="connsiteX10" fmla="*/ 27616 w 224320"/>
                <a:gd name="connsiteY10" fmla="*/ 60077 h 238047"/>
                <a:gd name="connsiteX11" fmla="*/ 27616 w 224320"/>
                <a:gd name="connsiteY11" fmla="*/ 14373 h 238047"/>
                <a:gd name="connsiteX12" fmla="*/ 66376 w 224320"/>
                <a:gd name="connsiteY12" fmla="*/ 4037 h 238047"/>
                <a:gd name="connsiteX13" fmla="*/ 116278 w 224320"/>
                <a:gd name="connsiteY13" fmla="*/ 0 h 238047"/>
                <a:gd name="connsiteX14" fmla="*/ 196058 w 224320"/>
                <a:gd name="connsiteY14" fmla="*/ 20995 h 238047"/>
                <a:gd name="connsiteX15" fmla="*/ 224320 w 224320"/>
                <a:gd name="connsiteY15" fmla="*/ 88178 h 238047"/>
                <a:gd name="connsiteX16" fmla="*/ 224320 w 224320"/>
                <a:gd name="connsiteY16" fmla="*/ 233203 h 238047"/>
                <a:gd name="connsiteX17" fmla="*/ 167958 w 224320"/>
                <a:gd name="connsiteY17" fmla="*/ 233203 h 238047"/>
                <a:gd name="connsiteX18" fmla="*/ 164566 w 224320"/>
                <a:gd name="connsiteY18" fmla="*/ 212531 h 238047"/>
                <a:gd name="connsiteX19" fmla="*/ 131298 w 224320"/>
                <a:gd name="connsiteY19" fmla="*/ 231265 h 238047"/>
                <a:gd name="connsiteX20" fmla="*/ 81718 w 224320"/>
                <a:gd name="connsiteY20" fmla="*/ 238048 h 238047"/>
                <a:gd name="connsiteX21" fmla="*/ 99321 w 224320"/>
                <a:gd name="connsiteY21" fmla="*/ 194928 h 238047"/>
                <a:gd name="connsiteX22" fmla="*/ 136950 w 224320"/>
                <a:gd name="connsiteY22" fmla="*/ 187660 h 238047"/>
                <a:gd name="connsiteX23" fmla="*/ 161982 w 224320"/>
                <a:gd name="connsiteY23" fmla="*/ 169411 h 238047"/>
                <a:gd name="connsiteX24" fmla="*/ 161982 w 224320"/>
                <a:gd name="connsiteY24" fmla="*/ 133236 h 238047"/>
                <a:gd name="connsiteX25" fmla="*/ 95930 w 224320"/>
                <a:gd name="connsiteY25" fmla="*/ 133236 h 238047"/>
                <a:gd name="connsiteX26" fmla="*/ 57816 w 224320"/>
                <a:gd name="connsiteY26" fmla="*/ 164566 h 238047"/>
                <a:gd name="connsiteX27" fmla="*/ 99321 w 224320"/>
                <a:gd name="connsiteY27" fmla="*/ 194928 h 238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4320" h="238047">
                  <a:moveTo>
                    <a:pt x="81395" y="237725"/>
                  </a:moveTo>
                  <a:cubicBezTo>
                    <a:pt x="67022" y="237725"/>
                    <a:pt x="53456" y="235141"/>
                    <a:pt x="41182" y="229811"/>
                  </a:cubicBezTo>
                  <a:cubicBezTo>
                    <a:pt x="28747" y="224482"/>
                    <a:pt x="18895" y="216568"/>
                    <a:pt x="11305" y="206233"/>
                  </a:cubicBezTo>
                  <a:cubicBezTo>
                    <a:pt x="3715" y="195735"/>
                    <a:pt x="0" y="182654"/>
                    <a:pt x="0" y="166989"/>
                  </a:cubicBezTo>
                  <a:cubicBezTo>
                    <a:pt x="0" y="144540"/>
                    <a:pt x="7913" y="126453"/>
                    <a:pt x="23902" y="113048"/>
                  </a:cubicBezTo>
                  <a:cubicBezTo>
                    <a:pt x="39729" y="99644"/>
                    <a:pt x="63307" y="92861"/>
                    <a:pt x="94476" y="92861"/>
                  </a:cubicBezTo>
                  <a:lnTo>
                    <a:pt x="161982" y="92861"/>
                  </a:lnTo>
                  <a:lnTo>
                    <a:pt x="161982" y="86563"/>
                  </a:lnTo>
                  <a:cubicBezTo>
                    <a:pt x="161982" y="72351"/>
                    <a:pt x="158106" y="62500"/>
                    <a:pt x="150193" y="56686"/>
                  </a:cubicBezTo>
                  <a:cubicBezTo>
                    <a:pt x="142280" y="50872"/>
                    <a:pt x="126453" y="47965"/>
                    <a:pt x="102713" y="47965"/>
                  </a:cubicBezTo>
                  <a:cubicBezTo>
                    <a:pt x="76711" y="47965"/>
                    <a:pt x="51679" y="52002"/>
                    <a:pt x="27616" y="60077"/>
                  </a:cubicBezTo>
                  <a:lnTo>
                    <a:pt x="27616" y="14373"/>
                  </a:lnTo>
                  <a:cubicBezTo>
                    <a:pt x="38275" y="10174"/>
                    <a:pt x="51195" y="6783"/>
                    <a:pt x="66376" y="4037"/>
                  </a:cubicBezTo>
                  <a:cubicBezTo>
                    <a:pt x="81556" y="1292"/>
                    <a:pt x="98191" y="0"/>
                    <a:pt x="116278" y="0"/>
                  </a:cubicBezTo>
                  <a:cubicBezTo>
                    <a:pt x="150677" y="0"/>
                    <a:pt x="177163" y="6944"/>
                    <a:pt x="196058" y="20995"/>
                  </a:cubicBezTo>
                  <a:cubicBezTo>
                    <a:pt x="214792" y="34884"/>
                    <a:pt x="224320" y="57332"/>
                    <a:pt x="224320" y="88178"/>
                  </a:cubicBezTo>
                  <a:lnTo>
                    <a:pt x="224320" y="233203"/>
                  </a:lnTo>
                  <a:lnTo>
                    <a:pt x="167958" y="233203"/>
                  </a:lnTo>
                  <a:lnTo>
                    <a:pt x="164566" y="212531"/>
                  </a:lnTo>
                  <a:cubicBezTo>
                    <a:pt x="155522" y="220606"/>
                    <a:pt x="144541" y="226743"/>
                    <a:pt x="131298" y="231265"/>
                  </a:cubicBezTo>
                  <a:cubicBezTo>
                    <a:pt x="118055" y="235787"/>
                    <a:pt x="101582" y="238048"/>
                    <a:pt x="81718" y="238048"/>
                  </a:cubicBezTo>
                  <a:moveTo>
                    <a:pt x="99321" y="194928"/>
                  </a:moveTo>
                  <a:cubicBezTo>
                    <a:pt x="113694" y="194928"/>
                    <a:pt x="126291" y="192505"/>
                    <a:pt x="136950" y="187660"/>
                  </a:cubicBezTo>
                  <a:cubicBezTo>
                    <a:pt x="147609" y="182815"/>
                    <a:pt x="155845" y="176840"/>
                    <a:pt x="161982" y="169411"/>
                  </a:cubicBezTo>
                  <a:lnTo>
                    <a:pt x="161982" y="133236"/>
                  </a:lnTo>
                  <a:lnTo>
                    <a:pt x="95930" y="133236"/>
                  </a:lnTo>
                  <a:cubicBezTo>
                    <a:pt x="70575" y="133236"/>
                    <a:pt x="57816" y="143733"/>
                    <a:pt x="57816" y="164566"/>
                  </a:cubicBezTo>
                  <a:cubicBezTo>
                    <a:pt x="57816" y="185399"/>
                    <a:pt x="71544" y="194928"/>
                    <a:pt x="99321" y="194928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50908A4-20FC-0CC2-B078-C22D74645813}"/>
                </a:ext>
              </a:extLst>
            </p:cNvPr>
            <p:cNvSpPr/>
            <p:nvPr/>
          </p:nvSpPr>
          <p:spPr>
            <a:xfrm>
              <a:off x="306823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5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897BF40-D0FE-9F48-6A32-E01357083EE6}"/>
                </a:ext>
              </a:extLst>
            </p:cNvPr>
            <p:cNvSpPr/>
            <p:nvPr/>
          </p:nvSpPr>
          <p:spPr>
            <a:xfrm>
              <a:off x="651749" y="1722698"/>
              <a:ext cx="500481" cy="262110"/>
            </a:xfrm>
            <a:custGeom>
              <a:avLst/>
              <a:gdLst>
                <a:gd name="connsiteX0" fmla="*/ 0 w 500481"/>
                <a:gd name="connsiteY0" fmla="*/ 0 h 262110"/>
                <a:gd name="connsiteX1" fmla="*/ 323 w 500481"/>
                <a:gd name="connsiteY1" fmla="*/ 122415 h 262110"/>
                <a:gd name="connsiteX2" fmla="*/ 499351 w 500481"/>
                <a:gd name="connsiteY2" fmla="*/ 262111 h 262110"/>
                <a:gd name="connsiteX3" fmla="*/ 500481 w 500481"/>
                <a:gd name="connsiteY3" fmla="*/ 137273 h 262110"/>
                <a:gd name="connsiteX4" fmla="*/ 0 w 500481"/>
                <a:gd name="connsiteY4" fmla="*/ 0 h 26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1" h="262110">
                  <a:moveTo>
                    <a:pt x="0" y="0"/>
                  </a:moveTo>
                  <a:lnTo>
                    <a:pt x="323" y="122415"/>
                  </a:lnTo>
                  <a:lnTo>
                    <a:pt x="499351" y="262111"/>
                  </a:lnTo>
                  <a:lnTo>
                    <a:pt x="500481" y="137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9E2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540AE87-F345-FF76-F500-ECBBE33953EE}"/>
                </a:ext>
              </a:extLst>
            </p:cNvPr>
            <p:cNvSpPr/>
            <p:nvPr/>
          </p:nvSpPr>
          <p:spPr>
            <a:xfrm>
              <a:off x="891088" y="1570890"/>
              <a:ext cx="4360" cy="968"/>
            </a:xfrm>
            <a:custGeom>
              <a:avLst/>
              <a:gdLst>
                <a:gd name="connsiteX0" fmla="*/ 0 w 4360"/>
                <a:gd name="connsiteY0" fmla="*/ 969 h 968"/>
                <a:gd name="connsiteX1" fmla="*/ 4360 w 4360"/>
                <a:gd name="connsiteY1" fmla="*/ 0 h 968"/>
                <a:gd name="connsiteX2" fmla="*/ 0 w 4360"/>
                <a:gd name="connsiteY2" fmla="*/ 969 h 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60" h="968">
                  <a:moveTo>
                    <a:pt x="0" y="969"/>
                  </a:moveTo>
                  <a:cubicBezTo>
                    <a:pt x="1453" y="646"/>
                    <a:pt x="2907" y="323"/>
                    <a:pt x="4360" y="0"/>
                  </a:cubicBezTo>
                  <a:cubicBezTo>
                    <a:pt x="2907" y="323"/>
                    <a:pt x="1453" y="484"/>
                    <a:pt x="0" y="969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C89BE9D-6875-AA49-4A41-0077DA581517}"/>
                </a:ext>
              </a:extLst>
            </p:cNvPr>
            <p:cNvSpPr/>
            <p:nvPr/>
          </p:nvSpPr>
          <p:spPr>
            <a:xfrm>
              <a:off x="895448" y="1570191"/>
              <a:ext cx="257427" cy="218882"/>
            </a:xfrm>
            <a:custGeom>
              <a:avLst/>
              <a:gdLst>
                <a:gd name="connsiteX0" fmla="*/ 8559 w 257427"/>
                <a:gd name="connsiteY0" fmla="*/ 218075 h 218882"/>
                <a:gd name="connsiteX1" fmla="*/ 257427 w 257427"/>
                <a:gd name="connsiteY1" fmla="*/ 162035 h 218882"/>
                <a:gd name="connsiteX2" fmla="*/ 257427 w 257427"/>
                <a:gd name="connsiteY2" fmla="*/ 161712 h 218882"/>
                <a:gd name="connsiteX3" fmla="*/ 237240 w 257427"/>
                <a:gd name="connsiteY3" fmla="*/ 126829 h 218882"/>
                <a:gd name="connsiteX4" fmla="*/ 26970 w 257427"/>
                <a:gd name="connsiteY4" fmla="*/ 5383 h 218882"/>
                <a:gd name="connsiteX5" fmla="*/ 0 w 257427"/>
                <a:gd name="connsiteY5" fmla="*/ 538 h 218882"/>
                <a:gd name="connsiteX6" fmla="*/ 4683 w 257427"/>
                <a:gd name="connsiteY6" fmla="*/ 53 h 218882"/>
                <a:gd name="connsiteX7" fmla="*/ 4683 w 257427"/>
                <a:gd name="connsiteY7" fmla="*/ 218883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27" h="218882">
                  <a:moveTo>
                    <a:pt x="8559" y="218075"/>
                  </a:moveTo>
                  <a:lnTo>
                    <a:pt x="257427" y="162035"/>
                  </a:lnTo>
                  <a:lnTo>
                    <a:pt x="257427" y="161712"/>
                  </a:lnTo>
                  <a:cubicBezTo>
                    <a:pt x="257427" y="147339"/>
                    <a:pt x="249675" y="133935"/>
                    <a:pt x="237240" y="126829"/>
                  </a:cubicBezTo>
                  <a:lnTo>
                    <a:pt x="26970" y="5383"/>
                  </a:lnTo>
                  <a:cubicBezTo>
                    <a:pt x="18734" y="538"/>
                    <a:pt x="9205" y="-916"/>
                    <a:pt x="0" y="538"/>
                  </a:cubicBezTo>
                  <a:cubicBezTo>
                    <a:pt x="1615" y="376"/>
                    <a:pt x="3068" y="53"/>
                    <a:pt x="4683" y="53"/>
                  </a:cubicBezTo>
                  <a:lnTo>
                    <a:pt x="4683" y="218883"/>
                  </a:ln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6C88901-DAE5-691E-4715-4C3C6F39B2AD}"/>
                </a:ext>
              </a:extLst>
            </p:cNvPr>
            <p:cNvSpPr/>
            <p:nvPr/>
          </p:nvSpPr>
          <p:spPr>
            <a:xfrm>
              <a:off x="886566" y="1572344"/>
              <a:ext cx="3229" cy="1130"/>
            </a:xfrm>
            <a:custGeom>
              <a:avLst/>
              <a:gdLst>
                <a:gd name="connsiteX0" fmla="*/ 0 w 3229"/>
                <a:gd name="connsiteY0" fmla="*/ 1130 h 1130"/>
                <a:gd name="connsiteX1" fmla="*/ 3230 w 3229"/>
                <a:gd name="connsiteY1" fmla="*/ 0 h 1130"/>
                <a:gd name="connsiteX2" fmla="*/ 0 w 3229"/>
                <a:gd name="connsiteY2" fmla="*/ 1130 h 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29" h="1130">
                  <a:moveTo>
                    <a:pt x="0" y="1130"/>
                  </a:moveTo>
                  <a:cubicBezTo>
                    <a:pt x="1130" y="646"/>
                    <a:pt x="2099" y="323"/>
                    <a:pt x="3230" y="0"/>
                  </a:cubicBezTo>
                  <a:cubicBezTo>
                    <a:pt x="2099" y="323"/>
                    <a:pt x="1130" y="646"/>
                    <a:pt x="0" y="113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EBF2001-092F-D0A4-60D2-A68CA04060EF}"/>
                </a:ext>
              </a:extLst>
            </p:cNvPr>
            <p:cNvSpPr/>
            <p:nvPr/>
          </p:nvSpPr>
          <p:spPr>
            <a:xfrm>
              <a:off x="882044" y="1573313"/>
              <a:ext cx="4521" cy="2260"/>
            </a:xfrm>
            <a:custGeom>
              <a:avLst/>
              <a:gdLst>
                <a:gd name="connsiteX0" fmla="*/ 0 w 4521"/>
                <a:gd name="connsiteY0" fmla="*/ 2261 h 2260"/>
                <a:gd name="connsiteX1" fmla="*/ 4522 w 4521"/>
                <a:gd name="connsiteY1" fmla="*/ 0 h 2260"/>
                <a:gd name="connsiteX2" fmla="*/ 0 w 4521"/>
                <a:gd name="connsiteY2" fmla="*/ 2261 h 2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21" h="2260">
                  <a:moveTo>
                    <a:pt x="0" y="2261"/>
                  </a:moveTo>
                  <a:cubicBezTo>
                    <a:pt x="1453" y="1453"/>
                    <a:pt x="2907" y="646"/>
                    <a:pt x="4522" y="0"/>
                  </a:cubicBezTo>
                  <a:cubicBezTo>
                    <a:pt x="3068" y="646"/>
                    <a:pt x="1453" y="1292"/>
                    <a:pt x="0" y="2261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E4CEF2-8D31-029E-BFFD-4828F7BCC1CD}"/>
                </a:ext>
              </a:extLst>
            </p:cNvPr>
            <p:cNvSpPr/>
            <p:nvPr/>
          </p:nvSpPr>
          <p:spPr>
            <a:xfrm>
              <a:off x="895448" y="1570890"/>
              <a:ext cx="161" cy="16149"/>
            </a:xfrm>
            <a:custGeom>
              <a:avLst/>
              <a:gdLst>
                <a:gd name="connsiteX0" fmla="*/ 0 w 161"/>
                <a:gd name="connsiteY0" fmla="*/ 0 h 16149"/>
                <a:gd name="connsiteX1" fmla="*/ 162 w 161"/>
                <a:gd name="connsiteY1" fmla="*/ 0 h 16149"/>
                <a:gd name="connsiteX2" fmla="*/ 0 w 161"/>
                <a:gd name="connsiteY2" fmla="*/ 0 h 1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" h="16149">
                  <a:moveTo>
                    <a:pt x="0" y="0"/>
                  </a:moveTo>
                  <a:cubicBezTo>
                    <a:pt x="0" y="0"/>
                    <a:pt x="0" y="0"/>
                    <a:pt x="162" y="0"/>
                  </a:cubicBezTo>
                  <a:cubicBezTo>
                    <a:pt x="162" y="0"/>
                    <a:pt x="162" y="0"/>
                    <a:pt x="0" y="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268FDE2-EDB1-4D75-77F1-8A29F0AF5ABC}"/>
                </a:ext>
              </a:extLst>
            </p:cNvPr>
            <p:cNvSpPr/>
            <p:nvPr/>
          </p:nvSpPr>
          <p:spPr>
            <a:xfrm>
              <a:off x="889796" y="1571698"/>
              <a:ext cx="1291" cy="484"/>
            </a:xfrm>
            <a:custGeom>
              <a:avLst/>
              <a:gdLst>
                <a:gd name="connsiteX0" fmla="*/ 0 w 1291"/>
                <a:gd name="connsiteY0" fmla="*/ 484 h 484"/>
                <a:gd name="connsiteX1" fmla="*/ 1292 w 1291"/>
                <a:gd name="connsiteY1" fmla="*/ 0 h 484"/>
                <a:gd name="connsiteX2" fmla="*/ 0 w 1291"/>
                <a:gd name="connsiteY2" fmla="*/ 484 h 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1" h="484">
                  <a:moveTo>
                    <a:pt x="0" y="484"/>
                  </a:moveTo>
                  <a:cubicBezTo>
                    <a:pt x="0" y="484"/>
                    <a:pt x="807" y="161"/>
                    <a:pt x="1292" y="0"/>
                  </a:cubicBezTo>
                  <a:cubicBezTo>
                    <a:pt x="807" y="0"/>
                    <a:pt x="485" y="323"/>
                    <a:pt x="0" y="484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5F72F47-1D01-8481-2D69-57BD35E9B0CD}"/>
                </a:ext>
              </a:extLst>
            </p:cNvPr>
            <p:cNvSpPr/>
            <p:nvPr/>
          </p:nvSpPr>
          <p:spPr>
            <a:xfrm>
              <a:off x="651749" y="1570245"/>
              <a:ext cx="248544" cy="274707"/>
            </a:xfrm>
            <a:custGeom>
              <a:avLst/>
              <a:gdLst>
                <a:gd name="connsiteX0" fmla="*/ 248545 w 248544"/>
                <a:gd name="connsiteY0" fmla="*/ 0 h 274707"/>
                <a:gd name="connsiteX1" fmla="*/ 243861 w 248544"/>
                <a:gd name="connsiteY1" fmla="*/ 484 h 274707"/>
                <a:gd name="connsiteX2" fmla="*/ 243700 w 248544"/>
                <a:gd name="connsiteY2" fmla="*/ 484 h 274707"/>
                <a:gd name="connsiteX3" fmla="*/ 239339 w 248544"/>
                <a:gd name="connsiteY3" fmla="*/ 1453 h 274707"/>
                <a:gd name="connsiteX4" fmla="*/ 238048 w 248544"/>
                <a:gd name="connsiteY4" fmla="*/ 1938 h 274707"/>
                <a:gd name="connsiteX5" fmla="*/ 234818 w 248544"/>
                <a:gd name="connsiteY5" fmla="*/ 3068 h 274707"/>
                <a:gd name="connsiteX6" fmla="*/ 230296 w 248544"/>
                <a:gd name="connsiteY6" fmla="*/ 5329 h 274707"/>
                <a:gd name="connsiteX7" fmla="*/ 20187 w 248544"/>
                <a:gd name="connsiteY7" fmla="*/ 126614 h 274707"/>
                <a:gd name="connsiteX8" fmla="*/ 3068 w 248544"/>
                <a:gd name="connsiteY8" fmla="*/ 146155 h 274707"/>
                <a:gd name="connsiteX9" fmla="*/ 0 w 248544"/>
                <a:gd name="connsiteY9" fmla="*/ 161659 h 274707"/>
                <a:gd name="connsiteX10" fmla="*/ 0 w 248544"/>
                <a:gd name="connsiteY10" fmla="*/ 274708 h 274707"/>
                <a:gd name="connsiteX11" fmla="*/ 323 w 248544"/>
                <a:gd name="connsiteY11" fmla="*/ 274708 h 274707"/>
                <a:gd name="connsiteX12" fmla="*/ 248383 w 248544"/>
                <a:gd name="connsiteY12" fmla="*/ 218829 h 274707"/>
                <a:gd name="connsiteX13" fmla="*/ 248383 w 248544"/>
                <a:gd name="connsiteY13" fmla="*/ 0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248545" y="0"/>
                  </a:moveTo>
                  <a:cubicBezTo>
                    <a:pt x="246930" y="0"/>
                    <a:pt x="245476" y="323"/>
                    <a:pt x="243861" y="484"/>
                  </a:cubicBezTo>
                  <a:cubicBezTo>
                    <a:pt x="243861" y="484"/>
                    <a:pt x="243861" y="484"/>
                    <a:pt x="243700" y="484"/>
                  </a:cubicBezTo>
                  <a:cubicBezTo>
                    <a:pt x="242246" y="646"/>
                    <a:pt x="240793" y="969"/>
                    <a:pt x="239339" y="1453"/>
                  </a:cubicBezTo>
                  <a:cubicBezTo>
                    <a:pt x="238855" y="1453"/>
                    <a:pt x="238532" y="1776"/>
                    <a:pt x="238048" y="1938"/>
                  </a:cubicBezTo>
                  <a:cubicBezTo>
                    <a:pt x="236917" y="2261"/>
                    <a:pt x="235787" y="2584"/>
                    <a:pt x="234818" y="3068"/>
                  </a:cubicBezTo>
                  <a:cubicBezTo>
                    <a:pt x="233203" y="3714"/>
                    <a:pt x="231749" y="4360"/>
                    <a:pt x="230296" y="5329"/>
                  </a:cubicBezTo>
                  <a:lnTo>
                    <a:pt x="20187" y="126614"/>
                  </a:lnTo>
                  <a:cubicBezTo>
                    <a:pt x="12435" y="131136"/>
                    <a:pt x="6460" y="138081"/>
                    <a:pt x="3068" y="146155"/>
                  </a:cubicBezTo>
                  <a:cubicBezTo>
                    <a:pt x="1130" y="151000"/>
                    <a:pt x="0" y="156168"/>
                    <a:pt x="0" y="161659"/>
                  </a:cubicBezTo>
                  <a:lnTo>
                    <a:pt x="0" y="274708"/>
                  </a:lnTo>
                  <a:lnTo>
                    <a:pt x="323" y="274708"/>
                  </a:lnTo>
                  <a:cubicBezTo>
                    <a:pt x="323" y="274708"/>
                    <a:pt x="248383" y="218829"/>
                    <a:pt x="248383" y="218829"/>
                  </a:cubicBezTo>
                  <a:lnTo>
                    <a:pt x="248383" y="0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0F23CB2-7F1D-37F1-1BC0-AE280FCB7E4B}"/>
                </a:ext>
              </a:extLst>
            </p:cNvPr>
            <p:cNvSpPr/>
            <p:nvPr/>
          </p:nvSpPr>
          <p:spPr>
            <a:xfrm>
              <a:off x="651749" y="1915688"/>
              <a:ext cx="257265" cy="218882"/>
            </a:xfrm>
            <a:custGeom>
              <a:avLst/>
              <a:gdLst>
                <a:gd name="connsiteX0" fmla="*/ 248868 w 257265"/>
                <a:gd name="connsiteY0" fmla="*/ 808 h 218882"/>
                <a:gd name="connsiteX1" fmla="*/ 0 w 257265"/>
                <a:gd name="connsiteY1" fmla="*/ 57009 h 218882"/>
                <a:gd name="connsiteX2" fmla="*/ 0 w 257265"/>
                <a:gd name="connsiteY2" fmla="*/ 57332 h 218882"/>
                <a:gd name="connsiteX3" fmla="*/ 20187 w 257265"/>
                <a:gd name="connsiteY3" fmla="*/ 92215 h 218882"/>
                <a:gd name="connsiteX4" fmla="*/ 230296 w 257265"/>
                <a:gd name="connsiteY4" fmla="*/ 213500 h 218882"/>
                <a:gd name="connsiteX5" fmla="*/ 257266 w 257265"/>
                <a:gd name="connsiteY5" fmla="*/ 218345 h 218882"/>
                <a:gd name="connsiteX6" fmla="*/ 252582 w 257265"/>
                <a:gd name="connsiteY6" fmla="*/ 218829 h 218882"/>
                <a:gd name="connsiteX7" fmla="*/ 252582 w 257265"/>
                <a:gd name="connsiteY7" fmla="*/ 0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265" h="218882">
                  <a:moveTo>
                    <a:pt x="248868" y="808"/>
                  </a:moveTo>
                  <a:lnTo>
                    <a:pt x="0" y="57009"/>
                  </a:lnTo>
                  <a:lnTo>
                    <a:pt x="0" y="57332"/>
                  </a:lnTo>
                  <a:cubicBezTo>
                    <a:pt x="0" y="71705"/>
                    <a:pt x="7752" y="85109"/>
                    <a:pt x="20187" y="92215"/>
                  </a:cubicBezTo>
                  <a:lnTo>
                    <a:pt x="230296" y="213500"/>
                  </a:lnTo>
                  <a:cubicBezTo>
                    <a:pt x="238532" y="218345"/>
                    <a:pt x="248060" y="219798"/>
                    <a:pt x="257266" y="218345"/>
                  </a:cubicBezTo>
                  <a:cubicBezTo>
                    <a:pt x="255651" y="218506"/>
                    <a:pt x="254197" y="218829"/>
                    <a:pt x="252582" y="218829"/>
                  </a:cubicBezTo>
                  <a:lnTo>
                    <a:pt x="252582" y="0"/>
                  </a:ln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74FA879-6979-7F9E-968E-02A10BFA5A40}"/>
                </a:ext>
              </a:extLst>
            </p:cNvPr>
            <p:cNvSpPr/>
            <p:nvPr/>
          </p:nvSpPr>
          <p:spPr>
            <a:xfrm>
              <a:off x="904331" y="1859810"/>
              <a:ext cx="248544" cy="274707"/>
            </a:xfrm>
            <a:custGeom>
              <a:avLst/>
              <a:gdLst>
                <a:gd name="connsiteX0" fmla="*/ 0 w 248544"/>
                <a:gd name="connsiteY0" fmla="*/ 274708 h 274707"/>
                <a:gd name="connsiteX1" fmla="*/ 4683 w 248544"/>
                <a:gd name="connsiteY1" fmla="*/ 274223 h 274707"/>
                <a:gd name="connsiteX2" fmla="*/ 4845 w 248544"/>
                <a:gd name="connsiteY2" fmla="*/ 274223 h 274707"/>
                <a:gd name="connsiteX3" fmla="*/ 9205 w 248544"/>
                <a:gd name="connsiteY3" fmla="*/ 273254 h 274707"/>
                <a:gd name="connsiteX4" fmla="*/ 10497 w 248544"/>
                <a:gd name="connsiteY4" fmla="*/ 272770 h 274707"/>
                <a:gd name="connsiteX5" fmla="*/ 13727 w 248544"/>
                <a:gd name="connsiteY5" fmla="*/ 271639 h 274707"/>
                <a:gd name="connsiteX6" fmla="*/ 18249 w 248544"/>
                <a:gd name="connsiteY6" fmla="*/ 269378 h 274707"/>
                <a:gd name="connsiteX7" fmla="*/ 228358 w 248544"/>
                <a:gd name="connsiteY7" fmla="*/ 148093 h 274707"/>
                <a:gd name="connsiteX8" fmla="*/ 245476 w 248544"/>
                <a:gd name="connsiteY8" fmla="*/ 128552 h 274707"/>
                <a:gd name="connsiteX9" fmla="*/ 248545 w 248544"/>
                <a:gd name="connsiteY9" fmla="*/ 113048 h 274707"/>
                <a:gd name="connsiteX10" fmla="*/ 248545 w 248544"/>
                <a:gd name="connsiteY10" fmla="*/ 0 h 274707"/>
                <a:gd name="connsiteX11" fmla="*/ 248222 w 248544"/>
                <a:gd name="connsiteY11" fmla="*/ 0 h 274707"/>
                <a:gd name="connsiteX12" fmla="*/ 161 w 248544"/>
                <a:gd name="connsiteY12" fmla="*/ 55878 h 274707"/>
                <a:gd name="connsiteX13" fmla="*/ 161 w 248544"/>
                <a:gd name="connsiteY13" fmla="*/ 274708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0" y="274708"/>
                  </a:moveTo>
                  <a:cubicBezTo>
                    <a:pt x="1615" y="274708"/>
                    <a:pt x="3068" y="274546"/>
                    <a:pt x="4683" y="274223"/>
                  </a:cubicBezTo>
                  <a:cubicBezTo>
                    <a:pt x="4683" y="274223"/>
                    <a:pt x="4683" y="274223"/>
                    <a:pt x="4845" y="274223"/>
                  </a:cubicBezTo>
                  <a:cubicBezTo>
                    <a:pt x="6298" y="273900"/>
                    <a:pt x="7752" y="273577"/>
                    <a:pt x="9205" y="273254"/>
                  </a:cubicBezTo>
                  <a:cubicBezTo>
                    <a:pt x="9690" y="273254"/>
                    <a:pt x="10013" y="272931"/>
                    <a:pt x="10497" y="272770"/>
                  </a:cubicBezTo>
                  <a:cubicBezTo>
                    <a:pt x="11628" y="272447"/>
                    <a:pt x="12758" y="272124"/>
                    <a:pt x="13727" y="271639"/>
                  </a:cubicBezTo>
                  <a:cubicBezTo>
                    <a:pt x="15181" y="270993"/>
                    <a:pt x="16796" y="270186"/>
                    <a:pt x="18249" y="269378"/>
                  </a:cubicBezTo>
                  <a:lnTo>
                    <a:pt x="228358" y="148093"/>
                  </a:lnTo>
                  <a:cubicBezTo>
                    <a:pt x="236110" y="143571"/>
                    <a:pt x="242085" y="136627"/>
                    <a:pt x="245476" y="128552"/>
                  </a:cubicBezTo>
                  <a:cubicBezTo>
                    <a:pt x="247414" y="123707"/>
                    <a:pt x="248545" y="118539"/>
                    <a:pt x="248545" y="113048"/>
                  </a:cubicBezTo>
                  <a:lnTo>
                    <a:pt x="248545" y="0"/>
                  </a:lnTo>
                  <a:lnTo>
                    <a:pt x="248222" y="0"/>
                  </a:lnTo>
                  <a:cubicBezTo>
                    <a:pt x="248222" y="0"/>
                    <a:pt x="161" y="55878"/>
                    <a:pt x="161" y="55878"/>
                  </a:cubicBezTo>
                  <a:lnTo>
                    <a:pt x="161" y="274708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96F6932-4F79-799C-F6E6-F16E15722954}"/>
              </a:ext>
            </a:extLst>
          </p:cNvPr>
          <p:cNvCxnSpPr/>
          <p:nvPr userDrawn="1"/>
        </p:nvCxnSpPr>
        <p:spPr>
          <a:xfrm>
            <a:off x="1882855" y="6356838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5146342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47651-6F93-970B-089B-8CFF514DD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55" y="365126"/>
            <a:ext cx="11385685" cy="935982"/>
          </a:xfrm>
        </p:spPr>
        <p:txBody>
          <a:bodyPr>
            <a:normAutofit/>
          </a:bodyPr>
          <a:lstStyle>
            <a:lvl1pPr>
              <a:defRPr sz="3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EADCB75E-69B4-DD58-8426-657B4C1DC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0618" y="6356350"/>
            <a:ext cx="581737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8507997E-7BB5-4377-A20D-34ADBA0C0566}" type="slidenum">
              <a:rPr lang="en-IL" smtClean="0"/>
              <a:pPr/>
              <a:t>‹#›</a:t>
            </a:fld>
            <a:endParaRPr lang="en-I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4928D08-4C90-313F-D5E9-F188CE61C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47911" y="6400413"/>
            <a:ext cx="3265737" cy="276999"/>
          </a:xfrm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 2025 SkillReal, All rights reserved. Confidential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F5DFD42-035A-24D0-B02C-6A76E6AF5010}"/>
              </a:ext>
            </a:extLst>
          </p:cNvPr>
          <p:cNvCxnSpPr/>
          <p:nvPr userDrawn="1"/>
        </p:nvCxnSpPr>
        <p:spPr>
          <a:xfrm>
            <a:off x="11408992" y="6356838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" name="Graphic 36">
            <a:extLst>
              <a:ext uri="{FF2B5EF4-FFF2-40B4-BE49-F238E27FC236}">
                <a16:creationId xmlns:a16="http://schemas.microsoft.com/office/drawing/2014/main" id="{7968D2FD-2A17-2DD5-9D4C-C9B51745C87C}"/>
              </a:ext>
            </a:extLst>
          </p:cNvPr>
          <p:cNvGrpSpPr/>
          <p:nvPr userDrawn="1"/>
        </p:nvGrpSpPr>
        <p:grpSpPr>
          <a:xfrm>
            <a:off x="408847" y="6373640"/>
            <a:ext cx="1358026" cy="303772"/>
            <a:chOff x="651749" y="1570191"/>
            <a:chExt cx="2523077" cy="564379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408EF59-DC6F-A7C1-D134-D7ED1E515DF8}"/>
                </a:ext>
              </a:extLst>
            </p:cNvPr>
            <p:cNvSpPr/>
            <p:nvPr/>
          </p:nvSpPr>
          <p:spPr>
            <a:xfrm>
              <a:off x="1310497" y="1689753"/>
              <a:ext cx="231910" cy="320088"/>
            </a:xfrm>
            <a:custGeom>
              <a:avLst/>
              <a:gdLst>
                <a:gd name="connsiteX0" fmla="*/ 106427 w 231910"/>
                <a:gd name="connsiteY0" fmla="*/ 320088 h 320088"/>
                <a:gd name="connsiteX1" fmla="*/ 50710 w 231910"/>
                <a:gd name="connsiteY1" fmla="*/ 315728 h 320088"/>
                <a:gd name="connsiteX2" fmla="*/ 6137 w 231910"/>
                <a:gd name="connsiteY2" fmla="*/ 303131 h 320088"/>
                <a:gd name="connsiteX3" fmla="*/ 6137 w 231910"/>
                <a:gd name="connsiteY3" fmla="*/ 245800 h 320088"/>
                <a:gd name="connsiteX4" fmla="*/ 51841 w 231910"/>
                <a:gd name="connsiteY4" fmla="*/ 259688 h 320088"/>
                <a:gd name="connsiteX5" fmla="*/ 99967 w 231910"/>
                <a:gd name="connsiteY5" fmla="*/ 265018 h 320088"/>
                <a:gd name="connsiteX6" fmla="*/ 149547 w 231910"/>
                <a:gd name="connsiteY6" fmla="*/ 258719 h 320088"/>
                <a:gd name="connsiteX7" fmla="*/ 165374 w 231910"/>
                <a:gd name="connsiteY7" fmla="*/ 230296 h 320088"/>
                <a:gd name="connsiteX8" fmla="*/ 158591 w 231910"/>
                <a:gd name="connsiteY8" fmla="*/ 208171 h 320088"/>
                <a:gd name="connsiteX9" fmla="*/ 135174 w 231910"/>
                <a:gd name="connsiteY9" fmla="*/ 193474 h 320088"/>
                <a:gd name="connsiteX10" fmla="*/ 88178 w 231910"/>
                <a:gd name="connsiteY10" fmla="*/ 178778 h 320088"/>
                <a:gd name="connsiteX11" fmla="*/ 19703 w 231910"/>
                <a:gd name="connsiteY11" fmla="*/ 145025 h 320088"/>
                <a:gd name="connsiteX12" fmla="*/ 0 w 231910"/>
                <a:gd name="connsiteY12" fmla="*/ 89147 h 320088"/>
                <a:gd name="connsiteX13" fmla="*/ 31331 w 231910"/>
                <a:gd name="connsiteY13" fmla="*/ 23094 h 320088"/>
                <a:gd name="connsiteX14" fmla="*/ 122415 w 231910"/>
                <a:gd name="connsiteY14" fmla="*/ 0 h 320088"/>
                <a:gd name="connsiteX15" fmla="*/ 174417 w 231910"/>
                <a:gd name="connsiteY15" fmla="*/ 3876 h 320088"/>
                <a:gd name="connsiteX16" fmla="*/ 213500 w 231910"/>
                <a:gd name="connsiteY16" fmla="*/ 13081 h 320088"/>
                <a:gd name="connsiteX17" fmla="*/ 213500 w 231910"/>
                <a:gd name="connsiteY17" fmla="*/ 70413 h 320088"/>
                <a:gd name="connsiteX18" fmla="*/ 131136 w 231910"/>
                <a:gd name="connsiteY18" fmla="*/ 55555 h 320088"/>
                <a:gd name="connsiteX19" fmla="*/ 83494 w 231910"/>
                <a:gd name="connsiteY19" fmla="*/ 62015 h 320088"/>
                <a:gd name="connsiteX20" fmla="*/ 66214 w 231910"/>
                <a:gd name="connsiteY20" fmla="*/ 89147 h 320088"/>
                <a:gd name="connsiteX21" fmla="*/ 72512 w 231910"/>
                <a:gd name="connsiteY21" fmla="*/ 108365 h 320088"/>
                <a:gd name="connsiteX22" fmla="*/ 93992 w 231910"/>
                <a:gd name="connsiteY22" fmla="*/ 121446 h 320088"/>
                <a:gd name="connsiteX23" fmla="*/ 136627 w 231910"/>
                <a:gd name="connsiteY23" fmla="*/ 134528 h 320088"/>
                <a:gd name="connsiteX24" fmla="*/ 195412 w 231910"/>
                <a:gd name="connsiteY24" fmla="*/ 158591 h 320088"/>
                <a:gd name="connsiteX25" fmla="*/ 223997 w 231910"/>
                <a:gd name="connsiteY25" fmla="*/ 190406 h 320088"/>
                <a:gd name="connsiteX26" fmla="*/ 231911 w 231910"/>
                <a:gd name="connsiteY26" fmla="*/ 230296 h 320088"/>
                <a:gd name="connsiteX27" fmla="*/ 201065 w 231910"/>
                <a:gd name="connsiteY27" fmla="*/ 295379 h 320088"/>
                <a:gd name="connsiteX28" fmla="*/ 106104 w 231910"/>
                <a:gd name="connsiteY28" fmla="*/ 319927 h 32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31910" h="320088">
                  <a:moveTo>
                    <a:pt x="106427" y="320088"/>
                  </a:moveTo>
                  <a:cubicBezTo>
                    <a:pt x="86563" y="320088"/>
                    <a:pt x="67990" y="318635"/>
                    <a:pt x="50710" y="315728"/>
                  </a:cubicBezTo>
                  <a:cubicBezTo>
                    <a:pt x="33591" y="312821"/>
                    <a:pt x="18734" y="308622"/>
                    <a:pt x="6137" y="303131"/>
                  </a:cubicBezTo>
                  <a:lnTo>
                    <a:pt x="6137" y="245800"/>
                  </a:lnTo>
                  <a:cubicBezTo>
                    <a:pt x="20349" y="251613"/>
                    <a:pt x="35529" y="256297"/>
                    <a:pt x="51841" y="259688"/>
                  </a:cubicBezTo>
                  <a:cubicBezTo>
                    <a:pt x="68152" y="263241"/>
                    <a:pt x="84302" y="265018"/>
                    <a:pt x="99967" y="265018"/>
                  </a:cubicBezTo>
                  <a:cubicBezTo>
                    <a:pt x="122415" y="265018"/>
                    <a:pt x="139049" y="262918"/>
                    <a:pt x="149547" y="258719"/>
                  </a:cubicBezTo>
                  <a:cubicBezTo>
                    <a:pt x="160206" y="254520"/>
                    <a:pt x="165374" y="244992"/>
                    <a:pt x="165374" y="230296"/>
                  </a:cubicBezTo>
                  <a:cubicBezTo>
                    <a:pt x="165374" y="220929"/>
                    <a:pt x="163113" y="213661"/>
                    <a:pt x="158591" y="208171"/>
                  </a:cubicBezTo>
                  <a:cubicBezTo>
                    <a:pt x="154069" y="202680"/>
                    <a:pt x="146317" y="197835"/>
                    <a:pt x="135174" y="193474"/>
                  </a:cubicBezTo>
                  <a:cubicBezTo>
                    <a:pt x="124030" y="189114"/>
                    <a:pt x="108365" y="184269"/>
                    <a:pt x="88178" y="178778"/>
                  </a:cubicBezTo>
                  <a:cubicBezTo>
                    <a:pt x="55717" y="169734"/>
                    <a:pt x="32946" y="158591"/>
                    <a:pt x="19703" y="145025"/>
                  </a:cubicBezTo>
                  <a:cubicBezTo>
                    <a:pt x="6460" y="131459"/>
                    <a:pt x="0" y="112887"/>
                    <a:pt x="0" y="89147"/>
                  </a:cubicBezTo>
                  <a:cubicBezTo>
                    <a:pt x="0" y="60562"/>
                    <a:pt x="10497" y="38598"/>
                    <a:pt x="31331" y="23094"/>
                  </a:cubicBezTo>
                  <a:cubicBezTo>
                    <a:pt x="52164" y="7752"/>
                    <a:pt x="82525" y="0"/>
                    <a:pt x="122415" y="0"/>
                  </a:cubicBezTo>
                  <a:cubicBezTo>
                    <a:pt x="140987" y="0"/>
                    <a:pt x="158429" y="1292"/>
                    <a:pt x="174417" y="3876"/>
                  </a:cubicBezTo>
                  <a:cubicBezTo>
                    <a:pt x="190406" y="6460"/>
                    <a:pt x="203487" y="9528"/>
                    <a:pt x="213500" y="13081"/>
                  </a:cubicBezTo>
                  <a:lnTo>
                    <a:pt x="213500" y="70413"/>
                  </a:lnTo>
                  <a:cubicBezTo>
                    <a:pt x="187176" y="60400"/>
                    <a:pt x="159721" y="55555"/>
                    <a:pt x="131136" y="55555"/>
                  </a:cubicBezTo>
                  <a:cubicBezTo>
                    <a:pt x="110949" y="55555"/>
                    <a:pt x="94961" y="57655"/>
                    <a:pt x="83494" y="62015"/>
                  </a:cubicBezTo>
                  <a:cubicBezTo>
                    <a:pt x="71866" y="66376"/>
                    <a:pt x="66214" y="75419"/>
                    <a:pt x="66214" y="89147"/>
                  </a:cubicBezTo>
                  <a:cubicBezTo>
                    <a:pt x="66214" y="97222"/>
                    <a:pt x="68313" y="103682"/>
                    <a:pt x="72512" y="108365"/>
                  </a:cubicBezTo>
                  <a:cubicBezTo>
                    <a:pt x="76711" y="113210"/>
                    <a:pt x="83817" y="117570"/>
                    <a:pt x="93992" y="121446"/>
                  </a:cubicBezTo>
                  <a:cubicBezTo>
                    <a:pt x="104166" y="125322"/>
                    <a:pt x="118378" y="129683"/>
                    <a:pt x="136627" y="134528"/>
                  </a:cubicBezTo>
                  <a:cubicBezTo>
                    <a:pt x="161982" y="141311"/>
                    <a:pt x="181523" y="149224"/>
                    <a:pt x="195412" y="158591"/>
                  </a:cubicBezTo>
                  <a:cubicBezTo>
                    <a:pt x="209139" y="167958"/>
                    <a:pt x="218829" y="178455"/>
                    <a:pt x="223997" y="190406"/>
                  </a:cubicBezTo>
                  <a:cubicBezTo>
                    <a:pt x="229327" y="202195"/>
                    <a:pt x="231911" y="215599"/>
                    <a:pt x="231911" y="230296"/>
                  </a:cubicBezTo>
                  <a:cubicBezTo>
                    <a:pt x="231911" y="257266"/>
                    <a:pt x="221575" y="278907"/>
                    <a:pt x="201065" y="295379"/>
                  </a:cubicBezTo>
                  <a:cubicBezTo>
                    <a:pt x="180554" y="311691"/>
                    <a:pt x="148901" y="319927"/>
                    <a:pt x="106104" y="319927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8942ED7-FAAA-3D89-B047-886A46AA0780}"/>
                </a:ext>
              </a:extLst>
            </p:cNvPr>
            <p:cNvSpPr/>
            <p:nvPr/>
          </p:nvSpPr>
          <p:spPr>
            <a:xfrm>
              <a:off x="1587950" y="1680386"/>
              <a:ext cx="229811" cy="324610"/>
            </a:xfrm>
            <a:custGeom>
              <a:avLst/>
              <a:gdLst>
                <a:gd name="connsiteX0" fmla="*/ 0 w 229811"/>
                <a:gd name="connsiteY0" fmla="*/ 324610 h 324610"/>
                <a:gd name="connsiteX1" fmla="*/ 0 w 229811"/>
                <a:gd name="connsiteY1" fmla="*/ 0 h 324610"/>
                <a:gd name="connsiteX2" fmla="*/ 65084 w 229811"/>
                <a:gd name="connsiteY2" fmla="*/ 0 h 324610"/>
                <a:gd name="connsiteX3" fmla="*/ 65084 w 229811"/>
                <a:gd name="connsiteY3" fmla="*/ 178616 h 324610"/>
                <a:gd name="connsiteX4" fmla="*/ 150354 w 229811"/>
                <a:gd name="connsiteY4" fmla="*/ 96253 h 324610"/>
                <a:gd name="connsiteX5" fmla="*/ 224482 w 229811"/>
                <a:gd name="connsiteY5" fmla="*/ 96253 h 324610"/>
                <a:gd name="connsiteX6" fmla="*/ 132590 w 229811"/>
                <a:gd name="connsiteY6" fmla="*/ 189760 h 324610"/>
                <a:gd name="connsiteX7" fmla="*/ 229811 w 229811"/>
                <a:gd name="connsiteY7" fmla="*/ 324610 h 324610"/>
                <a:gd name="connsiteX8" fmla="*/ 161013 w 229811"/>
                <a:gd name="connsiteY8" fmla="*/ 324610 h 324610"/>
                <a:gd name="connsiteX9" fmla="*/ 91569 w 229811"/>
                <a:gd name="connsiteY9" fmla="*/ 223997 h 324610"/>
                <a:gd name="connsiteX10" fmla="*/ 65084 w 229811"/>
                <a:gd name="connsiteY10" fmla="*/ 249514 h 324610"/>
                <a:gd name="connsiteX11" fmla="*/ 65084 w 229811"/>
                <a:gd name="connsiteY11" fmla="*/ 324610 h 324610"/>
                <a:gd name="connsiteX12" fmla="*/ 0 w 229811"/>
                <a:gd name="connsiteY12" fmla="*/ 324610 h 32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9811" h="324610">
                  <a:moveTo>
                    <a:pt x="0" y="324610"/>
                  </a:moveTo>
                  <a:lnTo>
                    <a:pt x="0" y="0"/>
                  </a:lnTo>
                  <a:lnTo>
                    <a:pt x="65084" y="0"/>
                  </a:lnTo>
                  <a:lnTo>
                    <a:pt x="65084" y="178616"/>
                  </a:lnTo>
                  <a:lnTo>
                    <a:pt x="150354" y="96253"/>
                  </a:lnTo>
                  <a:lnTo>
                    <a:pt x="224482" y="96253"/>
                  </a:lnTo>
                  <a:lnTo>
                    <a:pt x="132590" y="189760"/>
                  </a:lnTo>
                  <a:lnTo>
                    <a:pt x="229811" y="324610"/>
                  </a:lnTo>
                  <a:lnTo>
                    <a:pt x="161013" y="324610"/>
                  </a:lnTo>
                  <a:lnTo>
                    <a:pt x="91569" y="223997"/>
                  </a:lnTo>
                  <a:lnTo>
                    <a:pt x="65084" y="249514"/>
                  </a:lnTo>
                  <a:lnTo>
                    <a:pt x="65084" y="324610"/>
                  </a:lnTo>
                  <a:lnTo>
                    <a:pt x="0" y="32461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2978C13-EA61-9C19-C540-6294233CADE5}"/>
                </a:ext>
              </a:extLst>
            </p:cNvPr>
            <p:cNvSpPr/>
            <p:nvPr/>
          </p:nvSpPr>
          <p:spPr>
            <a:xfrm>
              <a:off x="1820184" y="1683777"/>
              <a:ext cx="99805" cy="321380"/>
            </a:xfrm>
            <a:custGeom>
              <a:avLst/>
              <a:gdLst>
                <a:gd name="connsiteX0" fmla="*/ 34238 w 99805"/>
                <a:gd name="connsiteY0" fmla="*/ 321219 h 321380"/>
                <a:gd name="connsiteX1" fmla="*/ 34238 w 99805"/>
                <a:gd name="connsiteY1" fmla="*/ 141149 h 321380"/>
                <a:gd name="connsiteX2" fmla="*/ 0 w 99805"/>
                <a:gd name="connsiteY2" fmla="*/ 141149 h 321380"/>
                <a:gd name="connsiteX3" fmla="*/ 5814 w 99805"/>
                <a:gd name="connsiteY3" fmla="*/ 93023 h 321380"/>
                <a:gd name="connsiteX4" fmla="*/ 99321 w 99805"/>
                <a:gd name="connsiteY4" fmla="*/ 93023 h 321380"/>
                <a:gd name="connsiteX5" fmla="*/ 99321 w 99805"/>
                <a:gd name="connsiteY5" fmla="*/ 321380 h 321380"/>
                <a:gd name="connsiteX6" fmla="*/ 34238 w 99805"/>
                <a:gd name="connsiteY6" fmla="*/ 321380 h 321380"/>
                <a:gd name="connsiteX7" fmla="*/ 28908 w 99805"/>
                <a:gd name="connsiteY7" fmla="*/ 0 h 321380"/>
                <a:gd name="connsiteX8" fmla="*/ 99806 w 99805"/>
                <a:gd name="connsiteY8" fmla="*/ 0 h 321380"/>
                <a:gd name="connsiteX9" fmla="*/ 99806 w 99805"/>
                <a:gd name="connsiteY9" fmla="*/ 51033 h 321380"/>
                <a:gd name="connsiteX10" fmla="*/ 28908 w 99805"/>
                <a:gd name="connsiteY10" fmla="*/ 51033 h 321380"/>
                <a:gd name="connsiteX11" fmla="*/ 28908 w 99805"/>
                <a:gd name="connsiteY11" fmla="*/ 0 h 321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805" h="321380">
                  <a:moveTo>
                    <a:pt x="34238" y="321219"/>
                  </a:moveTo>
                  <a:lnTo>
                    <a:pt x="34238" y="141149"/>
                  </a:lnTo>
                  <a:lnTo>
                    <a:pt x="0" y="141149"/>
                  </a:lnTo>
                  <a:lnTo>
                    <a:pt x="5814" y="93023"/>
                  </a:lnTo>
                  <a:lnTo>
                    <a:pt x="99321" y="93023"/>
                  </a:lnTo>
                  <a:lnTo>
                    <a:pt x="99321" y="321380"/>
                  </a:lnTo>
                  <a:lnTo>
                    <a:pt x="34238" y="321380"/>
                  </a:lnTo>
                  <a:close/>
                  <a:moveTo>
                    <a:pt x="28908" y="0"/>
                  </a:moveTo>
                  <a:lnTo>
                    <a:pt x="99806" y="0"/>
                  </a:lnTo>
                  <a:lnTo>
                    <a:pt x="99806" y="51033"/>
                  </a:lnTo>
                  <a:lnTo>
                    <a:pt x="28908" y="51033"/>
                  </a:lnTo>
                  <a:lnTo>
                    <a:pt x="28908" y="0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A86E645-8CAD-BEFC-0772-FAA2A91CC142}"/>
                </a:ext>
              </a:extLst>
            </p:cNvPr>
            <p:cNvSpPr/>
            <p:nvPr/>
          </p:nvSpPr>
          <p:spPr>
            <a:xfrm>
              <a:off x="1974737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7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9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7A4BAD4-57DF-A5A4-2228-E6C292167B71}"/>
                </a:ext>
              </a:extLst>
            </p:cNvPr>
            <p:cNvSpPr/>
            <p:nvPr/>
          </p:nvSpPr>
          <p:spPr>
            <a:xfrm>
              <a:off x="210635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6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645DE96-2613-55CF-3E67-978A764095FE}"/>
                </a:ext>
              </a:extLst>
            </p:cNvPr>
            <p:cNvSpPr/>
            <p:nvPr/>
          </p:nvSpPr>
          <p:spPr>
            <a:xfrm>
              <a:off x="2249767" y="1694759"/>
              <a:ext cx="252582" cy="310398"/>
            </a:xfrm>
            <a:custGeom>
              <a:avLst/>
              <a:gdLst>
                <a:gd name="connsiteX0" fmla="*/ 162 w 252582"/>
                <a:gd name="connsiteY0" fmla="*/ 310237 h 310398"/>
                <a:gd name="connsiteX1" fmla="*/ 162 w 252582"/>
                <a:gd name="connsiteY1" fmla="*/ 0 h 310398"/>
                <a:gd name="connsiteX2" fmla="*/ 149062 w 252582"/>
                <a:gd name="connsiteY2" fmla="*/ 0 h 310398"/>
                <a:gd name="connsiteX3" fmla="*/ 227550 w 252582"/>
                <a:gd name="connsiteY3" fmla="*/ 28262 h 310398"/>
                <a:gd name="connsiteX4" fmla="*/ 252582 w 252582"/>
                <a:gd name="connsiteY4" fmla="*/ 104166 h 310398"/>
                <a:gd name="connsiteX5" fmla="*/ 236433 w 252582"/>
                <a:gd name="connsiteY5" fmla="*/ 158106 h 310398"/>
                <a:gd name="connsiteX6" fmla="*/ 190890 w 252582"/>
                <a:gd name="connsiteY6" fmla="*/ 190890 h 310398"/>
                <a:gd name="connsiteX7" fmla="*/ 203164 w 252582"/>
                <a:gd name="connsiteY7" fmla="*/ 204456 h 310398"/>
                <a:gd name="connsiteX8" fmla="*/ 212531 w 252582"/>
                <a:gd name="connsiteY8" fmla="*/ 223674 h 310398"/>
                <a:gd name="connsiteX9" fmla="*/ 250160 w 252582"/>
                <a:gd name="connsiteY9" fmla="*/ 310399 h 310398"/>
                <a:gd name="connsiteX10" fmla="*/ 182654 w 252582"/>
                <a:gd name="connsiteY10" fmla="*/ 310399 h 310398"/>
                <a:gd name="connsiteX11" fmla="*/ 145994 w 252582"/>
                <a:gd name="connsiteY11" fmla="*/ 227066 h 310398"/>
                <a:gd name="connsiteX12" fmla="*/ 135335 w 252582"/>
                <a:gd name="connsiteY12" fmla="*/ 212047 h 310398"/>
                <a:gd name="connsiteX13" fmla="*/ 116117 w 252582"/>
                <a:gd name="connsiteY13" fmla="*/ 207686 h 310398"/>
                <a:gd name="connsiteX14" fmla="*/ 65084 w 252582"/>
                <a:gd name="connsiteY14" fmla="*/ 207686 h 310398"/>
                <a:gd name="connsiteX15" fmla="*/ 65084 w 252582"/>
                <a:gd name="connsiteY15" fmla="*/ 310237 h 310398"/>
                <a:gd name="connsiteX16" fmla="*/ 0 w 252582"/>
                <a:gd name="connsiteY16" fmla="*/ 310237 h 310398"/>
                <a:gd name="connsiteX17" fmla="*/ 65084 w 252582"/>
                <a:gd name="connsiteY17" fmla="*/ 153746 h 310398"/>
                <a:gd name="connsiteX18" fmla="*/ 132105 w 252582"/>
                <a:gd name="connsiteY18" fmla="*/ 153746 h 310398"/>
                <a:gd name="connsiteX19" fmla="*/ 172157 w 252582"/>
                <a:gd name="connsiteY19" fmla="*/ 142441 h 310398"/>
                <a:gd name="connsiteX20" fmla="*/ 186691 w 252582"/>
                <a:gd name="connsiteY20" fmla="*/ 104166 h 310398"/>
                <a:gd name="connsiteX21" fmla="*/ 174095 w 252582"/>
                <a:gd name="connsiteY21" fmla="*/ 66053 h 310398"/>
                <a:gd name="connsiteX22" fmla="*/ 135981 w 252582"/>
                <a:gd name="connsiteY22" fmla="*/ 53940 h 310398"/>
                <a:gd name="connsiteX23" fmla="*/ 65245 w 252582"/>
                <a:gd name="connsiteY23" fmla="*/ 53940 h 310398"/>
                <a:gd name="connsiteX24" fmla="*/ 65245 w 252582"/>
                <a:gd name="connsiteY24" fmla="*/ 153584 h 310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2582" h="310398">
                  <a:moveTo>
                    <a:pt x="162" y="310237"/>
                  </a:moveTo>
                  <a:lnTo>
                    <a:pt x="162" y="0"/>
                  </a:lnTo>
                  <a:lnTo>
                    <a:pt x="149062" y="0"/>
                  </a:lnTo>
                  <a:cubicBezTo>
                    <a:pt x="184753" y="0"/>
                    <a:pt x="210916" y="9367"/>
                    <a:pt x="227550" y="28262"/>
                  </a:cubicBezTo>
                  <a:cubicBezTo>
                    <a:pt x="244184" y="46996"/>
                    <a:pt x="252582" y="72351"/>
                    <a:pt x="252582" y="104166"/>
                  </a:cubicBezTo>
                  <a:cubicBezTo>
                    <a:pt x="252582" y="124999"/>
                    <a:pt x="247253" y="143087"/>
                    <a:pt x="236433" y="158106"/>
                  </a:cubicBezTo>
                  <a:cubicBezTo>
                    <a:pt x="225612" y="173126"/>
                    <a:pt x="210432" y="184107"/>
                    <a:pt x="190890" y="190890"/>
                  </a:cubicBezTo>
                  <a:cubicBezTo>
                    <a:pt x="196058" y="195089"/>
                    <a:pt x="200096" y="199611"/>
                    <a:pt x="203164" y="204456"/>
                  </a:cubicBezTo>
                  <a:cubicBezTo>
                    <a:pt x="206233" y="209301"/>
                    <a:pt x="209301" y="215761"/>
                    <a:pt x="212531" y="223674"/>
                  </a:cubicBezTo>
                  <a:lnTo>
                    <a:pt x="250160" y="310399"/>
                  </a:lnTo>
                  <a:lnTo>
                    <a:pt x="182654" y="310399"/>
                  </a:lnTo>
                  <a:lnTo>
                    <a:pt x="145994" y="227066"/>
                  </a:lnTo>
                  <a:cubicBezTo>
                    <a:pt x="142764" y="219960"/>
                    <a:pt x="139211" y="214953"/>
                    <a:pt x="135335" y="212047"/>
                  </a:cubicBezTo>
                  <a:cubicBezTo>
                    <a:pt x="131459" y="209140"/>
                    <a:pt x="124999" y="207686"/>
                    <a:pt x="116117" y="207686"/>
                  </a:cubicBezTo>
                  <a:lnTo>
                    <a:pt x="65084" y="207686"/>
                  </a:lnTo>
                  <a:lnTo>
                    <a:pt x="65084" y="310237"/>
                  </a:lnTo>
                  <a:lnTo>
                    <a:pt x="0" y="310237"/>
                  </a:lnTo>
                  <a:close/>
                  <a:moveTo>
                    <a:pt x="65084" y="153746"/>
                  </a:moveTo>
                  <a:lnTo>
                    <a:pt x="132105" y="153746"/>
                  </a:lnTo>
                  <a:cubicBezTo>
                    <a:pt x="149062" y="153746"/>
                    <a:pt x="162467" y="150031"/>
                    <a:pt x="172157" y="142441"/>
                  </a:cubicBezTo>
                  <a:cubicBezTo>
                    <a:pt x="181846" y="134851"/>
                    <a:pt x="186691" y="122092"/>
                    <a:pt x="186691" y="104166"/>
                  </a:cubicBezTo>
                  <a:cubicBezTo>
                    <a:pt x="186691" y="86240"/>
                    <a:pt x="182492" y="74127"/>
                    <a:pt x="174095" y="66053"/>
                  </a:cubicBezTo>
                  <a:cubicBezTo>
                    <a:pt x="165697" y="57978"/>
                    <a:pt x="153100" y="53940"/>
                    <a:pt x="135981" y="53940"/>
                  </a:cubicBezTo>
                  <a:lnTo>
                    <a:pt x="65245" y="53940"/>
                  </a:lnTo>
                  <a:lnTo>
                    <a:pt x="65245" y="153584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AAC428B-CD49-9B1A-BB49-D4825E66A679}"/>
                </a:ext>
              </a:extLst>
            </p:cNvPr>
            <p:cNvSpPr/>
            <p:nvPr/>
          </p:nvSpPr>
          <p:spPr>
            <a:xfrm>
              <a:off x="2530612" y="1772117"/>
              <a:ext cx="225450" cy="237886"/>
            </a:xfrm>
            <a:custGeom>
              <a:avLst/>
              <a:gdLst>
                <a:gd name="connsiteX0" fmla="*/ 128714 w 225450"/>
                <a:gd name="connsiteY0" fmla="*/ 237725 h 237886"/>
                <a:gd name="connsiteX1" fmla="*/ 34722 w 225450"/>
                <a:gd name="connsiteY1" fmla="*/ 208171 h 237886"/>
                <a:gd name="connsiteX2" fmla="*/ 0 w 225450"/>
                <a:gd name="connsiteY2" fmla="*/ 118378 h 237886"/>
                <a:gd name="connsiteX3" fmla="*/ 29231 w 225450"/>
                <a:gd name="connsiteY3" fmla="*/ 31977 h 237886"/>
                <a:gd name="connsiteX4" fmla="*/ 116117 w 225450"/>
                <a:gd name="connsiteY4" fmla="*/ 0 h 237886"/>
                <a:gd name="connsiteX5" fmla="*/ 197350 w 225450"/>
                <a:gd name="connsiteY5" fmla="*/ 27778 h 237886"/>
                <a:gd name="connsiteX6" fmla="*/ 225451 w 225450"/>
                <a:gd name="connsiteY6" fmla="*/ 100290 h 237886"/>
                <a:gd name="connsiteX7" fmla="*/ 225451 w 225450"/>
                <a:gd name="connsiteY7" fmla="*/ 141634 h 237886"/>
                <a:gd name="connsiteX8" fmla="*/ 60239 w 225450"/>
                <a:gd name="connsiteY8" fmla="*/ 141634 h 237886"/>
                <a:gd name="connsiteX9" fmla="*/ 85594 w 225450"/>
                <a:gd name="connsiteY9" fmla="*/ 179262 h 237886"/>
                <a:gd name="connsiteX10" fmla="*/ 142280 w 225450"/>
                <a:gd name="connsiteY10" fmla="*/ 189437 h 237886"/>
                <a:gd name="connsiteX11" fmla="*/ 179585 w 225450"/>
                <a:gd name="connsiteY11" fmla="*/ 186045 h 237886"/>
                <a:gd name="connsiteX12" fmla="*/ 212046 w 225450"/>
                <a:gd name="connsiteY12" fmla="*/ 177324 h 237886"/>
                <a:gd name="connsiteX13" fmla="*/ 212046 w 225450"/>
                <a:gd name="connsiteY13" fmla="*/ 223513 h 237886"/>
                <a:gd name="connsiteX14" fmla="*/ 174902 w 225450"/>
                <a:gd name="connsiteY14" fmla="*/ 234333 h 237886"/>
                <a:gd name="connsiteX15" fmla="*/ 128714 w 225450"/>
                <a:gd name="connsiteY15" fmla="*/ 237886 h 237886"/>
                <a:gd name="connsiteX16" fmla="*/ 60400 w 225450"/>
                <a:gd name="connsiteY16" fmla="*/ 101421 h 237886"/>
                <a:gd name="connsiteX17" fmla="*/ 168765 w 225450"/>
                <a:gd name="connsiteY17" fmla="*/ 101421 h 237886"/>
                <a:gd name="connsiteX18" fmla="*/ 168765 w 225450"/>
                <a:gd name="connsiteY18" fmla="*/ 88824 h 237886"/>
                <a:gd name="connsiteX19" fmla="*/ 157137 w 225450"/>
                <a:gd name="connsiteY19" fmla="*/ 57816 h 237886"/>
                <a:gd name="connsiteX20" fmla="*/ 118055 w 225450"/>
                <a:gd name="connsiteY20" fmla="*/ 46511 h 237886"/>
                <a:gd name="connsiteX21" fmla="*/ 72997 w 225450"/>
                <a:gd name="connsiteY21" fmla="*/ 59593 h 237886"/>
                <a:gd name="connsiteX22" fmla="*/ 60239 w 225450"/>
                <a:gd name="connsiteY22" fmla="*/ 101421 h 23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450" h="237886">
                  <a:moveTo>
                    <a:pt x="128714" y="237725"/>
                  </a:moveTo>
                  <a:cubicBezTo>
                    <a:pt x="89147" y="237725"/>
                    <a:pt x="57816" y="227873"/>
                    <a:pt x="34722" y="208171"/>
                  </a:cubicBezTo>
                  <a:cubicBezTo>
                    <a:pt x="11628" y="188468"/>
                    <a:pt x="0" y="158429"/>
                    <a:pt x="0" y="118378"/>
                  </a:cubicBezTo>
                  <a:cubicBezTo>
                    <a:pt x="0" y="82041"/>
                    <a:pt x="9690" y="53294"/>
                    <a:pt x="29231" y="31977"/>
                  </a:cubicBezTo>
                  <a:cubicBezTo>
                    <a:pt x="48772" y="10659"/>
                    <a:pt x="77680" y="0"/>
                    <a:pt x="116117" y="0"/>
                  </a:cubicBezTo>
                  <a:cubicBezTo>
                    <a:pt x="151485" y="0"/>
                    <a:pt x="178455" y="9205"/>
                    <a:pt x="197350" y="27778"/>
                  </a:cubicBezTo>
                  <a:cubicBezTo>
                    <a:pt x="216084" y="46188"/>
                    <a:pt x="225451" y="70413"/>
                    <a:pt x="225451" y="100290"/>
                  </a:cubicBezTo>
                  <a:lnTo>
                    <a:pt x="225451" y="141634"/>
                  </a:lnTo>
                  <a:lnTo>
                    <a:pt x="60239" y="141634"/>
                  </a:lnTo>
                  <a:cubicBezTo>
                    <a:pt x="63792" y="159883"/>
                    <a:pt x="72189" y="172480"/>
                    <a:pt x="85594" y="179262"/>
                  </a:cubicBezTo>
                  <a:cubicBezTo>
                    <a:pt x="98998" y="186045"/>
                    <a:pt x="117732" y="189437"/>
                    <a:pt x="142280" y="189437"/>
                  </a:cubicBezTo>
                  <a:cubicBezTo>
                    <a:pt x="154553" y="189437"/>
                    <a:pt x="166989" y="188306"/>
                    <a:pt x="179585" y="186045"/>
                  </a:cubicBezTo>
                  <a:cubicBezTo>
                    <a:pt x="192344" y="183784"/>
                    <a:pt x="203164" y="180877"/>
                    <a:pt x="212046" y="177324"/>
                  </a:cubicBezTo>
                  <a:lnTo>
                    <a:pt x="212046" y="223513"/>
                  </a:lnTo>
                  <a:cubicBezTo>
                    <a:pt x="201388" y="228358"/>
                    <a:pt x="189114" y="231911"/>
                    <a:pt x="174902" y="234333"/>
                  </a:cubicBezTo>
                  <a:cubicBezTo>
                    <a:pt x="160690" y="236756"/>
                    <a:pt x="145348" y="237886"/>
                    <a:pt x="128714" y="237886"/>
                  </a:cubicBezTo>
                  <a:moveTo>
                    <a:pt x="60400" y="101421"/>
                  </a:moveTo>
                  <a:lnTo>
                    <a:pt x="168765" y="101421"/>
                  </a:lnTo>
                  <a:lnTo>
                    <a:pt x="168765" y="88824"/>
                  </a:lnTo>
                  <a:cubicBezTo>
                    <a:pt x="168765" y="75581"/>
                    <a:pt x="164889" y="65245"/>
                    <a:pt x="157137" y="57816"/>
                  </a:cubicBezTo>
                  <a:cubicBezTo>
                    <a:pt x="149385" y="50226"/>
                    <a:pt x="136466" y="46511"/>
                    <a:pt x="118055" y="46511"/>
                  </a:cubicBezTo>
                  <a:cubicBezTo>
                    <a:pt x="96576" y="46511"/>
                    <a:pt x="81556" y="50872"/>
                    <a:pt x="72997" y="59593"/>
                  </a:cubicBezTo>
                  <a:cubicBezTo>
                    <a:pt x="64438" y="68314"/>
                    <a:pt x="60239" y="82202"/>
                    <a:pt x="60239" y="101421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7463CDB-37AB-0FE2-3777-E54D9C0D8446}"/>
                </a:ext>
              </a:extLst>
            </p:cNvPr>
            <p:cNvSpPr/>
            <p:nvPr/>
          </p:nvSpPr>
          <p:spPr>
            <a:xfrm>
              <a:off x="2791753" y="1772117"/>
              <a:ext cx="224320" cy="238047"/>
            </a:xfrm>
            <a:custGeom>
              <a:avLst/>
              <a:gdLst>
                <a:gd name="connsiteX0" fmla="*/ 81395 w 224320"/>
                <a:gd name="connsiteY0" fmla="*/ 237725 h 238047"/>
                <a:gd name="connsiteX1" fmla="*/ 41182 w 224320"/>
                <a:gd name="connsiteY1" fmla="*/ 229811 h 238047"/>
                <a:gd name="connsiteX2" fmla="*/ 11305 w 224320"/>
                <a:gd name="connsiteY2" fmla="*/ 206233 h 238047"/>
                <a:gd name="connsiteX3" fmla="*/ 0 w 224320"/>
                <a:gd name="connsiteY3" fmla="*/ 166989 h 238047"/>
                <a:gd name="connsiteX4" fmla="*/ 23902 w 224320"/>
                <a:gd name="connsiteY4" fmla="*/ 113048 h 238047"/>
                <a:gd name="connsiteX5" fmla="*/ 94476 w 224320"/>
                <a:gd name="connsiteY5" fmla="*/ 92861 h 238047"/>
                <a:gd name="connsiteX6" fmla="*/ 161982 w 224320"/>
                <a:gd name="connsiteY6" fmla="*/ 92861 h 238047"/>
                <a:gd name="connsiteX7" fmla="*/ 161982 w 224320"/>
                <a:gd name="connsiteY7" fmla="*/ 86563 h 238047"/>
                <a:gd name="connsiteX8" fmla="*/ 150193 w 224320"/>
                <a:gd name="connsiteY8" fmla="*/ 56686 h 238047"/>
                <a:gd name="connsiteX9" fmla="*/ 102713 w 224320"/>
                <a:gd name="connsiteY9" fmla="*/ 47965 h 238047"/>
                <a:gd name="connsiteX10" fmla="*/ 27616 w 224320"/>
                <a:gd name="connsiteY10" fmla="*/ 60077 h 238047"/>
                <a:gd name="connsiteX11" fmla="*/ 27616 w 224320"/>
                <a:gd name="connsiteY11" fmla="*/ 14373 h 238047"/>
                <a:gd name="connsiteX12" fmla="*/ 66376 w 224320"/>
                <a:gd name="connsiteY12" fmla="*/ 4037 h 238047"/>
                <a:gd name="connsiteX13" fmla="*/ 116278 w 224320"/>
                <a:gd name="connsiteY13" fmla="*/ 0 h 238047"/>
                <a:gd name="connsiteX14" fmla="*/ 196058 w 224320"/>
                <a:gd name="connsiteY14" fmla="*/ 20995 h 238047"/>
                <a:gd name="connsiteX15" fmla="*/ 224320 w 224320"/>
                <a:gd name="connsiteY15" fmla="*/ 88178 h 238047"/>
                <a:gd name="connsiteX16" fmla="*/ 224320 w 224320"/>
                <a:gd name="connsiteY16" fmla="*/ 233203 h 238047"/>
                <a:gd name="connsiteX17" fmla="*/ 167958 w 224320"/>
                <a:gd name="connsiteY17" fmla="*/ 233203 h 238047"/>
                <a:gd name="connsiteX18" fmla="*/ 164566 w 224320"/>
                <a:gd name="connsiteY18" fmla="*/ 212531 h 238047"/>
                <a:gd name="connsiteX19" fmla="*/ 131298 w 224320"/>
                <a:gd name="connsiteY19" fmla="*/ 231265 h 238047"/>
                <a:gd name="connsiteX20" fmla="*/ 81718 w 224320"/>
                <a:gd name="connsiteY20" fmla="*/ 238048 h 238047"/>
                <a:gd name="connsiteX21" fmla="*/ 99321 w 224320"/>
                <a:gd name="connsiteY21" fmla="*/ 194928 h 238047"/>
                <a:gd name="connsiteX22" fmla="*/ 136950 w 224320"/>
                <a:gd name="connsiteY22" fmla="*/ 187660 h 238047"/>
                <a:gd name="connsiteX23" fmla="*/ 161982 w 224320"/>
                <a:gd name="connsiteY23" fmla="*/ 169411 h 238047"/>
                <a:gd name="connsiteX24" fmla="*/ 161982 w 224320"/>
                <a:gd name="connsiteY24" fmla="*/ 133236 h 238047"/>
                <a:gd name="connsiteX25" fmla="*/ 95930 w 224320"/>
                <a:gd name="connsiteY25" fmla="*/ 133236 h 238047"/>
                <a:gd name="connsiteX26" fmla="*/ 57816 w 224320"/>
                <a:gd name="connsiteY26" fmla="*/ 164566 h 238047"/>
                <a:gd name="connsiteX27" fmla="*/ 99321 w 224320"/>
                <a:gd name="connsiteY27" fmla="*/ 194928 h 238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4320" h="238047">
                  <a:moveTo>
                    <a:pt x="81395" y="237725"/>
                  </a:moveTo>
                  <a:cubicBezTo>
                    <a:pt x="67022" y="237725"/>
                    <a:pt x="53456" y="235141"/>
                    <a:pt x="41182" y="229811"/>
                  </a:cubicBezTo>
                  <a:cubicBezTo>
                    <a:pt x="28747" y="224482"/>
                    <a:pt x="18895" y="216568"/>
                    <a:pt x="11305" y="206233"/>
                  </a:cubicBezTo>
                  <a:cubicBezTo>
                    <a:pt x="3715" y="195735"/>
                    <a:pt x="0" y="182654"/>
                    <a:pt x="0" y="166989"/>
                  </a:cubicBezTo>
                  <a:cubicBezTo>
                    <a:pt x="0" y="144540"/>
                    <a:pt x="7913" y="126453"/>
                    <a:pt x="23902" y="113048"/>
                  </a:cubicBezTo>
                  <a:cubicBezTo>
                    <a:pt x="39729" y="99644"/>
                    <a:pt x="63307" y="92861"/>
                    <a:pt x="94476" y="92861"/>
                  </a:cubicBezTo>
                  <a:lnTo>
                    <a:pt x="161982" y="92861"/>
                  </a:lnTo>
                  <a:lnTo>
                    <a:pt x="161982" y="86563"/>
                  </a:lnTo>
                  <a:cubicBezTo>
                    <a:pt x="161982" y="72351"/>
                    <a:pt x="158106" y="62500"/>
                    <a:pt x="150193" y="56686"/>
                  </a:cubicBezTo>
                  <a:cubicBezTo>
                    <a:pt x="142280" y="50872"/>
                    <a:pt x="126453" y="47965"/>
                    <a:pt x="102713" y="47965"/>
                  </a:cubicBezTo>
                  <a:cubicBezTo>
                    <a:pt x="76711" y="47965"/>
                    <a:pt x="51679" y="52002"/>
                    <a:pt x="27616" y="60077"/>
                  </a:cubicBezTo>
                  <a:lnTo>
                    <a:pt x="27616" y="14373"/>
                  </a:lnTo>
                  <a:cubicBezTo>
                    <a:pt x="38275" y="10174"/>
                    <a:pt x="51195" y="6783"/>
                    <a:pt x="66376" y="4037"/>
                  </a:cubicBezTo>
                  <a:cubicBezTo>
                    <a:pt x="81556" y="1292"/>
                    <a:pt x="98191" y="0"/>
                    <a:pt x="116278" y="0"/>
                  </a:cubicBezTo>
                  <a:cubicBezTo>
                    <a:pt x="150677" y="0"/>
                    <a:pt x="177163" y="6944"/>
                    <a:pt x="196058" y="20995"/>
                  </a:cubicBezTo>
                  <a:cubicBezTo>
                    <a:pt x="214792" y="34884"/>
                    <a:pt x="224320" y="57332"/>
                    <a:pt x="224320" y="88178"/>
                  </a:cubicBezTo>
                  <a:lnTo>
                    <a:pt x="224320" y="233203"/>
                  </a:lnTo>
                  <a:lnTo>
                    <a:pt x="167958" y="233203"/>
                  </a:lnTo>
                  <a:lnTo>
                    <a:pt x="164566" y="212531"/>
                  </a:lnTo>
                  <a:cubicBezTo>
                    <a:pt x="155522" y="220606"/>
                    <a:pt x="144541" y="226743"/>
                    <a:pt x="131298" y="231265"/>
                  </a:cubicBezTo>
                  <a:cubicBezTo>
                    <a:pt x="118055" y="235787"/>
                    <a:pt x="101582" y="238048"/>
                    <a:pt x="81718" y="238048"/>
                  </a:cubicBezTo>
                  <a:moveTo>
                    <a:pt x="99321" y="194928"/>
                  </a:moveTo>
                  <a:cubicBezTo>
                    <a:pt x="113694" y="194928"/>
                    <a:pt x="126291" y="192505"/>
                    <a:pt x="136950" y="187660"/>
                  </a:cubicBezTo>
                  <a:cubicBezTo>
                    <a:pt x="147609" y="182815"/>
                    <a:pt x="155845" y="176840"/>
                    <a:pt x="161982" y="169411"/>
                  </a:cubicBezTo>
                  <a:lnTo>
                    <a:pt x="161982" y="133236"/>
                  </a:lnTo>
                  <a:lnTo>
                    <a:pt x="95930" y="133236"/>
                  </a:lnTo>
                  <a:cubicBezTo>
                    <a:pt x="70575" y="133236"/>
                    <a:pt x="57816" y="143733"/>
                    <a:pt x="57816" y="164566"/>
                  </a:cubicBezTo>
                  <a:cubicBezTo>
                    <a:pt x="57816" y="185399"/>
                    <a:pt x="71544" y="194928"/>
                    <a:pt x="99321" y="194928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08BFAC4-2341-4DB0-DA72-8D8D8881A104}"/>
                </a:ext>
              </a:extLst>
            </p:cNvPr>
            <p:cNvSpPr/>
            <p:nvPr/>
          </p:nvSpPr>
          <p:spPr>
            <a:xfrm>
              <a:off x="3068238" y="1680386"/>
              <a:ext cx="106588" cy="329455"/>
            </a:xfrm>
            <a:custGeom>
              <a:avLst/>
              <a:gdLst>
                <a:gd name="connsiteX0" fmla="*/ 63630 w 106588"/>
                <a:gd name="connsiteY0" fmla="*/ 329455 h 329455"/>
                <a:gd name="connsiteX1" fmla="*/ 15181 w 106588"/>
                <a:gd name="connsiteY1" fmla="*/ 314113 h 329455"/>
                <a:gd name="connsiteX2" fmla="*/ 0 w 106588"/>
                <a:gd name="connsiteY2" fmla="*/ 265018 h 329455"/>
                <a:gd name="connsiteX3" fmla="*/ 0 w 106588"/>
                <a:gd name="connsiteY3" fmla="*/ 0 h 329455"/>
                <a:gd name="connsiteX4" fmla="*/ 65084 w 106588"/>
                <a:gd name="connsiteY4" fmla="*/ 0 h 329455"/>
                <a:gd name="connsiteX5" fmla="*/ 65084 w 106588"/>
                <a:gd name="connsiteY5" fmla="*/ 259688 h 329455"/>
                <a:gd name="connsiteX6" fmla="*/ 69929 w 106588"/>
                <a:gd name="connsiteY6" fmla="*/ 276323 h 329455"/>
                <a:gd name="connsiteX7" fmla="*/ 83979 w 106588"/>
                <a:gd name="connsiteY7" fmla="*/ 280845 h 329455"/>
                <a:gd name="connsiteX8" fmla="*/ 106588 w 106588"/>
                <a:gd name="connsiteY8" fmla="*/ 277453 h 329455"/>
                <a:gd name="connsiteX9" fmla="*/ 106588 w 106588"/>
                <a:gd name="connsiteY9" fmla="*/ 322188 h 329455"/>
                <a:gd name="connsiteX10" fmla="*/ 63792 w 106588"/>
                <a:gd name="connsiteY10" fmla="*/ 329455 h 32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588" h="329455">
                  <a:moveTo>
                    <a:pt x="63630" y="329455"/>
                  </a:moveTo>
                  <a:cubicBezTo>
                    <a:pt x="41505" y="329455"/>
                    <a:pt x="25355" y="324287"/>
                    <a:pt x="15181" y="314113"/>
                  </a:cubicBezTo>
                  <a:cubicBezTo>
                    <a:pt x="5006" y="303777"/>
                    <a:pt x="0" y="287466"/>
                    <a:pt x="0" y="265018"/>
                  </a:cubicBezTo>
                  <a:lnTo>
                    <a:pt x="0" y="0"/>
                  </a:lnTo>
                  <a:lnTo>
                    <a:pt x="65084" y="0"/>
                  </a:lnTo>
                  <a:lnTo>
                    <a:pt x="65084" y="259688"/>
                  </a:lnTo>
                  <a:cubicBezTo>
                    <a:pt x="65084" y="267763"/>
                    <a:pt x="66698" y="273254"/>
                    <a:pt x="69929" y="276323"/>
                  </a:cubicBezTo>
                  <a:cubicBezTo>
                    <a:pt x="73158" y="279391"/>
                    <a:pt x="77842" y="280845"/>
                    <a:pt x="83979" y="280845"/>
                  </a:cubicBezTo>
                  <a:cubicBezTo>
                    <a:pt x="92377" y="280845"/>
                    <a:pt x="99805" y="279714"/>
                    <a:pt x="106588" y="277453"/>
                  </a:cubicBezTo>
                  <a:lnTo>
                    <a:pt x="106588" y="322188"/>
                  </a:lnTo>
                  <a:cubicBezTo>
                    <a:pt x="94315" y="327033"/>
                    <a:pt x="80103" y="329455"/>
                    <a:pt x="63792" y="329455"/>
                  </a:cubicBez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3722B90-29B1-F898-C522-E624496D998E}"/>
                </a:ext>
              </a:extLst>
            </p:cNvPr>
            <p:cNvSpPr/>
            <p:nvPr/>
          </p:nvSpPr>
          <p:spPr>
            <a:xfrm>
              <a:off x="651749" y="1722698"/>
              <a:ext cx="500481" cy="262110"/>
            </a:xfrm>
            <a:custGeom>
              <a:avLst/>
              <a:gdLst>
                <a:gd name="connsiteX0" fmla="*/ 0 w 500481"/>
                <a:gd name="connsiteY0" fmla="*/ 0 h 262110"/>
                <a:gd name="connsiteX1" fmla="*/ 323 w 500481"/>
                <a:gd name="connsiteY1" fmla="*/ 122415 h 262110"/>
                <a:gd name="connsiteX2" fmla="*/ 499351 w 500481"/>
                <a:gd name="connsiteY2" fmla="*/ 262111 h 262110"/>
                <a:gd name="connsiteX3" fmla="*/ 500481 w 500481"/>
                <a:gd name="connsiteY3" fmla="*/ 137273 h 262110"/>
                <a:gd name="connsiteX4" fmla="*/ 0 w 500481"/>
                <a:gd name="connsiteY4" fmla="*/ 0 h 26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1" h="262110">
                  <a:moveTo>
                    <a:pt x="0" y="0"/>
                  </a:moveTo>
                  <a:lnTo>
                    <a:pt x="323" y="122415"/>
                  </a:lnTo>
                  <a:lnTo>
                    <a:pt x="499351" y="262111"/>
                  </a:lnTo>
                  <a:lnTo>
                    <a:pt x="500481" y="137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9E2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1C811EA-B874-FC4D-AC5D-9F298EA8DCAB}"/>
                </a:ext>
              </a:extLst>
            </p:cNvPr>
            <p:cNvSpPr/>
            <p:nvPr/>
          </p:nvSpPr>
          <p:spPr>
            <a:xfrm>
              <a:off x="891088" y="1570890"/>
              <a:ext cx="4360" cy="968"/>
            </a:xfrm>
            <a:custGeom>
              <a:avLst/>
              <a:gdLst>
                <a:gd name="connsiteX0" fmla="*/ 0 w 4360"/>
                <a:gd name="connsiteY0" fmla="*/ 969 h 968"/>
                <a:gd name="connsiteX1" fmla="*/ 4360 w 4360"/>
                <a:gd name="connsiteY1" fmla="*/ 0 h 968"/>
                <a:gd name="connsiteX2" fmla="*/ 0 w 4360"/>
                <a:gd name="connsiteY2" fmla="*/ 969 h 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60" h="968">
                  <a:moveTo>
                    <a:pt x="0" y="969"/>
                  </a:moveTo>
                  <a:cubicBezTo>
                    <a:pt x="1453" y="646"/>
                    <a:pt x="2907" y="323"/>
                    <a:pt x="4360" y="0"/>
                  </a:cubicBezTo>
                  <a:cubicBezTo>
                    <a:pt x="2907" y="323"/>
                    <a:pt x="1453" y="484"/>
                    <a:pt x="0" y="969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4E90165-47C0-2B86-1A18-2DA8BC6955FD}"/>
                </a:ext>
              </a:extLst>
            </p:cNvPr>
            <p:cNvSpPr/>
            <p:nvPr/>
          </p:nvSpPr>
          <p:spPr>
            <a:xfrm>
              <a:off x="895448" y="1570191"/>
              <a:ext cx="257427" cy="218882"/>
            </a:xfrm>
            <a:custGeom>
              <a:avLst/>
              <a:gdLst>
                <a:gd name="connsiteX0" fmla="*/ 8559 w 257427"/>
                <a:gd name="connsiteY0" fmla="*/ 218075 h 218882"/>
                <a:gd name="connsiteX1" fmla="*/ 257427 w 257427"/>
                <a:gd name="connsiteY1" fmla="*/ 162035 h 218882"/>
                <a:gd name="connsiteX2" fmla="*/ 257427 w 257427"/>
                <a:gd name="connsiteY2" fmla="*/ 161712 h 218882"/>
                <a:gd name="connsiteX3" fmla="*/ 237240 w 257427"/>
                <a:gd name="connsiteY3" fmla="*/ 126829 h 218882"/>
                <a:gd name="connsiteX4" fmla="*/ 26970 w 257427"/>
                <a:gd name="connsiteY4" fmla="*/ 5383 h 218882"/>
                <a:gd name="connsiteX5" fmla="*/ 0 w 257427"/>
                <a:gd name="connsiteY5" fmla="*/ 538 h 218882"/>
                <a:gd name="connsiteX6" fmla="*/ 4683 w 257427"/>
                <a:gd name="connsiteY6" fmla="*/ 53 h 218882"/>
                <a:gd name="connsiteX7" fmla="*/ 4683 w 257427"/>
                <a:gd name="connsiteY7" fmla="*/ 218883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427" h="218882">
                  <a:moveTo>
                    <a:pt x="8559" y="218075"/>
                  </a:moveTo>
                  <a:lnTo>
                    <a:pt x="257427" y="162035"/>
                  </a:lnTo>
                  <a:lnTo>
                    <a:pt x="257427" y="161712"/>
                  </a:lnTo>
                  <a:cubicBezTo>
                    <a:pt x="257427" y="147339"/>
                    <a:pt x="249675" y="133935"/>
                    <a:pt x="237240" y="126829"/>
                  </a:cubicBezTo>
                  <a:lnTo>
                    <a:pt x="26970" y="5383"/>
                  </a:lnTo>
                  <a:cubicBezTo>
                    <a:pt x="18734" y="538"/>
                    <a:pt x="9205" y="-916"/>
                    <a:pt x="0" y="538"/>
                  </a:cubicBezTo>
                  <a:cubicBezTo>
                    <a:pt x="1615" y="376"/>
                    <a:pt x="3068" y="53"/>
                    <a:pt x="4683" y="53"/>
                  </a:cubicBezTo>
                  <a:lnTo>
                    <a:pt x="4683" y="218883"/>
                  </a:lnTo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A68A749-FCA4-D241-242C-173583F1ABE1}"/>
                </a:ext>
              </a:extLst>
            </p:cNvPr>
            <p:cNvSpPr/>
            <p:nvPr/>
          </p:nvSpPr>
          <p:spPr>
            <a:xfrm>
              <a:off x="886566" y="1572344"/>
              <a:ext cx="3229" cy="1130"/>
            </a:xfrm>
            <a:custGeom>
              <a:avLst/>
              <a:gdLst>
                <a:gd name="connsiteX0" fmla="*/ 0 w 3229"/>
                <a:gd name="connsiteY0" fmla="*/ 1130 h 1130"/>
                <a:gd name="connsiteX1" fmla="*/ 3230 w 3229"/>
                <a:gd name="connsiteY1" fmla="*/ 0 h 1130"/>
                <a:gd name="connsiteX2" fmla="*/ 0 w 3229"/>
                <a:gd name="connsiteY2" fmla="*/ 1130 h 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29" h="1130">
                  <a:moveTo>
                    <a:pt x="0" y="1130"/>
                  </a:moveTo>
                  <a:cubicBezTo>
                    <a:pt x="1130" y="646"/>
                    <a:pt x="2099" y="323"/>
                    <a:pt x="3230" y="0"/>
                  </a:cubicBezTo>
                  <a:cubicBezTo>
                    <a:pt x="2099" y="323"/>
                    <a:pt x="1130" y="646"/>
                    <a:pt x="0" y="113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1DDD443-3F05-4870-7FF1-CD6AD9139460}"/>
                </a:ext>
              </a:extLst>
            </p:cNvPr>
            <p:cNvSpPr/>
            <p:nvPr/>
          </p:nvSpPr>
          <p:spPr>
            <a:xfrm>
              <a:off x="882044" y="1573313"/>
              <a:ext cx="4521" cy="2260"/>
            </a:xfrm>
            <a:custGeom>
              <a:avLst/>
              <a:gdLst>
                <a:gd name="connsiteX0" fmla="*/ 0 w 4521"/>
                <a:gd name="connsiteY0" fmla="*/ 2261 h 2260"/>
                <a:gd name="connsiteX1" fmla="*/ 4522 w 4521"/>
                <a:gd name="connsiteY1" fmla="*/ 0 h 2260"/>
                <a:gd name="connsiteX2" fmla="*/ 0 w 4521"/>
                <a:gd name="connsiteY2" fmla="*/ 2261 h 2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21" h="2260">
                  <a:moveTo>
                    <a:pt x="0" y="2261"/>
                  </a:moveTo>
                  <a:cubicBezTo>
                    <a:pt x="1453" y="1453"/>
                    <a:pt x="2907" y="646"/>
                    <a:pt x="4522" y="0"/>
                  </a:cubicBezTo>
                  <a:cubicBezTo>
                    <a:pt x="3068" y="646"/>
                    <a:pt x="1453" y="1292"/>
                    <a:pt x="0" y="2261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6658A41-87C6-CF1A-BD08-C8C724AE2F90}"/>
                </a:ext>
              </a:extLst>
            </p:cNvPr>
            <p:cNvSpPr/>
            <p:nvPr/>
          </p:nvSpPr>
          <p:spPr>
            <a:xfrm>
              <a:off x="895448" y="1570890"/>
              <a:ext cx="161" cy="16149"/>
            </a:xfrm>
            <a:custGeom>
              <a:avLst/>
              <a:gdLst>
                <a:gd name="connsiteX0" fmla="*/ 0 w 161"/>
                <a:gd name="connsiteY0" fmla="*/ 0 h 16149"/>
                <a:gd name="connsiteX1" fmla="*/ 162 w 161"/>
                <a:gd name="connsiteY1" fmla="*/ 0 h 16149"/>
                <a:gd name="connsiteX2" fmla="*/ 0 w 161"/>
                <a:gd name="connsiteY2" fmla="*/ 0 h 1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" h="16149">
                  <a:moveTo>
                    <a:pt x="0" y="0"/>
                  </a:moveTo>
                  <a:cubicBezTo>
                    <a:pt x="0" y="0"/>
                    <a:pt x="0" y="0"/>
                    <a:pt x="162" y="0"/>
                  </a:cubicBezTo>
                  <a:cubicBezTo>
                    <a:pt x="162" y="0"/>
                    <a:pt x="162" y="0"/>
                    <a:pt x="0" y="0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4B1D3ED-816C-E1E9-2B78-B7749641976F}"/>
                </a:ext>
              </a:extLst>
            </p:cNvPr>
            <p:cNvSpPr/>
            <p:nvPr/>
          </p:nvSpPr>
          <p:spPr>
            <a:xfrm>
              <a:off x="889796" y="1571698"/>
              <a:ext cx="1291" cy="484"/>
            </a:xfrm>
            <a:custGeom>
              <a:avLst/>
              <a:gdLst>
                <a:gd name="connsiteX0" fmla="*/ 0 w 1291"/>
                <a:gd name="connsiteY0" fmla="*/ 484 h 484"/>
                <a:gd name="connsiteX1" fmla="*/ 1292 w 1291"/>
                <a:gd name="connsiteY1" fmla="*/ 0 h 484"/>
                <a:gd name="connsiteX2" fmla="*/ 0 w 1291"/>
                <a:gd name="connsiteY2" fmla="*/ 484 h 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1" h="484">
                  <a:moveTo>
                    <a:pt x="0" y="484"/>
                  </a:moveTo>
                  <a:cubicBezTo>
                    <a:pt x="0" y="484"/>
                    <a:pt x="807" y="161"/>
                    <a:pt x="1292" y="0"/>
                  </a:cubicBezTo>
                  <a:cubicBezTo>
                    <a:pt x="807" y="0"/>
                    <a:pt x="485" y="323"/>
                    <a:pt x="0" y="484"/>
                  </a:cubicBezTo>
                </a:path>
              </a:pathLst>
            </a:custGeom>
            <a:solidFill>
              <a:srgbClr val="4288C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4892719-2A9D-F5D4-EC7D-AD8A2FE00B3E}"/>
                </a:ext>
              </a:extLst>
            </p:cNvPr>
            <p:cNvSpPr/>
            <p:nvPr/>
          </p:nvSpPr>
          <p:spPr>
            <a:xfrm>
              <a:off x="651749" y="1570245"/>
              <a:ext cx="248544" cy="274707"/>
            </a:xfrm>
            <a:custGeom>
              <a:avLst/>
              <a:gdLst>
                <a:gd name="connsiteX0" fmla="*/ 248545 w 248544"/>
                <a:gd name="connsiteY0" fmla="*/ 0 h 274707"/>
                <a:gd name="connsiteX1" fmla="*/ 243861 w 248544"/>
                <a:gd name="connsiteY1" fmla="*/ 484 h 274707"/>
                <a:gd name="connsiteX2" fmla="*/ 243700 w 248544"/>
                <a:gd name="connsiteY2" fmla="*/ 484 h 274707"/>
                <a:gd name="connsiteX3" fmla="*/ 239339 w 248544"/>
                <a:gd name="connsiteY3" fmla="*/ 1453 h 274707"/>
                <a:gd name="connsiteX4" fmla="*/ 238048 w 248544"/>
                <a:gd name="connsiteY4" fmla="*/ 1938 h 274707"/>
                <a:gd name="connsiteX5" fmla="*/ 234818 w 248544"/>
                <a:gd name="connsiteY5" fmla="*/ 3068 h 274707"/>
                <a:gd name="connsiteX6" fmla="*/ 230296 w 248544"/>
                <a:gd name="connsiteY6" fmla="*/ 5329 h 274707"/>
                <a:gd name="connsiteX7" fmla="*/ 20187 w 248544"/>
                <a:gd name="connsiteY7" fmla="*/ 126614 h 274707"/>
                <a:gd name="connsiteX8" fmla="*/ 3068 w 248544"/>
                <a:gd name="connsiteY8" fmla="*/ 146155 h 274707"/>
                <a:gd name="connsiteX9" fmla="*/ 0 w 248544"/>
                <a:gd name="connsiteY9" fmla="*/ 161659 h 274707"/>
                <a:gd name="connsiteX10" fmla="*/ 0 w 248544"/>
                <a:gd name="connsiteY10" fmla="*/ 274708 h 274707"/>
                <a:gd name="connsiteX11" fmla="*/ 323 w 248544"/>
                <a:gd name="connsiteY11" fmla="*/ 274708 h 274707"/>
                <a:gd name="connsiteX12" fmla="*/ 248383 w 248544"/>
                <a:gd name="connsiteY12" fmla="*/ 218829 h 274707"/>
                <a:gd name="connsiteX13" fmla="*/ 248383 w 248544"/>
                <a:gd name="connsiteY13" fmla="*/ 0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248545" y="0"/>
                  </a:moveTo>
                  <a:cubicBezTo>
                    <a:pt x="246930" y="0"/>
                    <a:pt x="245476" y="323"/>
                    <a:pt x="243861" y="484"/>
                  </a:cubicBezTo>
                  <a:cubicBezTo>
                    <a:pt x="243861" y="484"/>
                    <a:pt x="243861" y="484"/>
                    <a:pt x="243700" y="484"/>
                  </a:cubicBezTo>
                  <a:cubicBezTo>
                    <a:pt x="242246" y="646"/>
                    <a:pt x="240793" y="969"/>
                    <a:pt x="239339" y="1453"/>
                  </a:cubicBezTo>
                  <a:cubicBezTo>
                    <a:pt x="238855" y="1453"/>
                    <a:pt x="238532" y="1776"/>
                    <a:pt x="238048" y="1938"/>
                  </a:cubicBezTo>
                  <a:cubicBezTo>
                    <a:pt x="236917" y="2261"/>
                    <a:pt x="235787" y="2584"/>
                    <a:pt x="234818" y="3068"/>
                  </a:cubicBezTo>
                  <a:cubicBezTo>
                    <a:pt x="233203" y="3714"/>
                    <a:pt x="231749" y="4360"/>
                    <a:pt x="230296" y="5329"/>
                  </a:cubicBezTo>
                  <a:lnTo>
                    <a:pt x="20187" y="126614"/>
                  </a:lnTo>
                  <a:cubicBezTo>
                    <a:pt x="12435" y="131136"/>
                    <a:pt x="6460" y="138081"/>
                    <a:pt x="3068" y="146155"/>
                  </a:cubicBezTo>
                  <a:cubicBezTo>
                    <a:pt x="1130" y="151000"/>
                    <a:pt x="0" y="156168"/>
                    <a:pt x="0" y="161659"/>
                  </a:cubicBezTo>
                  <a:lnTo>
                    <a:pt x="0" y="274708"/>
                  </a:lnTo>
                  <a:lnTo>
                    <a:pt x="323" y="274708"/>
                  </a:lnTo>
                  <a:cubicBezTo>
                    <a:pt x="323" y="274708"/>
                    <a:pt x="248383" y="218829"/>
                    <a:pt x="248383" y="218829"/>
                  </a:cubicBezTo>
                  <a:lnTo>
                    <a:pt x="248383" y="0"/>
                  </a:lnTo>
                  <a:close/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248DB9C-3D5B-8EC4-B720-B328A39E23E4}"/>
                </a:ext>
              </a:extLst>
            </p:cNvPr>
            <p:cNvSpPr/>
            <p:nvPr/>
          </p:nvSpPr>
          <p:spPr>
            <a:xfrm>
              <a:off x="651749" y="1915688"/>
              <a:ext cx="257265" cy="218882"/>
            </a:xfrm>
            <a:custGeom>
              <a:avLst/>
              <a:gdLst>
                <a:gd name="connsiteX0" fmla="*/ 248868 w 257265"/>
                <a:gd name="connsiteY0" fmla="*/ 808 h 218882"/>
                <a:gd name="connsiteX1" fmla="*/ 0 w 257265"/>
                <a:gd name="connsiteY1" fmla="*/ 57009 h 218882"/>
                <a:gd name="connsiteX2" fmla="*/ 0 w 257265"/>
                <a:gd name="connsiteY2" fmla="*/ 57332 h 218882"/>
                <a:gd name="connsiteX3" fmla="*/ 20187 w 257265"/>
                <a:gd name="connsiteY3" fmla="*/ 92215 h 218882"/>
                <a:gd name="connsiteX4" fmla="*/ 230296 w 257265"/>
                <a:gd name="connsiteY4" fmla="*/ 213500 h 218882"/>
                <a:gd name="connsiteX5" fmla="*/ 257266 w 257265"/>
                <a:gd name="connsiteY5" fmla="*/ 218345 h 218882"/>
                <a:gd name="connsiteX6" fmla="*/ 252582 w 257265"/>
                <a:gd name="connsiteY6" fmla="*/ 218829 h 218882"/>
                <a:gd name="connsiteX7" fmla="*/ 252582 w 257265"/>
                <a:gd name="connsiteY7" fmla="*/ 0 h 218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265" h="218882">
                  <a:moveTo>
                    <a:pt x="248868" y="808"/>
                  </a:moveTo>
                  <a:lnTo>
                    <a:pt x="0" y="57009"/>
                  </a:lnTo>
                  <a:lnTo>
                    <a:pt x="0" y="57332"/>
                  </a:lnTo>
                  <a:cubicBezTo>
                    <a:pt x="0" y="71705"/>
                    <a:pt x="7752" y="85109"/>
                    <a:pt x="20187" y="92215"/>
                  </a:cubicBezTo>
                  <a:lnTo>
                    <a:pt x="230296" y="213500"/>
                  </a:lnTo>
                  <a:cubicBezTo>
                    <a:pt x="238532" y="218345"/>
                    <a:pt x="248060" y="219798"/>
                    <a:pt x="257266" y="218345"/>
                  </a:cubicBezTo>
                  <a:cubicBezTo>
                    <a:pt x="255651" y="218506"/>
                    <a:pt x="254197" y="218829"/>
                    <a:pt x="252582" y="218829"/>
                  </a:cubicBezTo>
                  <a:lnTo>
                    <a:pt x="252582" y="0"/>
                  </a:lnTo>
                </a:path>
              </a:pathLst>
            </a:custGeom>
            <a:solidFill>
              <a:srgbClr val="017CD8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A7ADD37-C53A-809C-9C83-3BD5B02E17F1}"/>
                </a:ext>
              </a:extLst>
            </p:cNvPr>
            <p:cNvSpPr/>
            <p:nvPr/>
          </p:nvSpPr>
          <p:spPr>
            <a:xfrm>
              <a:off x="904331" y="1859810"/>
              <a:ext cx="248544" cy="274707"/>
            </a:xfrm>
            <a:custGeom>
              <a:avLst/>
              <a:gdLst>
                <a:gd name="connsiteX0" fmla="*/ 0 w 248544"/>
                <a:gd name="connsiteY0" fmla="*/ 274708 h 274707"/>
                <a:gd name="connsiteX1" fmla="*/ 4683 w 248544"/>
                <a:gd name="connsiteY1" fmla="*/ 274223 h 274707"/>
                <a:gd name="connsiteX2" fmla="*/ 4845 w 248544"/>
                <a:gd name="connsiteY2" fmla="*/ 274223 h 274707"/>
                <a:gd name="connsiteX3" fmla="*/ 9205 w 248544"/>
                <a:gd name="connsiteY3" fmla="*/ 273254 h 274707"/>
                <a:gd name="connsiteX4" fmla="*/ 10497 w 248544"/>
                <a:gd name="connsiteY4" fmla="*/ 272770 h 274707"/>
                <a:gd name="connsiteX5" fmla="*/ 13727 w 248544"/>
                <a:gd name="connsiteY5" fmla="*/ 271639 h 274707"/>
                <a:gd name="connsiteX6" fmla="*/ 18249 w 248544"/>
                <a:gd name="connsiteY6" fmla="*/ 269378 h 274707"/>
                <a:gd name="connsiteX7" fmla="*/ 228358 w 248544"/>
                <a:gd name="connsiteY7" fmla="*/ 148093 h 274707"/>
                <a:gd name="connsiteX8" fmla="*/ 245476 w 248544"/>
                <a:gd name="connsiteY8" fmla="*/ 128552 h 274707"/>
                <a:gd name="connsiteX9" fmla="*/ 248545 w 248544"/>
                <a:gd name="connsiteY9" fmla="*/ 113048 h 274707"/>
                <a:gd name="connsiteX10" fmla="*/ 248545 w 248544"/>
                <a:gd name="connsiteY10" fmla="*/ 0 h 274707"/>
                <a:gd name="connsiteX11" fmla="*/ 248222 w 248544"/>
                <a:gd name="connsiteY11" fmla="*/ 0 h 274707"/>
                <a:gd name="connsiteX12" fmla="*/ 161 w 248544"/>
                <a:gd name="connsiteY12" fmla="*/ 55878 h 274707"/>
                <a:gd name="connsiteX13" fmla="*/ 161 w 248544"/>
                <a:gd name="connsiteY13" fmla="*/ 274708 h 27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544" h="274707">
                  <a:moveTo>
                    <a:pt x="0" y="274708"/>
                  </a:moveTo>
                  <a:cubicBezTo>
                    <a:pt x="1615" y="274708"/>
                    <a:pt x="3068" y="274546"/>
                    <a:pt x="4683" y="274223"/>
                  </a:cubicBezTo>
                  <a:cubicBezTo>
                    <a:pt x="4683" y="274223"/>
                    <a:pt x="4683" y="274223"/>
                    <a:pt x="4845" y="274223"/>
                  </a:cubicBezTo>
                  <a:cubicBezTo>
                    <a:pt x="6298" y="273900"/>
                    <a:pt x="7752" y="273577"/>
                    <a:pt x="9205" y="273254"/>
                  </a:cubicBezTo>
                  <a:cubicBezTo>
                    <a:pt x="9690" y="273254"/>
                    <a:pt x="10013" y="272931"/>
                    <a:pt x="10497" y="272770"/>
                  </a:cubicBezTo>
                  <a:cubicBezTo>
                    <a:pt x="11628" y="272447"/>
                    <a:pt x="12758" y="272124"/>
                    <a:pt x="13727" y="271639"/>
                  </a:cubicBezTo>
                  <a:cubicBezTo>
                    <a:pt x="15181" y="270993"/>
                    <a:pt x="16796" y="270186"/>
                    <a:pt x="18249" y="269378"/>
                  </a:cubicBezTo>
                  <a:lnTo>
                    <a:pt x="228358" y="148093"/>
                  </a:lnTo>
                  <a:cubicBezTo>
                    <a:pt x="236110" y="143571"/>
                    <a:pt x="242085" y="136627"/>
                    <a:pt x="245476" y="128552"/>
                  </a:cubicBezTo>
                  <a:cubicBezTo>
                    <a:pt x="247414" y="123707"/>
                    <a:pt x="248545" y="118539"/>
                    <a:pt x="248545" y="113048"/>
                  </a:cubicBezTo>
                  <a:lnTo>
                    <a:pt x="248545" y="0"/>
                  </a:lnTo>
                  <a:lnTo>
                    <a:pt x="248222" y="0"/>
                  </a:lnTo>
                  <a:cubicBezTo>
                    <a:pt x="248222" y="0"/>
                    <a:pt x="161" y="55878"/>
                    <a:pt x="161" y="55878"/>
                  </a:cubicBezTo>
                  <a:lnTo>
                    <a:pt x="161" y="274708"/>
                  </a:lnTo>
                  <a:close/>
                </a:path>
              </a:pathLst>
            </a:custGeom>
            <a:solidFill>
              <a:srgbClr val="0A4270"/>
            </a:solidFill>
            <a:ln w="161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754B36E-352D-E01D-0408-707F9F5D1747}"/>
              </a:ext>
            </a:extLst>
          </p:cNvPr>
          <p:cNvCxnSpPr/>
          <p:nvPr userDrawn="1"/>
        </p:nvCxnSpPr>
        <p:spPr>
          <a:xfrm>
            <a:off x="1882855" y="6356838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425881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E40ABC6-9D37-8B39-F897-51B98E72FD0F}"/>
              </a:ext>
            </a:extLst>
          </p:cNvPr>
          <p:cNvSpPr txBox="1">
            <a:spLocks/>
          </p:cNvSpPr>
          <p:nvPr userDrawn="1"/>
        </p:nvSpPr>
        <p:spPr>
          <a:xfrm>
            <a:off x="4124200" y="5916836"/>
            <a:ext cx="1901483" cy="27699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en-IL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>
                <a:solidFill>
                  <a:schemeClr val="bg1"/>
                </a:solidFill>
              </a:rPr>
              <a:t>www. skillreal.com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9F84ABC-8E53-836F-CBD1-FB25CB8EDC4C}"/>
              </a:ext>
            </a:extLst>
          </p:cNvPr>
          <p:cNvSpPr txBox="1">
            <a:spLocks/>
          </p:cNvSpPr>
          <p:nvPr userDrawn="1"/>
        </p:nvSpPr>
        <p:spPr>
          <a:xfrm>
            <a:off x="6150826" y="5916836"/>
            <a:ext cx="1901483" cy="27699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en-IL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Info@skillreal.com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CB8CB18-A85D-DC79-B6DB-4D6C90BD25AC}"/>
              </a:ext>
            </a:extLst>
          </p:cNvPr>
          <p:cNvCxnSpPr/>
          <p:nvPr userDrawn="1"/>
        </p:nvCxnSpPr>
        <p:spPr>
          <a:xfrm>
            <a:off x="6093675" y="5873261"/>
            <a:ext cx="0" cy="32497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798DA16-6AA3-5BDC-A124-C314C6D23614}"/>
              </a:ext>
            </a:extLst>
          </p:cNvPr>
          <p:cNvSpPr txBox="1"/>
          <p:nvPr userDrawn="1"/>
        </p:nvSpPr>
        <p:spPr>
          <a:xfrm>
            <a:off x="4875153" y="5059974"/>
            <a:ext cx="24416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>
                <a:solidFill>
                  <a:schemeClr val="bg1"/>
                </a:solidFill>
              </a:rPr>
              <a:t>Thank you</a:t>
            </a:r>
            <a:endParaRPr lang="en-IL" sz="40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0A647A95-5360-5FC9-B3A9-EC43AE4590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81650" y="4801094"/>
            <a:ext cx="1028700" cy="228600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97BDF288-83EC-1146-CA55-482EFA3FD327}"/>
              </a:ext>
            </a:extLst>
          </p:cNvPr>
          <p:cNvGrpSpPr/>
          <p:nvPr userDrawn="1"/>
        </p:nvGrpSpPr>
        <p:grpSpPr>
          <a:xfrm>
            <a:off x="-713116" y="729886"/>
            <a:ext cx="13613581" cy="3922232"/>
            <a:chOff x="-13022" y="900025"/>
            <a:chExt cx="12214880" cy="3519250"/>
          </a:xfrm>
        </p:grpSpPr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DAD05A6B-94B6-12AF-523B-B24E731276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37535" y="1137801"/>
              <a:ext cx="3113759" cy="3099276"/>
            </a:xfrm>
            <a:prstGeom prst="rect">
              <a:avLst/>
            </a:prstGeom>
          </p:spPr>
        </p:pic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1702269C-A538-0323-59B7-4C29222409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3616486">
              <a:off x="2364687" y="2136013"/>
              <a:ext cx="2288585" cy="2277940"/>
            </a:xfrm>
            <a:prstGeom prst="rect">
              <a:avLst/>
            </a:prstGeom>
          </p:spPr>
        </p:pic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56637351-D051-8A72-ACE3-6D7F2007D4B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3616486">
              <a:off x="7535562" y="905348"/>
              <a:ext cx="2288585" cy="2277940"/>
            </a:xfrm>
            <a:prstGeom prst="rect">
              <a:avLst/>
            </a:prstGeom>
          </p:spPr>
        </p:pic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E4E7DD75-9C55-9722-AD56-DEAB564799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275490" y="1067742"/>
              <a:ext cx="1627266" cy="1619697"/>
            </a:xfrm>
            <a:prstGeom prst="rect">
              <a:avLst/>
            </a:prstGeom>
          </p:spPr>
        </p:pic>
        <p:pic>
          <p:nvPicPr>
            <p:cNvPr id="34" name="Graphic 33">
              <a:extLst>
                <a:ext uri="{FF2B5EF4-FFF2-40B4-BE49-F238E27FC236}">
                  <a16:creationId xmlns:a16="http://schemas.microsoft.com/office/drawing/2014/main" id="{931141D4-129A-BCED-9EBB-F07376C6EF4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284593" y="2617380"/>
              <a:ext cx="1627266" cy="1619697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EAE35147-AC8E-4F86-2382-F1BAB449A7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160533">
              <a:off x="10930536" y="2390554"/>
              <a:ext cx="1274285" cy="1268358"/>
            </a:xfrm>
            <a:prstGeom prst="rect">
              <a:avLst/>
            </a:prstGeom>
          </p:spPr>
        </p:pic>
        <p:pic>
          <p:nvPicPr>
            <p:cNvPr id="37" name="Graphic 36">
              <a:extLst>
                <a:ext uri="{FF2B5EF4-FFF2-40B4-BE49-F238E27FC236}">
                  <a16:creationId xmlns:a16="http://schemas.microsoft.com/office/drawing/2014/main" id="{C80353AB-9D62-10DE-FB37-98E89DCBE2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160533">
              <a:off x="-15986" y="1652000"/>
              <a:ext cx="1274285" cy="12683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8091256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1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64ECD5-C168-98E4-0B8C-DFD024878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69285-142C-1F2F-6097-132E0A703C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DF5AB4-D2C0-394D-3937-B97BBD179D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0E6E83-7C65-689A-C834-11DDA73973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© 2025 SkillReal, All rights reserved. Confidential </a:t>
            </a:r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8D2651-892A-05E6-D77A-7F6B82DA07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07997E-7BB5-4377-A20D-34ADBA0C0566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56470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2" r:id="rId2"/>
    <p:sldLayoutId id="2147483664" r:id="rId3"/>
    <p:sldLayoutId id="2147483650" r:id="rId4"/>
    <p:sldLayoutId id="2147483671" r:id="rId5"/>
    <p:sldLayoutId id="2147483665" r:id="rId6"/>
    <p:sldLayoutId id="2147483670" r:id="rId7"/>
    <p:sldLayoutId id="2147483666" r:id="rId8"/>
    <p:sldLayoutId id="2147483667" r:id="rId9"/>
    <p:sldLayoutId id="2147483668" r:id="rId10"/>
    <p:sldLayoutId id="214748366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64ECD5-C168-98E4-0B8C-DFD024878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69285-142C-1F2F-6097-132E0A703C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DF5AB4-D2C0-394D-3937-B97BBD179D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0E6E83-7C65-689A-C834-11DDA73973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© 2025 SkillReal, All rights reserved. Confidential </a:t>
            </a:r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8D2651-892A-05E6-D77A-7F6B82DA07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07997E-7BB5-4377-A20D-34ADBA0C0566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716210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18" Type="http://schemas.microsoft.com/office/2007/relationships/hdphoto" Target="../media/hdphoto1.wdp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1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png"/><Relationship Id="rId15" Type="http://schemas.openxmlformats.org/officeDocument/2006/relationships/image" Target="../media/image20.svg"/><Relationship Id="rId10" Type="http://schemas.openxmlformats.org/officeDocument/2006/relationships/image" Target="../media/image15.png"/><Relationship Id="rId19" Type="http://schemas.openxmlformats.org/officeDocument/2006/relationships/image" Target="../media/image23.png"/><Relationship Id="rId4" Type="http://schemas.openxmlformats.org/officeDocument/2006/relationships/image" Target="../media/image9.jpe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sv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6.jpeg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53.svg"/><Relationship Id="rId3" Type="http://schemas.openxmlformats.org/officeDocument/2006/relationships/image" Target="../media/image44.svg"/><Relationship Id="rId7" Type="http://schemas.openxmlformats.org/officeDocument/2006/relationships/image" Target="../media/image48.svg"/><Relationship Id="rId12" Type="http://schemas.openxmlformats.org/officeDocument/2006/relationships/image" Target="../media/image5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png"/><Relationship Id="rId11" Type="http://schemas.openxmlformats.org/officeDocument/2006/relationships/image" Target="../media/image51.svg"/><Relationship Id="rId5" Type="http://schemas.openxmlformats.org/officeDocument/2006/relationships/image" Target="../media/image46.svg"/><Relationship Id="rId10" Type="http://schemas.openxmlformats.org/officeDocument/2006/relationships/image" Target="../media/image50.png"/><Relationship Id="rId4" Type="http://schemas.openxmlformats.org/officeDocument/2006/relationships/image" Target="../media/image45.png"/><Relationship Id="rId9" Type="http://schemas.openxmlformats.org/officeDocument/2006/relationships/image" Target="../media/image49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3" Type="http://schemas.openxmlformats.org/officeDocument/2006/relationships/image" Target="../media/image15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10" Type="http://schemas.openxmlformats.org/officeDocument/2006/relationships/image" Target="../media/image56.png"/><Relationship Id="rId4" Type="http://schemas.openxmlformats.org/officeDocument/2006/relationships/image" Target="../media/image55.svg"/><Relationship Id="rId9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FB439-C1B1-1C62-9B10-6F9BC8F58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AFF52-55D3-6EF8-37AF-FF677CDA82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Automated Dimensional  Inspection at Scale</a:t>
            </a:r>
            <a:endParaRPr lang="en-I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9C81B7-2F7E-7F37-65D3-C6AEFE3379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sz="1800" dirty="0">
                <a:latin typeface="+mj-lt"/>
                <a:ea typeface="+mj-ea"/>
                <a:cs typeface="+mj-cs"/>
              </a:rPr>
              <a:t>3D-AI, a next generation scalable and accurate feature inspection system for BIW assemblies </a:t>
            </a:r>
            <a:endParaRPr lang="en-US" sz="180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0AFA9-E807-9030-ED41-E86246FF7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37514" y="6337768"/>
            <a:ext cx="3971954" cy="461665"/>
          </a:xfrm>
        </p:spPr>
        <p:txBody>
          <a:bodyPr/>
          <a:lstStyle/>
          <a:p>
            <a:r>
              <a:rPr lang="en-US"/>
              <a:t>© 2025 SkillReal, All rights reserved. Confidential </a:t>
            </a:r>
          </a:p>
        </p:txBody>
      </p:sp>
    </p:spTree>
    <p:extLst>
      <p:ext uri="{BB962C8B-B14F-4D97-AF65-F5344CB8AC3E}">
        <p14:creationId xmlns:p14="http://schemas.microsoft.com/office/powerpoint/2010/main" val="2780078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4EA3D-F7F0-863F-957E-60758CBFA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65AFEF5-16A3-81F7-C52B-EA0E1BBD8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55" y="133216"/>
            <a:ext cx="11385685" cy="935982"/>
          </a:xfrm>
        </p:spPr>
        <p:txBody>
          <a:bodyPr>
            <a:normAutofit/>
          </a:bodyPr>
          <a:lstStyle/>
          <a:p>
            <a:r>
              <a:rPr lang="en-US" sz="3600" dirty="0"/>
              <a:t>About Us</a:t>
            </a:r>
            <a:endParaRPr lang="en-IL" sz="36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09E6490-4FB1-EDD5-EB53-CE1927F14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7997E-7BB5-4377-A20D-34ADBA0C0566}" type="slidenum">
              <a:rPr lang="en-IL" smtClean="0"/>
              <a:pPr/>
              <a:t>2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28CCC9-B499-9C45-6A9E-3B86FB292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47911" y="6400413"/>
            <a:ext cx="3724039" cy="276999"/>
          </a:xfrm>
        </p:spPr>
        <p:txBody>
          <a:bodyPr/>
          <a:lstStyle/>
          <a:p>
            <a:r>
              <a:rPr lang="en-US" dirty="0"/>
              <a:t>© 2025 SkillReal, All rights reserved. Confidential </a:t>
            </a:r>
          </a:p>
        </p:txBody>
      </p:sp>
      <p:sp>
        <p:nvSpPr>
          <p:cNvPr id="10" name="Google Shape;122;p20">
            <a:extLst>
              <a:ext uri="{FF2B5EF4-FFF2-40B4-BE49-F238E27FC236}">
                <a16:creationId xmlns:a16="http://schemas.microsoft.com/office/drawing/2014/main" id="{51570AC4-26FB-A401-B4D2-CCE5ABB1A20B}"/>
              </a:ext>
            </a:extLst>
          </p:cNvPr>
          <p:cNvSpPr txBox="1">
            <a:spLocks/>
          </p:cNvSpPr>
          <p:nvPr/>
        </p:nvSpPr>
        <p:spPr>
          <a:xfrm>
            <a:off x="1595052" y="1088303"/>
            <a:ext cx="4290506" cy="63863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800"/>
              </a:spcBef>
              <a:buClr>
                <a:srgbClr val="FDBA12"/>
              </a:buClr>
              <a:buSzPts val="2100"/>
              <a:buFont typeface="Arial" panose="020B0604020202020204" pitchFamily="34" charset="0"/>
              <a:buNone/>
            </a:pPr>
            <a:r>
              <a:rPr lang="en" sz="2400" b="1" dirty="0">
                <a:latin typeface="+mj-lt"/>
                <a:ea typeface="Open Sans"/>
                <a:cs typeface="Open Sans"/>
                <a:sym typeface="Open Sans"/>
              </a:rPr>
              <a:t>Founded in 2020</a:t>
            </a:r>
          </a:p>
        </p:txBody>
      </p:sp>
      <p:sp>
        <p:nvSpPr>
          <p:cNvPr id="11" name="Google Shape;123;p20">
            <a:extLst>
              <a:ext uri="{FF2B5EF4-FFF2-40B4-BE49-F238E27FC236}">
                <a16:creationId xmlns:a16="http://schemas.microsoft.com/office/drawing/2014/main" id="{64BB6A1F-B398-4083-1B3E-16D3801CC74A}"/>
              </a:ext>
            </a:extLst>
          </p:cNvPr>
          <p:cNvSpPr txBox="1"/>
          <p:nvPr/>
        </p:nvSpPr>
        <p:spPr>
          <a:xfrm>
            <a:off x="1595052" y="1918696"/>
            <a:ext cx="3589315" cy="520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BA12"/>
              </a:buClr>
              <a:buSzPts val="1100"/>
              <a:buFont typeface="Arial"/>
              <a:buNone/>
            </a:pPr>
            <a:r>
              <a:rPr lang="en" dirty="0">
                <a:latin typeface="+mj-lt"/>
                <a:ea typeface="Open Sans"/>
                <a:cs typeface="Open Sans"/>
                <a:sym typeface="Open Sans"/>
              </a:rPr>
              <a:t>Systems deployed globally with </a:t>
            </a:r>
            <a:r>
              <a:rPr lang="en" b="0" i="0" u="none" strike="noStrike" cap="none" dirty="0">
                <a:latin typeface="+mj-lt"/>
                <a:ea typeface="Open Sans"/>
                <a:cs typeface="Open Sans"/>
                <a:sym typeface="Open Sans"/>
              </a:rPr>
              <a:t>15 OEMs &amp; Tier 1s including Magna, VW, and leading US &amp; Japanese OEMs</a:t>
            </a:r>
            <a:endParaRPr lang="en-US" b="0" i="0" u="none" strike="noStrike" cap="none" dirty="0">
              <a:latin typeface="+mj-lt"/>
              <a:ea typeface="Arial"/>
              <a:cs typeface="Arial"/>
            </a:endParaRPr>
          </a:p>
        </p:txBody>
      </p:sp>
      <p:sp>
        <p:nvSpPr>
          <p:cNvPr id="12" name="Google Shape;124;p20">
            <a:extLst>
              <a:ext uri="{FF2B5EF4-FFF2-40B4-BE49-F238E27FC236}">
                <a16:creationId xmlns:a16="http://schemas.microsoft.com/office/drawing/2014/main" id="{05306734-9DF5-6DF4-BF44-E0F1056BEEB9}"/>
              </a:ext>
            </a:extLst>
          </p:cNvPr>
          <p:cNvSpPr txBox="1"/>
          <p:nvPr/>
        </p:nvSpPr>
        <p:spPr>
          <a:xfrm>
            <a:off x="6675049" y="1181269"/>
            <a:ext cx="4860965" cy="537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</a:pPr>
            <a:r>
              <a:rPr lang="en" sz="2400" b="1" i="0" u="none" strike="noStrike" cap="none" dirty="0">
                <a:latin typeface="+mj-lt"/>
                <a:ea typeface="Open Sans"/>
                <a:cs typeface="Open Sans"/>
                <a:sym typeface="Open Sans"/>
              </a:rPr>
              <a:t>   </a:t>
            </a:r>
            <a:r>
              <a:rPr lang="en" sz="2400" b="1" i="0" u="none" strike="noStrike" cap="none" dirty="0" err="1">
                <a:latin typeface="+mj-lt"/>
                <a:ea typeface="Open Sans"/>
                <a:cs typeface="Open Sans"/>
                <a:sym typeface="Open Sans"/>
              </a:rPr>
              <a:t>SkillReal</a:t>
            </a:r>
            <a:r>
              <a:rPr lang="en" sz="2400" b="1" i="0" u="none" strike="noStrike" cap="none" dirty="0">
                <a:latin typeface="+mj-lt"/>
                <a:ea typeface="Open Sans"/>
                <a:cs typeface="Open Sans"/>
                <a:sym typeface="Open Sans"/>
              </a:rPr>
              <a:t> Platform Core </a:t>
            </a:r>
            <a:r>
              <a:rPr lang="en" sz="2400" b="1" dirty="0">
                <a:latin typeface="+mj-lt"/>
                <a:ea typeface="Open Sans"/>
                <a:cs typeface="Open Sans"/>
                <a:sym typeface="Open Sans"/>
              </a:rPr>
              <a:t>IP</a:t>
            </a:r>
            <a:r>
              <a:rPr lang="en" sz="2400" b="1" i="0" u="none" strike="noStrike" cap="none" dirty="0">
                <a:latin typeface="+mj-lt"/>
                <a:ea typeface="Open Sans"/>
                <a:cs typeface="Open Sans"/>
                <a:sym typeface="Open Sans"/>
              </a:rPr>
              <a:t>:</a:t>
            </a:r>
            <a:endParaRPr sz="2400" b="0" i="0" u="none" strike="noStrike" cap="none" dirty="0">
              <a:latin typeface="+mj-lt"/>
              <a:ea typeface="Arial"/>
              <a:cs typeface="Arial"/>
              <a:sym typeface="Arial"/>
            </a:endParaRPr>
          </a:p>
          <a:p>
            <a:pPr marL="215900" marR="0" lvl="0" indent="-2222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</a:pPr>
            <a:endParaRPr lang="en" sz="1050" dirty="0">
              <a:solidFill>
                <a:schemeClr val="tx1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Clr>
                <a:schemeClr val="accent2"/>
              </a:buClr>
              <a:buSzPts val="1300"/>
              <a:buFont typeface="Courier New" panose="02070309020205020404" pitchFamily="49" charset="0"/>
              <a:buChar char="o"/>
            </a:pPr>
            <a:r>
              <a:rPr lang="en-US" dirty="0">
                <a:latin typeface="+mj-lt"/>
                <a:ea typeface="Open Sans"/>
                <a:cs typeface="Open Sans"/>
              </a:rPr>
              <a:t>Fusing patented computer vision calibration technology with accelerated large AI models resulting </a:t>
            </a:r>
            <a:r>
              <a:rPr lang="en-US" dirty="0">
                <a:latin typeface="+mj-lt"/>
                <a:ea typeface="Open Sans"/>
                <a:cs typeface="Open Sans"/>
                <a:sym typeface="Open Sans"/>
              </a:rPr>
              <a:t>best-in-class 99.7% Confidence </a:t>
            </a:r>
            <a:endParaRPr lang="en-US" dirty="0">
              <a:latin typeface="+mj-lt"/>
              <a:ea typeface="Open Sans"/>
              <a:cs typeface="Open Sans"/>
            </a:endParaRP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Clr>
                <a:schemeClr val="accent2"/>
              </a:buClr>
              <a:buSzPts val="1300"/>
              <a:buFont typeface="Courier New" panose="02070309020205020404" pitchFamily="49" charset="0"/>
              <a:buChar char="o"/>
            </a:pPr>
            <a:r>
              <a:rPr lang="en-US" dirty="0">
                <a:latin typeface="+mj-lt"/>
                <a:ea typeface="Open Sans"/>
                <a:cs typeface="Open Sans"/>
                <a:sym typeface="Open Sans"/>
              </a:rPr>
              <a:t>Vision Based Platform - Patented Undistortion and Correction Algorithm</a:t>
            </a:r>
            <a:endParaRPr lang="en-US" dirty="0">
              <a:latin typeface="+mj-lt"/>
              <a:ea typeface="Open Sans"/>
              <a:cs typeface="Open Sans"/>
            </a:endParaRP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Clr>
                <a:schemeClr val="accent2"/>
              </a:buClr>
              <a:buSzPts val="1300"/>
              <a:buFont typeface="Courier New" panose="02070309020205020404" pitchFamily="49" charset="0"/>
              <a:buChar char="o"/>
            </a:pPr>
            <a:r>
              <a:rPr lang="en-US" dirty="0">
                <a:latin typeface="+mj-lt"/>
                <a:ea typeface="Open Sans"/>
                <a:cs typeface="Open Sans"/>
                <a:sym typeface="Open Sans"/>
              </a:rPr>
              <a:t>Digital Twin Alignment (CAD) with Sub-mm Accuracy to the CAD Model</a:t>
            </a:r>
            <a:endParaRPr lang="en-US" dirty="0">
              <a:latin typeface="+mj-lt"/>
              <a:ea typeface="Open Sans"/>
              <a:cs typeface="Open Sans"/>
            </a:endParaRP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Clr>
                <a:schemeClr val="accent2"/>
              </a:buClr>
              <a:buSzPts val="1300"/>
              <a:buFont typeface="Courier New" panose="02070309020205020404" pitchFamily="49" charset="0"/>
              <a:buChar char="o"/>
            </a:pPr>
            <a:r>
              <a:rPr lang="en-US" dirty="0">
                <a:latin typeface="+mj-lt"/>
                <a:ea typeface="Open Sans"/>
                <a:cs typeface="Open Sans"/>
                <a:sym typeface="Open Sans"/>
              </a:rPr>
              <a:t>Inspection of Feature Presence, Location, dimensions and quality</a:t>
            </a:r>
            <a:endParaRPr lang="en-US" dirty="0">
              <a:latin typeface="+mj-lt"/>
              <a:ea typeface="Open Sans"/>
              <a:cs typeface="Open Sans"/>
            </a:endParaRP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Clr>
                <a:schemeClr val="accent2"/>
              </a:buClr>
              <a:buSzPts val="1300"/>
              <a:buFont typeface="Courier New" panose="02070309020205020404" pitchFamily="49" charset="0"/>
              <a:buChar char="o"/>
            </a:pPr>
            <a:r>
              <a:rPr lang="en-US" dirty="0">
                <a:latin typeface="+mj-lt"/>
                <a:ea typeface="Open Sans"/>
                <a:cs typeface="Open Sans"/>
                <a:sym typeface="Open Sans"/>
              </a:rPr>
              <a:t>Capable for Dimensional Repeatability within </a:t>
            </a:r>
            <a:r>
              <a:rPr lang="en" dirty="0">
                <a:latin typeface="+mj-lt"/>
                <a:ea typeface="Open Sans"/>
                <a:cs typeface="Open Sans"/>
                <a:sym typeface="Open Sans"/>
              </a:rPr>
              <a:t>GD&amp;T Specification</a:t>
            </a:r>
            <a:endParaRPr lang="en" dirty="0">
              <a:latin typeface="+mj-lt"/>
              <a:ea typeface="Open Sans"/>
              <a:cs typeface="Open Sans"/>
            </a:endParaRP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Clr>
                <a:schemeClr val="accent2"/>
              </a:buClr>
              <a:buSzPts val="1300"/>
              <a:buFont typeface="Courier New" panose="02070309020205020404" pitchFamily="49" charset="0"/>
              <a:buChar char="o"/>
            </a:pPr>
            <a:r>
              <a:rPr lang="en" dirty="0">
                <a:latin typeface="+mj-lt"/>
                <a:ea typeface="Open Sans"/>
                <a:cs typeface="Open Sans"/>
                <a:sym typeface="Open Sans"/>
              </a:rPr>
              <a:t>Detection </a:t>
            </a:r>
            <a:r>
              <a:rPr lang="en-US" dirty="0">
                <a:latin typeface="+mj-lt"/>
                <a:ea typeface="Open Sans"/>
                <a:cs typeface="Open Sans"/>
                <a:sym typeface="Open Sans"/>
              </a:rPr>
              <a:t>Customizable</a:t>
            </a:r>
            <a:r>
              <a:rPr lang="en" dirty="0">
                <a:latin typeface="+mj-lt"/>
                <a:ea typeface="Open Sans"/>
                <a:cs typeface="Open Sans"/>
                <a:sym typeface="Open Sans"/>
              </a:rPr>
              <a:t> with SkillReal’s AI pipeline </a:t>
            </a: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Clr>
                <a:schemeClr val="accent2"/>
              </a:buClr>
              <a:buSzPts val="1300"/>
              <a:buFont typeface="Courier New" panose="02070309020205020404" pitchFamily="49" charset="0"/>
              <a:buChar char="o"/>
            </a:pPr>
            <a:r>
              <a:rPr lang="en" dirty="0">
                <a:latin typeface="+mj-lt"/>
                <a:ea typeface="Open Sans"/>
                <a:cs typeface="Open Sans"/>
                <a:sym typeface="Open Sans"/>
              </a:rPr>
              <a:t>Edge deployed software running on dedicated hardware without external internet connection</a:t>
            </a:r>
            <a:endParaRPr lang="en" dirty="0">
              <a:latin typeface="+mj-lt"/>
              <a:ea typeface="Open Sans"/>
              <a:cs typeface="Open Sans"/>
            </a:endParaRPr>
          </a:p>
          <a:p>
            <a:pPr marL="215900" marR="0" lvl="0" indent="-2222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</a:pPr>
            <a:endParaRPr sz="2000" dirty="0">
              <a:solidFill>
                <a:schemeClr val="tx1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pic>
        <p:nvPicPr>
          <p:cNvPr id="13" name="Google Shape;125;p20">
            <a:extLst>
              <a:ext uri="{FF2B5EF4-FFF2-40B4-BE49-F238E27FC236}">
                <a16:creationId xmlns:a16="http://schemas.microsoft.com/office/drawing/2014/main" id="{655CBA4D-2562-B8D4-DFF3-86CE7B6298A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20487" y="3327079"/>
            <a:ext cx="1146484" cy="32711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" name="Google Shape;126;p20">
            <a:extLst>
              <a:ext uri="{FF2B5EF4-FFF2-40B4-BE49-F238E27FC236}">
                <a16:creationId xmlns:a16="http://schemas.microsoft.com/office/drawing/2014/main" id="{803C8DD2-05EA-449C-C5E4-64915E47D120}"/>
              </a:ext>
            </a:extLst>
          </p:cNvPr>
          <p:cNvCxnSpPr/>
          <p:nvPr/>
        </p:nvCxnSpPr>
        <p:spPr>
          <a:xfrm>
            <a:off x="5671951" y="1247142"/>
            <a:ext cx="0" cy="340830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7" name="Google Shape;134;p20">
            <a:extLst>
              <a:ext uri="{FF2B5EF4-FFF2-40B4-BE49-F238E27FC236}">
                <a16:creationId xmlns:a16="http://schemas.microsoft.com/office/drawing/2014/main" id="{E8788498-11A1-1A4B-14CE-1FD136D1A2A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23689" y="5267348"/>
            <a:ext cx="1161881" cy="32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5;p20">
            <a:extLst>
              <a:ext uri="{FF2B5EF4-FFF2-40B4-BE49-F238E27FC236}">
                <a16:creationId xmlns:a16="http://schemas.microsoft.com/office/drawing/2014/main" id="{264A955F-6C18-6695-BA37-39B7D223CCC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18932" y="4894802"/>
            <a:ext cx="1487081" cy="285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37;p20">
            <a:extLst>
              <a:ext uri="{FF2B5EF4-FFF2-40B4-BE49-F238E27FC236}">
                <a16:creationId xmlns:a16="http://schemas.microsoft.com/office/drawing/2014/main" id="{86E9441B-A2CB-9F5F-842A-1F20C6EABC4B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28436" y="3235623"/>
            <a:ext cx="54864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38;p20">
            <a:extLst>
              <a:ext uri="{FF2B5EF4-FFF2-40B4-BE49-F238E27FC236}">
                <a16:creationId xmlns:a16="http://schemas.microsoft.com/office/drawing/2014/main" id="{84885C2C-F8D1-9312-A121-682DD9AF6671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30490" y="3794020"/>
            <a:ext cx="54864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39;p20">
            <a:extLst>
              <a:ext uri="{FF2B5EF4-FFF2-40B4-BE49-F238E27FC236}">
                <a16:creationId xmlns:a16="http://schemas.microsoft.com/office/drawing/2014/main" id="{D44B82DB-C0AE-6E72-F939-B8DEF2BCF78A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28430" y="5321520"/>
            <a:ext cx="1161875" cy="214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40;p20">
            <a:extLst>
              <a:ext uri="{FF2B5EF4-FFF2-40B4-BE49-F238E27FC236}">
                <a16:creationId xmlns:a16="http://schemas.microsoft.com/office/drawing/2014/main" id="{EC0AFCD7-1700-BA27-92FE-63EAC865EB33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826364" y="4877355"/>
            <a:ext cx="1161287" cy="32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5CB1941E-BA25-FCCC-8E5A-51B4445B9B1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43931" y="4828830"/>
            <a:ext cx="581025" cy="590550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B8EE6A69-813B-1071-1789-6535B5D2A61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53458" y="1928254"/>
            <a:ext cx="561975" cy="552450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E1EAE4FC-6F02-E9D8-5C69-E10EFBF0E1B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77255" y="3402355"/>
            <a:ext cx="714375" cy="504825"/>
          </a:xfrm>
          <a:prstGeom prst="rect">
            <a:avLst/>
          </a:prstGeom>
        </p:spPr>
      </p:pic>
      <p:pic>
        <p:nvPicPr>
          <p:cNvPr id="4" name="Picture 3" descr="A black and grey logo&#10;&#10;Description automatically generated">
            <a:extLst>
              <a:ext uri="{FF2B5EF4-FFF2-40B4-BE49-F238E27FC236}">
                <a16:creationId xmlns:a16="http://schemas.microsoft.com/office/drawing/2014/main" id="{90F78D93-4A8D-F181-0060-395A91C9E5B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282" y="3857256"/>
            <a:ext cx="1015108" cy="3485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0D868E-448E-2456-659F-9A72B16408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88" t="2614" r="8410" b="26500"/>
          <a:stretch/>
        </p:blipFill>
        <p:spPr bwMode="auto">
          <a:xfrm>
            <a:off x="2807712" y="3243267"/>
            <a:ext cx="532020" cy="45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blue and white logo&#10;&#10;AI-generated content may be incorrect.">
            <a:extLst>
              <a:ext uri="{FF2B5EF4-FFF2-40B4-BE49-F238E27FC236}">
                <a16:creationId xmlns:a16="http://schemas.microsoft.com/office/drawing/2014/main" id="{B901AF62-E144-53F7-BE43-F1275DD877F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724068" y="3849604"/>
            <a:ext cx="942975" cy="361950"/>
          </a:xfrm>
          <a:prstGeom prst="rect">
            <a:avLst/>
          </a:prstGeom>
        </p:spPr>
      </p:pic>
      <p:pic>
        <p:nvPicPr>
          <p:cNvPr id="8" name="Picture 7" descr="A green and black logo&#10;&#10;AI-generated content may be incorrect.">
            <a:extLst>
              <a:ext uri="{FF2B5EF4-FFF2-40B4-BE49-F238E27FC236}">
                <a16:creationId xmlns:a16="http://schemas.microsoft.com/office/drawing/2014/main" id="{6EE6A8F6-4883-A0DE-77FF-3C400C69A03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766971" y="4410448"/>
            <a:ext cx="1563376" cy="153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494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A4292-7A6A-12F1-3254-B546C52BE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57" y="171224"/>
            <a:ext cx="11385685" cy="597444"/>
          </a:xfrm>
        </p:spPr>
        <p:txBody>
          <a:bodyPr>
            <a:normAutofit/>
          </a:bodyPr>
          <a:lstStyle/>
          <a:p>
            <a:r>
              <a:rPr lang="en-US" sz="3600"/>
              <a:t>The Current Inspection Solutions</a:t>
            </a:r>
            <a:endParaRPr lang="en-IL" sz="360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E0B52AC-8674-712F-77E1-4A5FB38AF350}"/>
              </a:ext>
            </a:extLst>
          </p:cNvPr>
          <p:cNvGrpSpPr/>
          <p:nvPr/>
        </p:nvGrpSpPr>
        <p:grpSpPr>
          <a:xfrm>
            <a:off x="4297067" y="1284707"/>
            <a:ext cx="2896483" cy="4599667"/>
            <a:chOff x="2161237" y="1336710"/>
            <a:chExt cx="2896483" cy="4599667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F2AD783E-288A-5E13-F9D5-B795AD608A44}"/>
                </a:ext>
              </a:extLst>
            </p:cNvPr>
            <p:cNvSpPr/>
            <p:nvPr/>
          </p:nvSpPr>
          <p:spPr>
            <a:xfrm>
              <a:off x="2161237" y="3594398"/>
              <a:ext cx="2743200" cy="720222"/>
            </a:xfrm>
            <a:prstGeom prst="roundRect">
              <a:avLst/>
            </a:prstGeom>
            <a:solidFill>
              <a:srgbClr val="017CD8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800" b="1"/>
                <a:t>Manual Inspection</a:t>
              </a:r>
              <a:endParaRPr lang="en-IL"/>
            </a:p>
          </p:txBody>
        </p:sp>
        <p:sp>
          <p:nvSpPr>
            <p:cNvPr id="9" name="object 10">
              <a:extLst>
                <a:ext uri="{FF2B5EF4-FFF2-40B4-BE49-F238E27FC236}">
                  <a16:creationId xmlns:a16="http://schemas.microsoft.com/office/drawing/2014/main" id="{CB5ACCEF-240C-B4C1-476E-D8B4E9F21F19}"/>
                </a:ext>
              </a:extLst>
            </p:cNvPr>
            <p:cNvSpPr txBox="1"/>
            <p:nvPr/>
          </p:nvSpPr>
          <p:spPr>
            <a:xfrm>
              <a:off x="2186984" y="4375052"/>
              <a:ext cx="2870736" cy="1561325"/>
            </a:xfrm>
            <a:prstGeom prst="rect">
              <a:avLst/>
            </a:prstGeom>
          </p:spPr>
          <p:txBody>
            <a:bodyPr vert="horz" wrap="square" lIns="0" tIns="85725" rIns="0" bIns="0" rtlCol="0">
              <a:spAutoFit/>
            </a:bodyPr>
            <a:lstStyle/>
            <a:p>
              <a:pPr marL="299085" indent="-287020">
                <a:lnSpc>
                  <a:spcPct val="100000"/>
                </a:lnSpc>
                <a:spcBef>
                  <a:spcPts val="675"/>
                </a:spcBef>
                <a:buClr>
                  <a:srgbClr val="FFC000"/>
                </a:buClr>
                <a:buFont typeface="Courier New" panose="02070309020205020404" pitchFamily="49" charset="0"/>
                <a:buChar char="o"/>
                <a:tabLst>
                  <a:tab pos="299085" algn="l"/>
                  <a:tab pos="299720" algn="l"/>
                </a:tabLst>
              </a:pPr>
              <a:r>
                <a:rPr sz="1600" spc="30">
                  <a:latin typeface="+mj-lt"/>
                  <a:cs typeface="Arial" panose="020B0604020202020204" pitchFamily="34" charset="0"/>
                </a:rPr>
                <a:t>Very</a:t>
              </a:r>
              <a:r>
                <a:rPr sz="1600" spc="-105">
                  <a:latin typeface="+mj-lt"/>
                  <a:cs typeface="Arial" panose="020B0604020202020204" pitchFamily="34" charset="0"/>
                </a:rPr>
                <a:t> </a:t>
              </a:r>
              <a:r>
                <a:rPr sz="1600" spc="30">
                  <a:latin typeface="+mj-lt"/>
                  <a:cs typeface="Arial" panose="020B0604020202020204" pitchFamily="34" charset="0"/>
                </a:rPr>
                <a:t>Slow</a:t>
              </a:r>
              <a:r>
                <a:rPr sz="1600" spc="-90">
                  <a:latin typeface="+mj-lt"/>
                  <a:cs typeface="Arial" panose="020B0604020202020204" pitchFamily="34" charset="0"/>
                </a:rPr>
                <a:t> </a:t>
              </a:r>
              <a:r>
                <a:rPr sz="1600" spc="60">
                  <a:latin typeface="+mj-lt"/>
                  <a:cs typeface="Arial" panose="020B0604020202020204" pitchFamily="34" charset="0"/>
                </a:rPr>
                <a:t>&amp;</a:t>
              </a:r>
              <a:r>
                <a:rPr sz="1600" spc="-90">
                  <a:latin typeface="+mj-lt"/>
                  <a:cs typeface="Arial" panose="020B0604020202020204" pitchFamily="34" charset="0"/>
                </a:rPr>
                <a:t> </a:t>
              </a:r>
              <a:r>
                <a:rPr sz="1600" spc="25">
                  <a:latin typeface="+mj-lt"/>
                  <a:cs typeface="Arial" panose="020B0604020202020204" pitchFamily="34" charset="0"/>
                </a:rPr>
                <a:t>Costly</a:t>
              </a:r>
              <a:endParaRPr lang="en-IN" sz="1600" spc="25">
                <a:latin typeface="+mj-lt"/>
                <a:cs typeface="Arial" panose="020B0604020202020204" pitchFamily="34" charset="0"/>
              </a:endParaRPr>
            </a:p>
            <a:p>
              <a:pPr marL="299085" indent="-287020">
                <a:lnSpc>
                  <a:spcPct val="100000"/>
                </a:lnSpc>
                <a:spcBef>
                  <a:spcPts val="675"/>
                </a:spcBef>
                <a:buClr>
                  <a:srgbClr val="FFC000"/>
                </a:buClr>
                <a:buFont typeface="Courier New" panose="02070309020205020404" pitchFamily="49" charset="0"/>
                <a:buChar char="o"/>
                <a:tabLst>
                  <a:tab pos="299085" algn="l"/>
                  <a:tab pos="299720" algn="l"/>
                </a:tabLst>
              </a:pPr>
              <a:r>
                <a:rPr lang="en-US" sz="1600">
                  <a:latin typeface="+mj-lt"/>
                  <a:cs typeface="Arial" panose="020B0604020202020204" pitchFamily="34" charset="0"/>
                </a:rPr>
                <a:t>U</a:t>
              </a:r>
              <a:r>
                <a:rPr lang="en-US" sz="1600" b="0">
                  <a:latin typeface="+mj-lt"/>
                  <a:cs typeface="Arial" panose="020B0604020202020204" pitchFamily="34" charset="0"/>
                </a:rPr>
                <a:t>p to 30% of labor hours spent on quality control</a:t>
              </a:r>
              <a:endParaRPr sz="1600">
                <a:latin typeface="+mj-lt"/>
                <a:cs typeface="Arial" panose="020B0604020202020204" pitchFamily="34" charset="0"/>
              </a:endParaRPr>
            </a:p>
            <a:p>
              <a:pPr marL="299085" indent="-287020">
                <a:lnSpc>
                  <a:spcPct val="100000"/>
                </a:lnSpc>
                <a:spcBef>
                  <a:spcPts val="575"/>
                </a:spcBef>
                <a:buClr>
                  <a:srgbClr val="FFC000"/>
                </a:buClr>
                <a:buFont typeface="Courier New" panose="02070309020205020404" pitchFamily="49" charset="0"/>
                <a:buChar char="o"/>
                <a:tabLst>
                  <a:tab pos="299085" algn="l"/>
                  <a:tab pos="299720" algn="l"/>
                </a:tabLst>
              </a:pPr>
              <a:r>
                <a:rPr sz="1600" spc="-5">
                  <a:latin typeface="+mj-lt"/>
                  <a:cs typeface="Arial" panose="020B0604020202020204" pitchFamily="34" charset="0"/>
                </a:rPr>
                <a:t>Error-prone</a:t>
              </a:r>
              <a:r>
                <a:rPr sz="1600" spc="-110">
                  <a:latin typeface="+mj-lt"/>
                  <a:cs typeface="Arial" panose="020B0604020202020204" pitchFamily="34" charset="0"/>
                </a:rPr>
                <a:t> </a:t>
              </a:r>
              <a:r>
                <a:rPr sz="1600" spc="60">
                  <a:latin typeface="+mj-lt"/>
                  <a:cs typeface="Arial" panose="020B0604020202020204" pitchFamily="34" charset="0"/>
                </a:rPr>
                <a:t>&amp;</a:t>
              </a:r>
              <a:r>
                <a:rPr sz="1600" spc="-85">
                  <a:latin typeface="+mj-lt"/>
                  <a:cs typeface="Arial" panose="020B0604020202020204" pitchFamily="34" charset="0"/>
                </a:rPr>
                <a:t> </a:t>
              </a:r>
              <a:r>
                <a:rPr sz="1600" spc="20">
                  <a:latin typeface="+mj-lt"/>
                  <a:cs typeface="Arial" panose="020B0604020202020204" pitchFamily="34" charset="0"/>
                </a:rPr>
                <a:t>inconsistent</a:t>
              </a:r>
              <a:endParaRPr sz="1600">
                <a:latin typeface="+mj-lt"/>
                <a:cs typeface="Arial" panose="020B0604020202020204" pitchFamily="34" charset="0"/>
              </a:endParaRPr>
            </a:p>
            <a:p>
              <a:pPr marL="299085" indent="-287020">
                <a:lnSpc>
                  <a:spcPct val="100000"/>
                </a:lnSpc>
                <a:spcBef>
                  <a:spcPts val="625"/>
                </a:spcBef>
                <a:buClr>
                  <a:srgbClr val="FFC000"/>
                </a:buClr>
                <a:buFont typeface="Courier New" panose="02070309020205020404" pitchFamily="49" charset="0"/>
                <a:buChar char="o"/>
                <a:tabLst>
                  <a:tab pos="299085" algn="l"/>
                  <a:tab pos="299720" algn="l"/>
                </a:tabLst>
              </a:pPr>
              <a:r>
                <a:rPr sz="1600" spc="-10">
                  <a:latin typeface="+mj-lt"/>
                  <a:cs typeface="Arial" panose="020B0604020202020204" pitchFamily="34" charset="0"/>
                </a:rPr>
                <a:t>Skilled</a:t>
              </a:r>
              <a:r>
                <a:rPr sz="1600" spc="-80">
                  <a:latin typeface="+mj-lt"/>
                  <a:cs typeface="Arial" panose="020B0604020202020204" pitchFamily="34" charset="0"/>
                </a:rPr>
                <a:t> </a:t>
              </a:r>
              <a:r>
                <a:rPr sz="1600" spc="10">
                  <a:latin typeface="+mj-lt"/>
                  <a:cs typeface="Arial" panose="020B0604020202020204" pitchFamily="34" charset="0"/>
                </a:rPr>
                <a:t>workforce</a:t>
              </a:r>
              <a:r>
                <a:rPr sz="1600" spc="-90">
                  <a:latin typeface="+mj-lt"/>
                  <a:cs typeface="Arial" panose="020B0604020202020204" pitchFamily="34" charset="0"/>
                </a:rPr>
                <a:t> </a:t>
              </a:r>
              <a:r>
                <a:rPr sz="1600" spc="-20">
                  <a:latin typeface="+mj-lt"/>
                  <a:cs typeface="Arial" panose="020B0604020202020204" pitchFamily="34" charset="0"/>
                </a:rPr>
                <a:t>is</a:t>
              </a:r>
              <a:r>
                <a:rPr sz="1600" spc="-75">
                  <a:latin typeface="+mj-lt"/>
                  <a:cs typeface="Arial" panose="020B0604020202020204" pitchFamily="34" charset="0"/>
                </a:rPr>
                <a:t> </a:t>
              </a:r>
              <a:r>
                <a:rPr sz="1600" spc="15">
                  <a:latin typeface="+mj-lt"/>
                  <a:cs typeface="Arial" panose="020B0604020202020204" pitchFamily="34" charset="0"/>
                </a:rPr>
                <a:t>limited</a:t>
              </a:r>
              <a:endParaRPr sz="1600">
                <a:latin typeface="+mj-lt"/>
                <a:cs typeface="Arial" panose="020B0604020202020204" pitchFamily="34" charset="0"/>
              </a:endParaRPr>
            </a:p>
          </p:txBody>
        </p:sp>
        <p:pic>
          <p:nvPicPr>
            <p:cNvPr id="41" name="Picture 40" descr="A person in a safety vest working on a car&#10;&#10;AI-generated content may be incorrect.">
              <a:extLst>
                <a:ext uri="{FF2B5EF4-FFF2-40B4-BE49-F238E27FC236}">
                  <a16:creationId xmlns:a16="http://schemas.microsoft.com/office/drawing/2014/main" id="{3318B142-A325-3F9D-3ED4-D1FF8B294C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3818" y="1336710"/>
              <a:ext cx="2078038" cy="2078038"/>
            </a:xfrm>
            <a:prstGeom prst="ellipse">
              <a:avLst/>
            </a:prstGeom>
            <a:ln w="19050">
              <a:solidFill>
                <a:schemeClr val="accent2"/>
              </a:solidFill>
            </a:ln>
          </p:spPr>
        </p:pic>
        <p:pic>
          <p:nvPicPr>
            <p:cNvPr id="46" name="Graphic 45">
              <a:extLst>
                <a:ext uri="{FF2B5EF4-FFF2-40B4-BE49-F238E27FC236}">
                  <a16:creationId xmlns:a16="http://schemas.microsoft.com/office/drawing/2014/main" id="{F30C2393-C4EC-C8F6-E838-0EB2E2DD3A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260929" y="3726713"/>
              <a:ext cx="432177" cy="472194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F0B6302-3301-5982-FC25-2FE20CD65379}"/>
              </a:ext>
            </a:extLst>
          </p:cNvPr>
          <p:cNvGrpSpPr/>
          <p:nvPr/>
        </p:nvGrpSpPr>
        <p:grpSpPr>
          <a:xfrm>
            <a:off x="8497794" y="1284707"/>
            <a:ext cx="2972824" cy="4599667"/>
            <a:chOff x="6062783" y="1336710"/>
            <a:chExt cx="2972824" cy="4599667"/>
          </a:xfrm>
        </p:grpSpPr>
        <p:sp>
          <p:nvSpPr>
            <p:cNvPr id="10" name="object 11">
              <a:extLst>
                <a:ext uri="{FF2B5EF4-FFF2-40B4-BE49-F238E27FC236}">
                  <a16:creationId xmlns:a16="http://schemas.microsoft.com/office/drawing/2014/main" id="{60B4F1BD-C82E-EA4E-372D-3E3A0A229AD9}"/>
                </a:ext>
              </a:extLst>
            </p:cNvPr>
            <p:cNvSpPr txBox="1"/>
            <p:nvPr/>
          </p:nvSpPr>
          <p:spPr>
            <a:xfrm>
              <a:off x="6257294" y="4349404"/>
              <a:ext cx="2584911" cy="1586973"/>
            </a:xfrm>
            <a:prstGeom prst="rect">
              <a:avLst/>
            </a:prstGeom>
          </p:spPr>
          <p:txBody>
            <a:bodyPr vert="horz" wrap="square" lIns="0" tIns="85725" rIns="0" bIns="0" rtlCol="0" anchor="t">
              <a:spAutoFit/>
            </a:bodyPr>
            <a:lstStyle>
              <a:defPPr>
                <a:defRPr lang="en-IL"/>
              </a:defPPr>
              <a:lvl1pPr marL="299085" indent="-287020">
                <a:lnSpc>
                  <a:spcPct val="100000"/>
                </a:lnSpc>
                <a:spcBef>
                  <a:spcPts val="675"/>
                </a:spcBef>
                <a:buFont typeface="Arial MT"/>
                <a:buChar char="•"/>
                <a:tabLst>
                  <a:tab pos="299085" algn="l"/>
                  <a:tab pos="299720" algn="l"/>
                </a:tabLst>
                <a:defRPr sz="1400" spc="30">
                  <a:latin typeface="+mj-lt"/>
                  <a:cs typeface="Arial" panose="020B0604020202020204" pitchFamily="34" charset="0"/>
                </a:defRPr>
              </a:lvl1pPr>
            </a:lstStyle>
            <a:p>
              <a:pPr>
                <a:buClr>
                  <a:srgbClr val="FFC000"/>
                </a:buClr>
                <a:buFont typeface="Courier New" panose="02070309020205020404" pitchFamily="49" charset="0"/>
                <a:buChar char="o"/>
              </a:pPr>
              <a:r>
                <a:rPr lang="en-US" sz="1600">
                  <a:cs typeface="Arial"/>
                </a:rPr>
                <a:t>Complex &amp; Expensive</a:t>
              </a:r>
            </a:p>
            <a:p>
              <a:pPr>
                <a:buClr>
                  <a:srgbClr val="FFC000"/>
                </a:buClr>
                <a:buFont typeface="Courier New" panose="02070309020205020404" pitchFamily="49" charset="0"/>
                <a:buChar char="o"/>
              </a:pPr>
              <a:r>
                <a:rPr lang="en-US" sz="1600">
                  <a:cs typeface="Arial"/>
                </a:rPr>
                <a:t>Large footprint</a:t>
              </a:r>
            </a:p>
            <a:p>
              <a:pPr>
                <a:buClr>
                  <a:srgbClr val="FFC000"/>
                </a:buClr>
                <a:buFont typeface="Courier New" panose="02070309020205020404" pitchFamily="49" charset="0"/>
                <a:buChar char="o"/>
              </a:pPr>
              <a:r>
                <a:rPr lang="en-US" sz="1600">
                  <a:cs typeface="Arial"/>
                </a:rPr>
                <a:t>Usually, EOL line only </a:t>
              </a:r>
              <a:endParaRPr sz="1600"/>
            </a:p>
            <a:p>
              <a:pPr>
                <a:buClr>
                  <a:srgbClr val="FFC000"/>
                </a:buClr>
                <a:buFont typeface="Courier New" panose="02070309020205020404" pitchFamily="49" charset="0"/>
                <a:buChar char="o"/>
              </a:pPr>
              <a:r>
                <a:rPr lang="en-GB" sz="1600">
                  <a:cs typeface="Arial"/>
                </a:rPr>
                <a:t>Partial inspection to meet cycle time</a:t>
              </a:r>
            </a:p>
          </p:txBody>
        </p:sp>
        <p:pic>
          <p:nvPicPr>
            <p:cNvPr id="39" name="Picture 38" descr="A car assembly line in a factory&#10;&#10;AI-generated content may be incorrect.">
              <a:extLst>
                <a:ext uri="{FF2B5EF4-FFF2-40B4-BE49-F238E27FC236}">
                  <a16:creationId xmlns:a16="http://schemas.microsoft.com/office/drawing/2014/main" id="{80018BEE-EA54-81D7-CB2B-0F8D2E77ED0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43" r="243"/>
            <a:stretch/>
          </p:blipFill>
          <p:spPr>
            <a:xfrm>
              <a:off x="6513778" y="1336710"/>
              <a:ext cx="2078038" cy="2078038"/>
            </a:xfrm>
            <a:prstGeom prst="ellipse">
              <a:avLst/>
            </a:prstGeom>
            <a:ln w="19050">
              <a:solidFill>
                <a:schemeClr val="accent2"/>
              </a:solidFill>
            </a:ln>
          </p:spPr>
        </p:pic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1B354588-EF4B-63C6-8419-C2D01E261E37}"/>
                </a:ext>
              </a:extLst>
            </p:cNvPr>
            <p:cNvSpPr/>
            <p:nvPr/>
          </p:nvSpPr>
          <p:spPr>
            <a:xfrm>
              <a:off x="6062783" y="3604424"/>
              <a:ext cx="2972824" cy="720222"/>
            </a:xfrm>
            <a:prstGeom prst="roundRect">
              <a:avLst/>
            </a:prstGeom>
            <a:solidFill>
              <a:srgbClr val="017CD8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800" b="1"/>
                <a:t>Automated Inspection</a:t>
              </a:r>
              <a:endParaRPr lang="en-IL"/>
            </a:p>
          </p:txBody>
        </p:sp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63B145C2-B658-F5A5-9AD5-0648983F45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543477" y="3720238"/>
              <a:ext cx="395928" cy="488593"/>
            </a:xfrm>
            <a:prstGeom prst="rect">
              <a:avLst/>
            </a:prstGeom>
          </p:spPr>
        </p:pic>
      </p:grpSp>
      <p:sp>
        <p:nvSpPr>
          <p:cNvPr id="49" name="Footer Placeholder 3">
            <a:extLst>
              <a:ext uri="{FF2B5EF4-FFF2-40B4-BE49-F238E27FC236}">
                <a16:creationId xmlns:a16="http://schemas.microsoft.com/office/drawing/2014/main" id="{AE3A3966-D23F-6A84-FD33-A7034DD33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47911" y="6400413"/>
            <a:ext cx="3425599" cy="276999"/>
          </a:xfrm>
        </p:spPr>
        <p:txBody>
          <a:bodyPr/>
          <a:lstStyle/>
          <a:p>
            <a:r>
              <a:rPr lang="en-US"/>
              <a:t>© 2025 SkillReal, All rights reserved. Confidential </a:t>
            </a:r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2D16B99D-6625-6923-5BEC-ADDAE6F50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0618" y="6356350"/>
            <a:ext cx="581737" cy="365125"/>
          </a:xfrm>
        </p:spPr>
        <p:txBody>
          <a:bodyPr/>
          <a:lstStyle/>
          <a:p>
            <a:fld id="{8507997E-7BB5-4377-A20D-34ADBA0C0566}" type="slidenum">
              <a:rPr lang="en-IL" smtClean="0"/>
              <a:pPr/>
              <a:t>3</a:t>
            </a:fld>
            <a:endParaRPr lang="en-IL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B914F8-8C96-4D44-5B94-ADF5F53B69E8}"/>
              </a:ext>
            </a:extLst>
          </p:cNvPr>
          <p:cNvSpPr txBox="1"/>
          <p:nvPr/>
        </p:nvSpPr>
        <p:spPr>
          <a:xfrm>
            <a:off x="209060" y="3542395"/>
            <a:ext cx="3485147" cy="12926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latin typeface="Barlow Semi Condensed"/>
                <a:ea typeface="Open Sans"/>
                <a:cs typeface="Open Sans"/>
              </a:rPr>
              <a:t>The cost of delays reworks &amp; recalls in the automotive industry </a:t>
            </a:r>
          </a:p>
          <a:p>
            <a:pPr algn="ctr"/>
            <a:br>
              <a:rPr lang="en-US" dirty="0">
                <a:latin typeface="Barlow Semi Condensed"/>
              </a:rPr>
            </a:br>
            <a:r>
              <a:rPr lang="en-US" sz="1200" dirty="0">
                <a:solidFill>
                  <a:srgbClr val="888888"/>
                </a:solidFill>
                <a:latin typeface="Barlow Semi Condensed"/>
                <a:ea typeface="Calibri"/>
                <a:cs typeface="Calibri"/>
              </a:rPr>
              <a:t>*warrantyweek.com. (2024). Worldwide Auto Warranty Report October 2024</a:t>
            </a:r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BBF5E41-6BA1-F1CE-D267-4E8316E3D7D3}"/>
              </a:ext>
            </a:extLst>
          </p:cNvPr>
          <p:cNvSpPr/>
          <p:nvPr/>
        </p:nvSpPr>
        <p:spPr>
          <a:xfrm>
            <a:off x="908892" y="1284707"/>
            <a:ext cx="2078038" cy="207803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IN" sz="3600" spc="30" dirty="0">
                <a:solidFill>
                  <a:schemeClr val="accent2"/>
                </a:solidFill>
                <a:cs typeface="Arial"/>
              </a:rPr>
              <a:t>&gt;$51B</a:t>
            </a:r>
            <a:br>
              <a:rPr lang="en-IN" sz="3600" spc="30" dirty="0">
                <a:cs typeface="Arial"/>
              </a:rPr>
            </a:br>
            <a:r>
              <a:rPr lang="en-IN" sz="3600" spc="30" dirty="0">
                <a:solidFill>
                  <a:schemeClr val="accent2"/>
                </a:solidFill>
                <a:cs typeface="Arial"/>
              </a:rPr>
              <a:t>Lost</a:t>
            </a:r>
          </a:p>
        </p:txBody>
      </p:sp>
    </p:spTree>
    <p:extLst>
      <p:ext uri="{BB962C8B-B14F-4D97-AF65-F5344CB8AC3E}">
        <p14:creationId xmlns:p14="http://schemas.microsoft.com/office/powerpoint/2010/main" val="3137379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33;p5">
            <a:extLst>
              <a:ext uri="{FF2B5EF4-FFF2-40B4-BE49-F238E27FC236}">
                <a16:creationId xmlns:a16="http://schemas.microsoft.com/office/drawing/2014/main" id="{308DDD78-348F-6796-7AE3-1CD7FC73D6E9}"/>
              </a:ext>
            </a:extLst>
          </p:cNvPr>
          <p:cNvSpPr txBox="1">
            <a:spLocks/>
          </p:cNvSpPr>
          <p:nvPr/>
        </p:nvSpPr>
        <p:spPr>
          <a:xfrm>
            <a:off x="0" y="2994219"/>
            <a:ext cx="12191999" cy="1746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rgbClr val="FFFFFF"/>
              </a:buClr>
              <a:buSzPts val="3600"/>
              <a:buNone/>
            </a:pPr>
            <a:r>
              <a:rPr lang="en-US" sz="2800">
                <a:solidFill>
                  <a:schemeClr val="tx2"/>
                </a:solidFill>
                <a:latin typeface="+mj-lt"/>
              </a:rPr>
              <a:t>The World’s first in-line 3D-AI solution to deliver sub-mm accuracy, </a:t>
            </a:r>
            <a:br>
              <a:rPr lang="en-US" sz="2800">
                <a:solidFill>
                  <a:schemeClr val="tx2"/>
                </a:solidFill>
                <a:latin typeface="+mj-lt"/>
              </a:rPr>
            </a:br>
            <a:r>
              <a:rPr lang="en-US" sz="2800">
                <a:solidFill>
                  <a:schemeClr val="tx2"/>
                </a:solidFill>
                <a:latin typeface="+mj-lt"/>
              </a:rPr>
              <a:t>at cycle time with &gt;99.7% confidence</a:t>
            </a:r>
            <a:br>
              <a:rPr lang="en-US" sz="2800">
                <a:solidFill>
                  <a:schemeClr val="tx2"/>
                </a:solidFill>
                <a:latin typeface="+mj-lt"/>
              </a:rPr>
            </a:br>
            <a:br>
              <a:rPr lang="en-US" sz="2800">
                <a:solidFill>
                  <a:schemeClr val="tx2"/>
                </a:solidFill>
                <a:latin typeface="+mj-lt"/>
              </a:rPr>
            </a:br>
            <a:r>
              <a:rPr lang="en-US" sz="2800">
                <a:solidFill>
                  <a:schemeClr val="tx2"/>
                </a:solidFill>
                <a:latin typeface="+mj-lt"/>
              </a:rPr>
              <a:t>Cost effective, flexible, enabling upstream and end of line inspection within existing assembly line footprint</a:t>
            </a:r>
            <a:endParaRPr lang="en-US" sz="2800">
              <a:solidFill>
                <a:schemeClr val="tx2"/>
              </a:solidFill>
              <a:latin typeface="+mj-lt"/>
              <a:ea typeface="Poppins"/>
              <a:cs typeface="Poppins"/>
            </a:endParaRPr>
          </a:p>
        </p:txBody>
      </p:sp>
      <p:pic>
        <p:nvPicPr>
          <p:cNvPr id="8" name="Picture 7" descr="A blue and orange hexagon logo&#10;&#10;Description automatically generated">
            <a:extLst>
              <a:ext uri="{FF2B5EF4-FFF2-40B4-BE49-F238E27FC236}">
                <a16:creationId xmlns:a16="http://schemas.microsoft.com/office/drawing/2014/main" id="{E1ADF4F1-1ECA-EFF5-CE75-89699C2E75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41" b="95782" l="1114" r="96936">
                        <a14:foregroundMark x1="8914" y1="32010" x2="8914" y2="32010"/>
                        <a14:foregroundMark x1="36490" y1="22829" x2="36490" y2="22829"/>
                        <a14:foregroundMark x1="76323" y1="17866" x2="76323" y2="17866"/>
                        <a14:foregroundMark x1="50418" y1="16873" x2="21170" y2="29777"/>
                        <a14:foregroundMark x1="21170" y1="29777" x2="63510" y2="55335"/>
                        <a14:foregroundMark x1="63510" y1="55335" x2="96657" y2="63275"/>
                        <a14:foregroundMark x1="96657" y1="63275" x2="28691" y2="83375"/>
                        <a14:foregroundMark x1="16713" y1="32010" x2="43733" y2="19603"/>
                        <a14:foregroundMark x1="43733" y1="19603" x2="13928" y2="34243"/>
                        <a14:foregroundMark x1="13928" y1="34243" x2="19220" y2="28784"/>
                        <a14:foregroundMark x1="48468" y1="29280" x2="32869" y2="30769"/>
                        <a14:foregroundMark x1="48468" y1="9926" x2="11978" y2="29777"/>
                        <a14:foregroundMark x1="11978" y1="29777" x2="6964" y2="30769"/>
                        <a14:foregroundMark x1="55710" y1="5707" x2="44290" y2="7196"/>
                        <a14:foregroundMark x1="43733" y1="8933" x2="16713" y2="19107"/>
                        <a14:foregroundMark x1="14206" y1="21588" x2="6407" y2="28784"/>
                        <a14:foregroundMark x1="2228" y1="43672" x2="1671" y2="29777"/>
                        <a14:foregroundMark x1="46240" y1="4467" x2="46240" y2="4467"/>
                        <a14:foregroundMark x1="97214" y1="27047" x2="88858" y2="27047"/>
                        <a14:foregroundMark x1="48468" y1="1241" x2="50418" y2="4467"/>
                        <a14:foregroundMark x1="47911" y1="1241" x2="64345" y2="18610"/>
                        <a14:foregroundMark x1="67131" y1="24814" x2="36490" y2="29280"/>
                        <a14:foregroundMark x1="43175" y1="26551" x2="67967" y2="21588"/>
                        <a14:foregroundMark x1="58774" y1="53846" x2="61003" y2="81141"/>
                        <a14:foregroundMark x1="61003" y1="81141" x2="45682" y2="86600"/>
                        <a14:foregroundMark x1="42618" y1="70471" x2="66017" y2="65757"/>
                        <a14:foregroundMark x1="84680" y1="72208" x2="36490" y2="91315"/>
                        <a14:foregroundMark x1="43175" y1="95782" x2="53482" y2="95782"/>
                        <a14:foregroundMark x1="2786" y1="73697" x2="1114" y2="736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" b="-3913"/>
          <a:stretch/>
        </p:blipFill>
        <p:spPr>
          <a:xfrm>
            <a:off x="5296350" y="883829"/>
            <a:ext cx="1599299" cy="1795313"/>
          </a:xfrm>
          <a:prstGeom prst="rect">
            <a:avLst/>
          </a:prstGeom>
        </p:spPr>
      </p:pic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771AB93B-0D20-EEFF-2643-AB275482E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47911" y="6400413"/>
            <a:ext cx="3425599" cy="276999"/>
          </a:xfrm>
        </p:spPr>
        <p:txBody>
          <a:bodyPr/>
          <a:lstStyle/>
          <a:p>
            <a:r>
              <a:rPr lang="en-US"/>
              <a:t>© 2025 SkillReal, All rights reserved. Confidential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07D6F8-F8AC-F5E1-FB3E-D8D78BD3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0618" y="6356350"/>
            <a:ext cx="581737" cy="365125"/>
          </a:xfrm>
        </p:spPr>
        <p:txBody>
          <a:bodyPr/>
          <a:lstStyle/>
          <a:p>
            <a:fld id="{8507997E-7BB5-4377-A20D-34ADBA0C0566}" type="slidenum">
              <a:rPr lang="en-IL" smtClean="0"/>
              <a:pPr/>
              <a:t>4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269975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FEECE-C688-01AC-E038-178BE4A3A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8262C5-78AD-0AA8-83A6-9AC4482A3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7997E-7BB5-4377-A20D-34ADBA0C0566}" type="slidenum">
              <a:rPr lang="en-IL" smtClean="0"/>
              <a:pPr/>
              <a:t>5</a:t>
            </a:fld>
            <a:endParaRPr lang="en-IL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4B5F3F-3F38-4F57-8AC4-38AFB023D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47911" y="6400413"/>
            <a:ext cx="5284140" cy="276999"/>
          </a:xfrm>
        </p:spPr>
        <p:txBody>
          <a:bodyPr/>
          <a:lstStyle/>
          <a:p>
            <a:r>
              <a:rPr lang="en-US" dirty="0"/>
              <a:t>© 2025 SkillReal, All rights reserved. Confidential </a:t>
            </a:r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5C190568-D262-B1AF-55B5-BC473C6C2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57" y="106466"/>
            <a:ext cx="11385685" cy="597444"/>
          </a:xfrm>
        </p:spPr>
        <p:txBody>
          <a:bodyPr/>
          <a:lstStyle/>
          <a:p>
            <a:r>
              <a:rPr lang="en-US" dirty="0"/>
              <a:t>SkillReal Technology - 4 Steps</a:t>
            </a:r>
            <a:endParaRPr lang="en-IL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CEA125-5A5C-F7C4-5A9E-21083B13AC51}"/>
              </a:ext>
            </a:extLst>
          </p:cNvPr>
          <p:cNvSpPr txBox="1"/>
          <p:nvPr/>
        </p:nvSpPr>
        <p:spPr>
          <a:xfrm>
            <a:off x="474132" y="1188000"/>
            <a:ext cx="1092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>
                <a:solidFill>
                  <a:schemeClr val="accent2"/>
                </a:solidFill>
                <a:latin typeface="Barlow Light" panose="00000400000000000000" pitchFamily="2" charset="0"/>
              </a:rPr>
              <a:t>01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4498A6-982A-6161-7456-CF62B6EF37BC}"/>
              </a:ext>
            </a:extLst>
          </p:cNvPr>
          <p:cNvSpPr txBox="1"/>
          <p:nvPr/>
        </p:nvSpPr>
        <p:spPr>
          <a:xfrm>
            <a:off x="1386412" y="1381019"/>
            <a:ext cx="3864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+mj-lt"/>
              </a:rPr>
              <a:t>Sub-Pixel Camera calibration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66A12E-E471-2CDD-5823-D6DAF0C3F2C8}"/>
              </a:ext>
            </a:extLst>
          </p:cNvPr>
          <p:cNvSpPr txBox="1"/>
          <p:nvPr/>
        </p:nvSpPr>
        <p:spPr>
          <a:xfrm>
            <a:off x="1386410" y="1684874"/>
            <a:ext cx="39871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+mj-lt"/>
              </a:rPr>
              <a:t>Proprietary computer vision algorithms transform standard cameras into high-precision 3D sensors by correcting lens and sensor distortions in real time, with sub-pixel accuracy across the entire field of view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7FCD0F-07A8-3D40-F74E-4D0F677930F1}"/>
              </a:ext>
            </a:extLst>
          </p:cNvPr>
          <p:cNvSpPr txBox="1"/>
          <p:nvPr/>
        </p:nvSpPr>
        <p:spPr>
          <a:xfrm>
            <a:off x="7073899" y="1381019"/>
            <a:ext cx="410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2"/>
                </a:solidFill>
                <a:latin typeface="+mj-lt"/>
              </a:rPr>
              <a:t>Real Time CAD-Based Alignment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4E7A78-13C4-C00F-FF02-950D5F0C5D71}"/>
              </a:ext>
            </a:extLst>
          </p:cNvPr>
          <p:cNvSpPr txBox="1"/>
          <p:nvPr/>
        </p:nvSpPr>
        <p:spPr>
          <a:xfrm>
            <a:off x="7073898" y="1684874"/>
            <a:ext cx="429571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+mj-lt"/>
              </a:rPr>
              <a:t>AI-powered detection and proprietary 3D algorithms track parts with high precision, aligning each part to its CAD model for accurate 3D measurement and verification according to GD&amp;T—inline, without jigs, complex fixturing, or robots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72BEEA-E2D0-105D-44B3-384BC40FFB1A}"/>
              </a:ext>
            </a:extLst>
          </p:cNvPr>
          <p:cNvSpPr txBox="1"/>
          <p:nvPr/>
        </p:nvSpPr>
        <p:spPr>
          <a:xfrm>
            <a:off x="6139850" y="1188000"/>
            <a:ext cx="1092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>
                <a:solidFill>
                  <a:schemeClr val="accent2"/>
                </a:solidFill>
                <a:latin typeface="Barlow Light" panose="00000400000000000000" pitchFamily="2" charset="0"/>
              </a:rPr>
              <a:t>02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81A42A0-0613-6F73-9133-A12DD40BF77E}"/>
              </a:ext>
            </a:extLst>
          </p:cNvPr>
          <p:cNvGrpSpPr/>
          <p:nvPr/>
        </p:nvGrpSpPr>
        <p:grpSpPr>
          <a:xfrm>
            <a:off x="1267763" y="3344587"/>
            <a:ext cx="3900172" cy="1733335"/>
            <a:chOff x="610658" y="1560198"/>
            <a:chExt cx="2179246" cy="968512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D5F69DA6-181B-BE77-AF42-76EF73169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10658" y="1560198"/>
              <a:ext cx="968512" cy="968512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06100E67-41A6-DC99-725B-ACEDFE9FF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21392" y="1560198"/>
              <a:ext cx="968512" cy="968512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65A5A13-AC17-45F1-FF24-0EF00B8F4D3B}"/>
              </a:ext>
            </a:extLst>
          </p:cNvPr>
          <p:cNvSpPr txBox="1"/>
          <p:nvPr/>
        </p:nvSpPr>
        <p:spPr>
          <a:xfrm>
            <a:off x="1267762" y="5161787"/>
            <a:ext cx="1733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latin typeface="+mj-lt"/>
              </a:rPr>
              <a:t>Before calibration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BD13F-DC93-32E0-5108-630BF3A899DD}"/>
              </a:ext>
            </a:extLst>
          </p:cNvPr>
          <p:cNvSpPr txBox="1"/>
          <p:nvPr/>
        </p:nvSpPr>
        <p:spPr>
          <a:xfrm>
            <a:off x="3434600" y="5161787"/>
            <a:ext cx="17333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+mj-lt"/>
              </a:rPr>
              <a:t>After calibration</a:t>
            </a:r>
          </a:p>
        </p:txBody>
      </p:sp>
      <p:pic>
        <p:nvPicPr>
          <p:cNvPr id="16" name="Picture 15" descr="A close-up of a metal frame&#10;&#10;AI-generated content may be incorrect.">
            <a:extLst>
              <a:ext uri="{FF2B5EF4-FFF2-40B4-BE49-F238E27FC236}">
                <a16:creationId xmlns:a16="http://schemas.microsoft.com/office/drawing/2014/main" id="{C352C00D-3C36-8031-B4C4-07E388AAD4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209" y="2828079"/>
            <a:ext cx="2882485" cy="161108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FFA2402-9E0C-5910-A5E9-62B7DC32F3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5192" y="3659883"/>
            <a:ext cx="2882485" cy="1590982"/>
          </a:xfrm>
          <a:prstGeom prst="rect">
            <a:avLst/>
          </a:prstGeom>
        </p:spPr>
      </p:pic>
      <p:pic>
        <p:nvPicPr>
          <p:cNvPr id="26" name="Picture 25" descr="A close-up of a metal frame&#10;&#10;AI-generated content may be incorrect.">
            <a:extLst>
              <a:ext uri="{FF2B5EF4-FFF2-40B4-BE49-F238E27FC236}">
                <a16:creationId xmlns:a16="http://schemas.microsoft.com/office/drawing/2014/main" id="{035011A9-EBAA-2D31-D477-998BC82CFD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8134" y="4565219"/>
            <a:ext cx="2882484" cy="161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650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C65DD-0E5B-F7FD-A0CF-09F612A86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B01DBA-276A-D78C-2C02-EEBEB0F6F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7997E-7BB5-4377-A20D-34ADBA0C0566}" type="slidenum">
              <a:rPr lang="en-IL" smtClean="0"/>
              <a:pPr/>
              <a:t>6</a:t>
            </a:fld>
            <a:endParaRPr lang="en-I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2ACA6F-CA46-73D3-B4B5-0112F18C2A5B}"/>
              </a:ext>
            </a:extLst>
          </p:cNvPr>
          <p:cNvSpPr txBox="1"/>
          <p:nvPr/>
        </p:nvSpPr>
        <p:spPr>
          <a:xfrm>
            <a:off x="474132" y="1188002"/>
            <a:ext cx="1092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accent2"/>
                </a:solidFill>
                <a:latin typeface="Barlow Light" panose="00000400000000000000" pitchFamily="2" charset="0"/>
              </a:rPr>
              <a:t>03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FC937F-850F-34D1-F1D0-2EF60F6A138D}"/>
              </a:ext>
            </a:extLst>
          </p:cNvPr>
          <p:cNvSpPr txBox="1"/>
          <p:nvPr/>
        </p:nvSpPr>
        <p:spPr>
          <a:xfrm>
            <a:off x="1386411" y="1381021"/>
            <a:ext cx="3461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+mj-lt"/>
              </a:rPr>
              <a:t>Accelerated Large Pre-trained 3D Dimensional AI models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E54A4B-BFA4-77DD-21E3-97208B51557A}"/>
              </a:ext>
            </a:extLst>
          </p:cNvPr>
          <p:cNvSpPr txBox="1"/>
          <p:nvPr/>
        </p:nvSpPr>
        <p:spPr>
          <a:xfrm>
            <a:off x="1386410" y="1928407"/>
            <a:ext cx="409999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+mj-lt"/>
              </a:rPr>
              <a:t>Patented algorithm accelerates large pre-trained AI models by fusing them with geometric 3D data, enabling in-cycle inspection of 100% of features with high accuracy. Verifies presence, location and quality, with &gt;99.7% reliability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4FBD51-EBB7-C4A9-BDC9-350FA024F066}"/>
              </a:ext>
            </a:extLst>
          </p:cNvPr>
          <p:cNvSpPr txBox="1"/>
          <p:nvPr/>
        </p:nvSpPr>
        <p:spPr>
          <a:xfrm>
            <a:off x="7073899" y="1381021"/>
            <a:ext cx="4182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+mj-lt"/>
              </a:rPr>
              <a:t>Open Platform and Advanced Analytics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95D233-EFF6-F826-44F8-6B4989E80EC3}"/>
              </a:ext>
            </a:extLst>
          </p:cNvPr>
          <p:cNvSpPr txBox="1"/>
          <p:nvPr/>
        </p:nvSpPr>
        <p:spPr>
          <a:xfrm>
            <a:off x="7073898" y="1684876"/>
            <a:ext cx="418253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+mj-lt"/>
              </a:rPr>
              <a:t>Advanced analytics , AI and custom dashboards provide role-specific insights, and full digital traceability. Integrates with PLC, HMI and other factory systems to deliver real-time data for immediate corrective actions and quality improvement.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6C0244-456C-2509-82E7-FF0DFCA9AA81}"/>
              </a:ext>
            </a:extLst>
          </p:cNvPr>
          <p:cNvSpPr txBox="1"/>
          <p:nvPr/>
        </p:nvSpPr>
        <p:spPr>
          <a:xfrm>
            <a:off x="6139850" y="1188002"/>
            <a:ext cx="1092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>
                <a:solidFill>
                  <a:schemeClr val="accent2"/>
                </a:solidFill>
                <a:latin typeface="Barlow Light" panose="00000400000000000000" pitchFamily="2" charset="0"/>
              </a:rPr>
              <a:t>04</a:t>
            </a:r>
          </a:p>
        </p:txBody>
      </p:sp>
      <p:pic>
        <p:nvPicPr>
          <p:cNvPr id="2" name="Picture 1" descr="A close-up of a machine&#10;&#10;AI-generated content may be incorrect.">
            <a:extLst>
              <a:ext uri="{FF2B5EF4-FFF2-40B4-BE49-F238E27FC236}">
                <a16:creationId xmlns:a16="http://schemas.microsoft.com/office/drawing/2014/main" id="{CB657C0F-A899-FA8F-EADD-6B901316C3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4" y="3268209"/>
            <a:ext cx="5079996" cy="272049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Title 17">
            <a:extLst>
              <a:ext uri="{FF2B5EF4-FFF2-40B4-BE49-F238E27FC236}">
                <a16:creationId xmlns:a16="http://schemas.microsoft.com/office/drawing/2014/main" id="{E9CAD588-CBB8-2E95-E6AC-D3D3DBDE2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57" y="106466"/>
            <a:ext cx="11385685" cy="597444"/>
          </a:xfrm>
        </p:spPr>
        <p:txBody>
          <a:bodyPr/>
          <a:lstStyle/>
          <a:p>
            <a:r>
              <a:rPr lang="en-US" dirty="0"/>
              <a:t>SkillReal Technology - 4 Steps</a:t>
            </a:r>
            <a:endParaRPr lang="en-IL" dirty="0"/>
          </a:p>
        </p:txBody>
      </p:sp>
      <p:sp>
        <p:nvSpPr>
          <p:cNvPr id="17" name="Footer Placeholder 8">
            <a:extLst>
              <a:ext uri="{FF2B5EF4-FFF2-40B4-BE49-F238E27FC236}">
                <a16:creationId xmlns:a16="http://schemas.microsoft.com/office/drawing/2014/main" id="{92FC3F8C-3360-7E10-C701-9BCBC9B7D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47911" y="6400413"/>
            <a:ext cx="3425599" cy="276999"/>
          </a:xfrm>
        </p:spPr>
        <p:txBody>
          <a:bodyPr/>
          <a:lstStyle/>
          <a:p>
            <a:r>
              <a:rPr lang="en-US" dirty="0"/>
              <a:t>© 2025 SkillReal, All rights reserved. Confidential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B84234-56D2-18BE-9D84-F3A42F1711A2}"/>
              </a:ext>
            </a:extLst>
          </p:cNvPr>
          <p:cNvSpPr/>
          <p:nvPr/>
        </p:nvSpPr>
        <p:spPr>
          <a:xfrm>
            <a:off x="403158" y="3268209"/>
            <a:ext cx="2506298" cy="160512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411F42-C108-E8E8-72C4-7FA741D18FDB}"/>
              </a:ext>
            </a:extLst>
          </p:cNvPr>
          <p:cNvSpPr/>
          <p:nvPr/>
        </p:nvSpPr>
        <p:spPr>
          <a:xfrm>
            <a:off x="2909456" y="3285527"/>
            <a:ext cx="2587334" cy="158781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0CF1F2-B367-A5E4-9B2D-A5172FB1DA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2753" y="3269847"/>
            <a:ext cx="4974392" cy="272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739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2617C-2DC0-316D-EEEC-6EC4106AA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2;p33">
            <a:extLst>
              <a:ext uri="{FF2B5EF4-FFF2-40B4-BE49-F238E27FC236}">
                <a16:creationId xmlns:a16="http://schemas.microsoft.com/office/drawing/2014/main" id="{4591C0B2-229E-21EA-1C6D-7B34791E3FC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3008" b="1499"/>
          <a:stretch/>
        </p:blipFill>
        <p:spPr>
          <a:xfrm>
            <a:off x="1055716" y="1301108"/>
            <a:ext cx="8315864" cy="4744528"/>
          </a:xfrm>
          <a:prstGeom prst="rect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8" name="Title 17">
            <a:extLst>
              <a:ext uri="{FF2B5EF4-FFF2-40B4-BE49-F238E27FC236}">
                <a16:creationId xmlns:a16="http://schemas.microsoft.com/office/drawing/2014/main" id="{38C420D5-CD1B-CD68-2FDC-2CD6A0D9C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57" y="136525"/>
            <a:ext cx="11385685" cy="935982"/>
          </a:xfrm>
        </p:spPr>
        <p:txBody>
          <a:bodyPr>
            <a:normAutofit/>
          </a:bodyPr>
          <a:lstStyle/>
          <a:p>
            <a:r>
              <a:rPr lang="en-US" sz="3600"/>
              <a:t>Results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E97ECE4-AEEE-B84D-EF5D-5951DDCC2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7997E-7BB5-4377-A20D-34ADBA0C0566}" type="slidenum">
              <a:rPr lang="en-IL" smtClean="0"/>
              <a:pPr/>
              <a:t>7</a:t>
            </a:fld>
            <a:endParaRPr lang="en-IL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984CBAA-DB0B-EBE7-C12D-CA03A3BD3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47911" y="6400413"/>
            <a:ext cx="3547633" cy="276999"/>
          </a:xfrm>
        </p:spPr>
        <p:txBody>
          <a:bodyPr/>
          <a:lstStyle/>
          <a:p>
            <a:r>
              <a:rPr lang="en-US" dirty="0"/>
              <a:t>© 2025 SkillReal, All rights reserved. Confidential </a:t>
            </a:r>
          </a:p>
        </p:txBody>
      </p:sp>
      <p:sp>
        <p:nvSpPr>
          <p:cNvPr id="7" name="Google Shape;272;p31">
            <a:extLst>
              <a:ext uri="{FF2B5EF4-FFF2-40B4-BE49-F238E27FC236}">
                <a16:creationId xmlns:a16="http://schemas.microsoft.com/office/drawing/2014/main" id="{B2A8CD0F-7603-73A6-FBFF-4A89DBEF7F48}"/>
              </a:ext>
            </a:extLst>
          </p:cNvPr>
          <p:cNvSpPr txBox="1"/>
          <p:nvPr/>
        </p:nvSpPr>
        <p:spPr>
          <a:xfrm>
            <a:off x="9371580" y="1301108"/>
            <a:ext cx="2820420" cy="31932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342900" algn="ctr">
              <a:buClr>
                <a:schemeClr val="dk1"/>
              </a:buClr>
              <a:buSzPts val="1300"/>
            </a:pPr>
            <a:r>
              <a:rPr lang="en-US" sz="2400" u="none" strike="noStrike" cap="none">
                <a:latin typeface="+mj-lt"/>
                <a:ea typeface="Open Sans"/>
                <a:cs typeface="Open Sans"/>
                <a:sym typeface="Open Sans"/>
              </a:rPr>
              <a:t>Comprehensive Report Exported to PLC </a:t>
            </a:r>
            <a:r>
              <a:rPr lang="en-US" sz="2400">
                <a:latin typeface="+mj-lt"/>
                <a:ea typeface="Open Sans"/>
                <a:cs typeface="Open Sans"/>
                <a:sym typeface="Open Sans"/>
              </a:rPr>
              <a:t>Alerts to  </a:t>
            </a:r>
            <a:r>
              <a:rPr lang="en-US" sz="2400" u="none" strike="noStrike" cap="none">
                <a:latin typeface="+mj-lt"/>
                <a:ea typeface="Open Sans"/>
                <a:cs typeface="Open Sans"/>
                <a:sym typeface="Open Sans"/>
              </a:rPr>
              <a:t>Defects in Real Time,</a:t>
            </a:r>
            <a:r>
              <a:rPr lang="en-US" sz="2400">
                <a:latin typeface="+mj-lt"/>
                <a:ea typeface="Open Sans"/>
                <a:cs typeface="Open Sans"/>
                <a:sym typeface="Open Sans"/>
              </a:rPr>
              <a:t> Saving</a:t>
            </a:r>
            <a:r>
              <a:rPr lang="en-US" sz="2400" u="none" strike="noStrike" cap="none">
                <a:latin typeface="+mj-lt"/>
                <a:ea typeface="Open Sans"/>
                <a:cs typeface="Open Sans"/>
                <a:sym typeface="Open Sans"/>
              </a:rPr>
              <a:t> Labor Costs</a:t>
            </a:r>
            <a:r>
              <a:rPr lang="en-US" sz="2400">
                <a:latin typeface="+mj-lt"/>
                <a:ea typeface="Open Sans"/>
                <a:cs typeface="Open Sans"/>
                <a:sym typeface="Open Sans"/>
              </a:rPr>
              <a:t>, and Reducing Scrap</a:t>
            </a:r>
            <a:endParaRPr lang="en-US" sz="2400" u="none" strike="noStrike" cap="none"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latin typeface="+mj-lt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424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5123D-07F0-7974-93DB-9E745403C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648A513D-FE17-078E-E078-671A736FD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47911" y="6400413"/>
            <a:ext cx="3425599" cy="276999"/>
          </a:xfrm>
        </p:spPr>
        <p:txBody>
          <a:bodyPr/>
          <a:lstStyle/>
          <a:p>
            <a:r>
              <a:rPr lang="en-US"/>
              <a:t>© 2025 SkillReal, All rights reserved. Confidential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CA8A2F-80A0-FD0A-3598-802B765BF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0618" y="6356350"/>
            <a:ext cx="581737" cy="365125"/>
          </a:xfrm>
        </p:spPr>
        <p:txBody>
          <a:bodyPr/>
          <a:lstStyle/>
          <a:p>
            <a:fld id="{8507997E-7BB5-4377-A20D-34ADBA0C0566}" type="slidenum">
              <a:rPr lang="en-IL" smtClean="0"/>
              <a:pPr/>
              <a:t>8</a:t>
            </a:fld>
            <a:endParaRPr lang="en-IL"/>
          </a:p>
        </p:txBody>
      </p:sp>
      <p:pic>
        <p:nvPicPr>
          <p:cNvPr id="3" name="App Flow 5">
            <a:hlinkClick r:id="" action="ppaction://media"/>
            <a:extLst>
              <a:ext uri="{FF2B5EF4-FFF2-40B4-BE49-F238E27FC236}">
                <a16:creationId xmlns:a16="http://schemas.microsoft.com/office/drawing/2014/main" id="{A40C2991-61E2-188F-F80E-B061A5EDFC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649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5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E8BC765-8510-AB24-9258-4AE4D883E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55" y="87102"/>
            <a:ext cx="11385685" cy="935982"/>
          </a:xfrm>
        </p:spPr>
        <p:txBody>
          <a:bodyPr/>
          <a:lstStyle/>
          <a:p>
            <a:r>
              <a:rPr lang="en" sz="3600">
                <a:solidFill>
                  <a:schemeClr val="tx1"/>
                </a:solidFill>
                <a:latin typeface="+mj-lt"/>
                <a:ea typeface="Open Sans"/>
                <a:cs typeface="Open Sans"/>
                <a:sym typeface="Open Sans"/>
              </a:rPr>
              <a:t>Catalog of Base AI Models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90AC24-F953-124F-69C6-FD9CEA82D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7997E-7BB5-4377-A20D-34ADBA0C0566}" type="slidenum">
              <a:rPr lang="en-IL" smtClean="0"/>
              <a:pPr/>
              <a:t>9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78CB3C-C635-0D2C-A47B-478779F59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47911" y="6400413"/>
            <a:ext cx="3428761" cy="276999"/>
          </a:xfrm>
        </p:spPr>
        <p:txBody>
          <a:bodyPr/>
          <a:lstStyle/>
          <a:p>
            <a:r>
              <a:rPr lang="en-US"/>
              <a:t>© 2025 SkillReal, All rights reserved. Confidential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31D3F85-9D84-E71F-D695-F2CB9972AE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0489770"/>
              </p:ext>
            </p:extLst>
          </p:nvPr>
        </p:nvGraphicFramePr>
        <p:xfrm>
          <a:off x="434870" y="1023084"/>
          <a:ext cx="11322254" cy="4707379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667431">
                  <a:extLst>
                    <a:ext uri="{9D8B030D-6E8A-4147-A177-3AD203B41FA5}">
                      <a16:colId xmlns:a16="http://schemas.microsoft.com/office/drawing/2014/main" val="1048666536"/>
                    </a:ext>
                  </a:extLst>
                </a:gridCol>
                <a:gridCol w="3304897">
                  <a:extLst>
                    <a:ext uri="{9D8B030D-6E8A-4147-A177-3AD203B41FA5}">
                      <a16:colId xmlns:a16="http://schemas.microsoft.com/office/drawing/2014/main" val="1789168516"/>
                    </a:ext>
                  </a:extLst>
                </a:gridCol>
                <a:gridCol w="3349926">
                  <a:extLst>
                    <a:ext uri="{9D8B030D-6E8A-4147-A177-3AD203B41FA5}">
                      <a16:colId xmlns:a16="http://schemas.microsoft.com/office/drawing/2014/main" val="270422249"/>
                    </a:ext>
                  </a:extLst>
                </a:gridCol>
              </a:tblGrid>
              <a:tr h="473937">
                <a:tc>
                  <a:txBody>
                    <a:bodyPr/>
                    <a:lstStyle/>
                    <a:p>
                      <a:r>
                        <a:rPr lang="en-US" sz="1800" b="1" dirty="0"/>
                        <a:t>Manufacturing Feature Inspection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Status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Key Abilities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674498"/>
                  </a:ext>
                </a:extLst>
              </a:tr>
              <a:tr h="41178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700" u="none" strike="noStrike" cap="none" dirty="0">
                          <a:solidFill>
                            <a:schemeClr val="tx1"/>
                          </a:solidFill>
                          <a:latin typeface="+mj-lt"/>
                          <a:ea typeface="Open Sans Medium"/>
                          <a:cs typeface="Open Sans Medium"/>
                          <a:sym typeface="Open Sans Medium"/>
                        </a:rPr>
                        <a:t>Spot Welds</a:t>
                      </a:r>
                      <a:endParaRPr sz="1700" u="none" strike="noStrike" cap="none" dirty="0">
                        <a:solidFill>
                          <a:schemeClr val="tx1"/>
                        </a:solidFill>
                        <a:latin typeface="+mj-lt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L="91433" marR="91433" marT="91433" marB="914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700" u="none" strike="noStrike" cap="none" dirty="0">
                          <a:solidFill>
                            <a:schemeClr val="tx1"/>
                          </a:solidFill>
                          <a:latin typeface="+mj-lt"/>
                          <a:ea typeface="Open Sans Medium"/>
                          <a:cs typeface="Open Sans Medium"/>
                          <a:sym typeface="Open Sans Medium"/>
                        </a:rPr>
                        <a:t>Available Now!</a:t>
                      </a:r>
                      <a:endParaRPr sz="1700" u="none" strike="noStrike" cap="none" dirty="0">
                        <a:solidFill>
                          <a:schemeClr val="tx1"/>
                        </a:solidFill>
                        <a:latin typeface="+mj-lt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L="91433" marR="91433" marT="91433" marB="914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700" dirty="0">
                          <a:solidFill>
                            <a:schemeClr val="tx1"/>
                          </a:solidFill>
                          <a:latin typeface="+mj-lt"/>
                          <a:ea typeface="Open Sans Medium"/>
                          <a:cs typeface="Open Sans Medium"/>
                          <a:sym typeface="Open Sans Medium"/>
                        </a:rPr>
                        <a:t>Presence </a:t>
                      </a:r>
                      <a:r>
                        <a:rPr lang="en" sz="1700" u="none" strike="noStrike" cap="none" dirty="0">
                          <a:solidFill>
                            <a:schemeClr val="tx1"/>
                          </a:solidFill>
                          <a:latin typeface="+mj-lt"/>
                          <a:ea typeface="Open Sans Medium"/>
                          <a:cs typeface="Open Sans Medium"/>
                          <a:sym typeface="Open Sans Medium"/>
                        </a:rPr>
                        <a:t>and </a:t>
                      </a:r>
                      <a:r>
                        <a:rPr lang="en" sz="1700" dirty="0">
                          <a:solidFill>
                            <a:schemeClr val="tx1"/>
                          </a:solidFill>
                          <a:latin typeface="+mj-lt"/>
                          <a:ea typeface="Open Sans Medium"/>
                          <a:cs typeface="Open Sans Medium"/>
                          <a:sym typeface="Open Sans Medium"/>
                        </a:rPr>
                        <a:t>Location</a:t>
                      </a:r>
                      <a:r>
                        <a:rPr lang="en" sz="1700" u="none" strike="noStrike" cap="none" dirty="0">
                          <a:solidFill>
                            <a:schemeClr val="tx1"/>
                          </a:solidFill>
                          <a:latin typeface="+mj-lt"/>
                          <a:ea typeface="Open Sans Medium"/>
                          <a:cs typeface="Open Sans Medium"/>
                          <a:sym typeface="Open Sans Medium"/>
                        </a:rPr>
                        <a:t> Check</a:t>
                      </a:r>
                      <a:endParaRPr sz="1700" u="none" strike="noStrike" cap="none" dirty="0">
                        <a:solidFill>
                          <a:schemeClr val="tx1"/>
                        </a:solidFill>
                        <a:latin typeface="+mj-lt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L="91433" marR="91433" marT="91433" marB="914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2187729"/>
                  </a:ext>
                </a:extLst>
              </a:tr>
              <a:tr h="47393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700" u="none" strike="noStrike" cap="none" dirty="0">
                          <a:solidFill>
                            <a:schemeClr val="tx1"/>
                          </a:solidFill>
                          <a:latin typeface="+mj-lt"/>
                          <a:ea typeface="Open Sans Medium"/>
                          <a:cs typeface="Open Sans Medium"/>
                          <a:sym typeface="Open Sans Medium"/>
                        </a:rPr>
                        <a:t>Self-Piercing Rivets (SPRs)</a:t>
                      </a:r>
                      <a:endParaRPr sz="1700" u="none" strike="noStrike" cap="none" dirty="0">
                        <a:solidFill>
                          <a:schemeClr val="tx1"/>
                        </a:solidFill>
                        <a:latin typeface="+mj-lt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L="91433" marR="91433" marT="91433" marB="914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  <a:tabLst/>
                        <a:defRPr/>
                      </a:pPr>
                      <a:r>
                        <a:rPr lang="en-US" sz="1700" u="none" strike="noStrike" cap="none" dirty="0">
                          <a:solidFill>
                            <a:schemeClr val="tx1"/>
                          </a:solidFill>
                          <a:latin typeface="+mj-lt"/>
                          <a:ea typeface="Open Sans Medium"/>
                          <a:cs typeface="Open Sans Medium"/>
                          <a:sym typeface="Open Sans Medium"/>
                        </a:rPr>
                        <a:t>Available Now!</a:t>
                      </a:r>
                    </a:p>
                  </a:txBody>
                  <a:tcPr marL="91433" marR="91433" marT="91433" marB="914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  <a:tabLst/>
                        <a:defRPr/>
                      </a:pPr>
                      <a:r>
                        <a:rPr lang="en-US" sz="1700" dirty="0">
                          <a:solidFill>
                            <a:schemeClr val="tx1"/>
                          </a:solidFill>
                          <a:latin typeface="+mj-lt"/>
                          <a:ea typeface="Open Sans Medium"/>
                          <a:cs typeface="Open Sans Medium"/>
                          <a:sym typeface="Open Sans Medium"/>
                        </a:rPr>
                        <a:t>Presence </a:t>
                      </a:r>
                      <a:r>
                        <a:rPr lang="en-US" sz="1700" u="none" strike="noStrike" cap="none" dirty="0">
                          <a:solidFill>
                            <a:schemeClr val="tx1"/>
                          </a:solidFill>
                          <a:latin typeface="+mj-lt"/>
                          <a:ea typeface="Open Sans Medium"/>
                          <a:cs typeface="Open Sans Medium"/>
                          <a:sym typeface="Open Sans Medium"/>
                        </a:rPr>
                        <a:t>and </a:t>
                      </a:r>
                      <a:r>
                        <a:rPr lang="en-US" sz="1700" dirty="0">
                          <a:solidFill>
                            <a:schemeClr val="tx1"/>
                          </a:solidFill>
                          <a:latin typeface="+mj-lt"/>
                          <a:ea typeface="Open Sans Medium"/>
                          <a:cs typeface="Open Sans Medium"/>
                          <a:sym typeface="Open Sans Medium"/>
                        </a:rPr>
                        <a:t>Location</a:t>
                      </a:r>
                      <a:r>
                        <a:rPr lang="en-US" sz="1700" u="none" strike="noStrike" cap="none" dirty="0">
                          <a:solidFill>
                            <a:schemeClr val="tx1"/>
                          </a:solidFill>
                          <a:latin typeface="+mj-lt"/>
                          <a:ea typeface="Open Sans Medium"/>
                          <a:cs typeface="Open Sans Medium"/>
                          <a:sym typeface="Open Sans Medium"/>
                        </a:rPr>
                        <a:t> Check</a:t>
                      </a:r>
                    </a:p>
                  </a:txBody>
                  <a:tcPr marL="91433" marR="91433" marT="91433" marB="914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918764498"/>
                  </a:ext>
                </a:extLst>
              </a:tr>
              <a:tr h="47393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700" u="none" strike="noStrike" cap="none" dirty="0">
                          <a:solidFill>
                            <a:schemeClr val="tx1"/>
                          </a:solidFill>
                          <a:latin typeface="+mj-lt"/>
                          <a:ea typeface="Open Sans Medium"/>
                          <a:cs typeface="Open Sans Medium"/>
                          <a:sym typeface="Open Sans Medium"/>
                        </a:rPr>
                        <a:t>Welded Studs</a:t>
                      </a:r>
                      <a:endParaRPr sz="1700" u="none" strike="noStrike" cap="none" dirty="0">
                        <a:solidFill>
                          <a:schemeClr val="tx1"/>
                        </a:solidFill>
                        <a:latin typeface="+mj-lt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L="91433" marR="91433" marT="91433" marB="914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700" u="none" strike="noStrike" cap="none" dirty="0">
                          <a:solidFill>
                            <a:schemeClr val="tx1"/>
                          </a:solidFill>
                          <a:latin typeface="+mj-lt"/>
                          <a:ea typeface="Open Sans Medium"/>
                          <a:cs typeface="Open Sans Medium"/>
                          <a:sym typeface="Open Sans Medium"/>
                        </a:rPr>
                        <a:t>Available Now! </a:t>
                      </a:r>
                      <a:endParaRPr sz="1700" u="none" strike="noStrike" cap="none" dirty="0">
                        <a:solidFill>
                          <a:schemeClr val="tx1"/>
                        </a:solidFill>
                        <a:latin typeface="+mj-lt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L="91433" marR="91433" marT="91433" marB="914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700" dirty="0">
                          <a:solidFill>
                            <a:schemeClr val="tx1"/>
                          </a:solidFill>
                          <a:latin typeface="+mj-lt"/>
                          <a:ea typeface="Open Sans Medium"/>
                          <a:cs typeface="Open Sans Medium"/>
                          <a:sym typeface="Open Sans Medium"/>
                        </a:rPr>
                        <a:t>Presence and Location Check</a:t>
                      </a:r>
                      <a:endParaRPr sz="1700" u="none" strike="noStrike" cap="none" dirty="0">
                        <a:solidFill>
                          <a:schemeClr val="tx1"/>
                        </a:solidFill>
                        <a:latin typeface="+mj-lt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L="91433" marR="91433" marT="91433" marB="914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0189372"/>
                  </a:ext>
                </a:extLst>
              </a:tr>
              <a:tr h="47393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700" u="none" strike="noStrike" cap="none" dirty="0">
                          <a:solidFill>
                            <a:schemeClr val="tx1"/>
                          </a:solidFill>
                          <a:latin typeface="+mj-lt"/>
                          <a:ea typeface="Open Sans Medium"/>
                          <a:cs typeface="Open Sans Medium"/>
                          <a:sym typeface="Open Sans Medium"/>
                        </a:rPr>
                        <a:t>Holes (With IR light)</a:t>
                      </a:r>
                      <a:endParaRPr sz="1700" u="none" strike="noStrike" cap="none" dirty="0">
                        <a:solidFill>
                          <a:schemeClr val="tx1"/>
                        </a:solidFill>
                        <a:latin typeface="+mj-lt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L="91433" marR="91433" marT="91433" marB="914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700" dirty="0">
                          <a:solidFill>
                            <a:schemeClr val="tx1"/>
                          </a:solidFill>
                          <a:latin typeface="+mj-lt"/>
                          <a:ea typeface="Open Sans Medium"/>
                          <a:cs typeface="Open Sans Medium"/>
                          <a:sym typeface="Open Sans Medium"/>
                        </a:rPr>
                        <a:t>Available Now! </a:t>
                      </a:r>
                      <a:endParaRPr sz="1700" u="none" strike="noStrike" cap="none" dirty="0">
                        <a:solidFill>
                          <a:schemeClr val="tx1"/>
                        </a:solidFill>
                        <a:latin typeface="+mj-lt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L="91433" marR="91433" marT="91433" marB="914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700" dirty="0">
                          <a:solidFill>
                            <a:schemeClr val="tx1"/>
                          </a:solidFill>
                          <a:latin typeface="+mj-lt"/>
                          <a:ea typeface="Open Sans Medium"/>
                          <a:cs typeface="Open Sans Medium"/>
                          <a:sym typeface="Open Sans Medium"/>
                        </a:rPr>
                        <a:t>Presence and Location Check</a:t>
                      </a:r>
                      <a:endParaRPr sz="1700" u="none" strike="noStrike" cap="none" dirty="0">
                        <a:solidFill>
                          <a:schemeClr val="tx1"/>
                        </a:solidFill>
                        <a:latin typeface="+mj-lt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L="91433" marR="91433" marT="91433" marB="914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791353640"/>
                  </a:ext>
                </a:extLst>
              </a:tr>
              <a:tr h="47393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dirty="0">
                          <a:solidFill>
                            <a:schemeClr val="tx1"/>
                          </a:solidFill>
                          <a:latin typeface="+mj-lt"/>
                          <a:ea typeface="Open Sans Medium"/>
                          <a:cs typeface="Open Sans Medium"/>
                          <a:sym typeface="Open Sans Medium"/>
                        </a:rPr>
                        <a:t>Weld Nuts</a:t>
                      </a:r>
                      <a:endParaRPr sz="1700" dirty="0">
                        <a:solidFill>
                          <a:schemeClr val="tx1"/>
                        </a:solidFill>
                        <a:latin typeface="+mj-lt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L="91433" marR="91433" marT="91433" marB="914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F63A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dirty="0">
                          <a:solidFill>
                            <a:schemeClr val="tx1"/>
                          </a:solidFill>
                          <a:latin typeface="+mj-lt"/>
                          <a:ea typeface="Open Sans Medium"/>
                          <a:cs typeface="Open Sans Medium"/>
                          <a:sym typeface="Open Sans Medium"/>
                        </a:rPr>
                        <a:t>Available Now! </a:t>
                      </a:r>
                      <a:endParaRPr sz="1700" dirty="0">
                        <a:solidFill>
                          <a:schemeClr val="tx1"/>
                        </a:solidFill>
                        <a:latin typeface="+mj-lt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L="91433" marR="91433" marT="91433" marB="914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F63A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700" dirty="0">
                          <a:solidFill>
                            <a:schemeClr val="tx1"/>
                          </a:solidFill>
                          <a:latin typeface="+mj-lt"/>
                          <a:ea typeface="Open Sans Medium"/>
                          <a:cs typeface="Open Sans Medium"/>
                          <a:sym typeface="Open Sans Medium"/>
                        </a:rPr>
                        <a:t>Presence and Location Check</a:t>
                      </a:r>
                      <a:endParaRPr sz="1700" dirty="0">
                        <a:solidFill>
                          <a:schemeClr val="tx1"/>
                        </a:solidFill>
                        <a:latin typeface="+mj-lt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L="91433" marR="91433" marT="91433" marB="914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F63A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9451060"/>
                  </a:ext>
                </a:extLst>
              </a:tr>
              <a:tr h="47393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>
                          <a:solidFill>
                            <a:schemeClr val="tx1"/>
                          </a:solidFill>
                          <a:latin typeface="+mj-lt"/>
                          <a:ea typeface="Open Sans Medium"/>
                          <a:cs typeface="Open Sans Medium"/>
                          <a:sym typeface="Open Sans Medium"/>
                        </a:rPr>
                        <a:t>Rivet Nuts</a:t>
                      </a:r>
                      <a:endParaRPr sz="1700" dirty="0">
                        <a:solidFill>
                          <a:schemeClr val="tx1"/>
                        </a:solidFill>
                        <a:latin typeface="+mj-lt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L="91433" marR="91433" marT="91433" marB="914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>
                          <a:solidFill>
                            <a:schemeClr val="tx1"/>
                          </a:solidFill>
                          <a:latin typeface="+mj-lt"/>
                          <a:ea typeface="Open Sans Medium"/>
                          <a:cs typeface="Open Sans Medium"/>
                          <a:sym typeface="Open Sans Medium"/>
                        </a:rPr>
                        <a:t>Available Now!</a:t>
                      </a:r>
                    </a:p>
                  </a:txBody>
                  <a:tcPr marL="91433" marR="91433" marT="91433" marB="914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2101B"/>
                        </a:buClr>
                        <a:buSzPts val="1300"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2101B"/>
                          </a:solidFill>
                          <a:effectLst/>
                          <a:uLnTx/>
                          <a:uFillTx/>
                          <a:latin typeface="Barlow Semi Condensed"/>
                          <a:ea typeface="Open Sans Medium"/>
                          <a:cs typeface="Open Sans Medium"/>
                          <a:sym typeface="Open Sans Medium"/>
                        </a:rPr>
                        <a:t>Presence and Location Check</a:t>
                      </a:r>
                    </a:p>
                  </a:txBody>
                  <a:tcPr marL="91433" marR="91433" marT="91433" marB="914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559281"/>
                  </a:ext>
                </a:extLst>
              </a:tr>
              <a:tr h="47393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700" dirty="0">
                          <a:solidFill>
                            <a:schemeClr val="tx1"/>
                          </a:solidFill>
                          <a:latin typeface="+mj-lt"/>
                          <a:ea typeface="Open Sans Medium"/>
                          <a:cs typeface="Open Sans Medium"/>
                          <a:sym typeface="Open Sans Medium"/>
                        </a:rPr>
                        <a:t>MIG Welds</a:t>
                      </a:r>
                      <a:endParaRPr sz="1700" u="none" strike="noStrike" cap="none" dirty="0">
                        <a:solidFill>
                          <a:schemeClr val="tx1"/>
                        </a:solidFill>
                        <a:latin typeface="+mj-lt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L="91433" marR="91433" marT="91433" marB="914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kern="1200" dirty="0">
                          <a:solidFill>
                            <a:schemeClr val="tx1"/>
                          </a:solidFill>
                          <a:latin typeface="+mj-lt"/>
                          <a:ea typeface="Open Sans Medium"/>
                          <a:cs typeface="Open Sans Medium"/>
                          <a:sym typeface="Open Sans Medium"/>
                        </a:rPr>
                        <a:t>Available Now!</a:t>
                      </a:r>
                    </a:p>
                  </a:txBody>
                  <a:tcPr marL="91433" marR="91433" marT="91433" marB="914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700" dirty="0">
                          <a:solidFill>
                            <a:schemeClr val="tx1"/>
                          </a:solidFill>
                          <a:latin typeface="+mj-lt"/>
                          <a:ea typeface="Open Sans Medium"/>
                          <a:cs typeface="Open Sans Medium"/>
                          <a:sym typeface="Open Sans Medium"/>
                        </a:rPr>
                        <a:t>Presence, Location, Length Check</a:t>
                      </a:r>
                      <a:endParaRPr sz="1700" u="none" strike="noStrike" cap="none" dirty="0">
                        <a:solidFill>
                          <a:schemeClr val="tx1"/>
                        </a:solidFill>
                        <a:latin typeface="+mj-lt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L="91433" marR="91433" marT="91433" marB="914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1906095"/>
                  </a:ext>
                </a:extLst>
              </a:tr>
              <a:tr h="47393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700" dirty="0">
                          <a:solidFill>
                            <a:schemeClr val="tx1"/>
                          </a:solidFill>
                          <a:latin typeface="+mj-lt"/>
                          <a:ea typeface="Open Sans Medium"/>
                          <a:cs typeface="Open Sans Medium"/>
                          <a:sym typeface="Open Sans Medium"/>
                        </a:rPr>
                        <a:t>MIG </a:t>
                      </a:r>
                      <a:r>
                        <a:rPr lang="en" sz="1700" dirty="0">
                          <a:solidFill>
                            <a:schemeClr val="tx1"/>
                          </a:solidFill>
                          <a:latin typeface="+mj-lt"/>
                          <a:ea typeface="Open Sans Medium"/>
                          <a:cs typeface="Open Sans Medium"/>
                        </a:rPr>
                        <a:t>Weld Quality</a:t>
                      </a:r>
                      <a:endParaRPr sz="1700" u="none" strike="noStrike" cap="none" dirty="0">
                        <a:solidFill>
                          <a:schemeClr val="tx1"/>
                        </a:solidFill>
                        <a:latin typeface="+mj-lt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L="91433" marR="91433" marT="91433" marB="914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kern="1200" noProof="0" dirty="0">
                          <a:solidFill>
                            <a:schemeClr val="tx1"/>
                          </a:solidFill>
                          <a:latin typeface="Barlow Semi Condensed"/>
                        </a:rPr>
                        <a:t>Available Now!</a:t>
                      </a:r>
                      <a:endParaRPr lang="en-US" sz="1700" kern="1200" dirty="0">
                        <a:solidFill>
                          <a:schemeClr val="tx1"/>
                        </a:solidFill>
                        <a:latin typeface="Barlow Semi Condensed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L="91433" marR="91433" marT="91433" marB="914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700" dirty="0">
                          <a:solidFill>
                            <a:schemeClr val="tx1"/>
                          </a:solidFill>
                          <a:latin typeface="+mj-lt"/>
                          <a:ea typeface="Open Sans Medium"/>
                          <a:cs typeface="Open Sans Medium"/>
                        </a:rPr>
                        <a:t>Porosity</a:t>
                      </a:r>
                      <a:r>
                        <a:rPr lang="en" sz="1700" dirty="0">
                          <a:solidFill>
                            <a:schemeClr val="tx1"/>
                          </a:solidFill>
                          <a:latin typeface="+mj-lt"/>
                          <a:ea typeface="Open Sans Medium"/>
                          <a:cs typeface="Open Sans Medium"/>
                          <a:sym typeface="Open Sans Medium"/>
                        </a:rPr>
                        <a:t> </a:t>
                      </a:r>
                      <a:r>
                        <a:rPr lang="en" sz="1700" dirty="0">
                          <a:solidFill>
                            <a:schemeClr val="tx1"/>
                          </a:solidFill>
                          <a:latin typeface="+mj-lt"/>
                          <a:ea typeface="Open Sans Medium"/>
                          <a:cs typeface="Open Sans Medium"/>
                        </a:rPr>
                        <a:t>and Seam Check</a:t>
                      </a:r>
                      <a:endParaRPr sz="1700" u="none" strike="noStrike" cap="none" dirty="0">
                        <a:solidFill>
                          <a:schemeClr val="tx1"/>
                        </a:solidFill>
                        <a:latin typeface="+mj-lt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L="91433" marR="91433" marT="91433" marB="914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2293902"/>
                  </a:ext>
                </a:extLst>
              </a:tr>
              <a:tr h="47393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dirty="0">
                          <a:solidFill>
                            <a:schemeClr val="tx1"/>
                          </a:solidFill>
                          <a:latin typeface="+mj-lt"/>
                          <a:ea typeface="Open Sans Medium"/>
                          <a:cs typeface="Open Sans Medium"/>
                          <a:sym typeface="Open Sans Medium"/>
                        </a:rPr>
                        <a:t>Flow Drill Screws (FDSs)</a:t>
                      </a:r>
                    </a:p>
                  </a:txBody>
                  <a:tcPr marL="91433" marR="91433" marT="91433" marB="914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noProof="0" dirty="0">
                          <a:solidFill>
                            <a:schemeClr val="tx1"/>
                          </a:solidFill>
                          <a:latin typeface="Barlow Semi Condensed"/>
                        </a:rPr>
                        <a:t>Available Now!</a:t>
                      </a:r>
                      <a:endParaRPr lang="en-US" sz="1700" dirty="0">
                        <a:solidFill>
                          <a:schemeClr val="tx1"/>
                        </a:solidFill>
                        <a:latin typeface="Barlow Semi Condensed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L="91433" marR="91433" marT="91433" marB="914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2101B"/>
                        </a:buClr>
                        <a:buSzPts val="1300"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2101B"/>
                          </a:solidFill>
                          <a:effectLst/>
                          <a:uLnTx/>
                          <a:uFillTx/>
                          <a:latin typeface="Barlow Semi Condensed"/>
                          <a:ea typeface="Open Sans Medium"/>
                          <a:cs typeface="Open Sans Medium"/>
                          <a:sym typeface="Open Sans Medium"/>
                        </a:rPr>
                        <a:t>Presence and Location Check</a:t>
                      </a:r>
                    </a:p>
                  </a:txBody>
                  <a:tcPr marL="91433" marR="91433" marT="91433" marB="914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76818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B99DDB1-4D9D-295C-A56B-27C31FF59F69}"/>
              </a:ext>
            </a:extLst>
          </p:cNvPr>
          <p:cNvSpPr txBox="1"/>
          <p:nvPr/>
        </p:nvSpPr>
        <p:spPr>
          <a:xfrm>
            <a:off x="431877" y="5888133"/>
            <a:ext cx="11329136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400" i="1">
                <a:ea typeface="+mn-lt"/>
                <a:cs typeface="+mn-lt"/>
                <a:sym typeface="Open Sans"/>
              </a:rPr>
              <a:t>Pre-trained Large AI model detects BIW features </a:t>
            </a:r>
            <a:r>
              <a:rPr lang="en-US" sz="1400" i="1">
                <a:latin typeface="Barlow"/>
                <a:ea typeface="Open Sans"/>
                <a:cs typeface="Open Sans"/>
                <a:sym typeface="Open Sans"/>
              </a:rPr>
              <a:t>out of the box, additional feature detection customizable with </a:t>
            </a:r>
            <a:r>
              <a:rPr lang="en-US" sz="1400" i="1" err="1">
                <a:latin typeface="Barlow"/>
                <a:ea typeface="Open Sans"/>
                <a:cs typeface="Open Sans"/>
                <a:sym typeface="Open Sans"/>
              </a:rPr>
              <a:t>SkillReal’s</a:t>
            </a:r>
            <a:r>
              <a:rPr lang="en-US" sz="1400" i="1">
                <a:latin typeface="Barlow"/>
                <a:ea typeface="Open Sans"/>
                <a:cs typeface="Open Sans"/>
                <a:sym typeface="Open Sans"/>
              </a:rPr>
              <a:t> AI pipeline </a:t>
            </a:r>
            <a:endParaRPr lang="en-US">
              <a:latin typeface="Barlow"/>
            </a:endParaRPr>
          </a:p>
        </p:txBody>
      </p:sp>
    </p:spTree>
    <p:extLst>
      <p:ext uri="{BB962C8B-B14F-4D97-AF65-F5344CB8AC3E}">
        <p14:creationId xmlns:p14="http://schemas.microsoft.com/office/powerpoint/2010/main" val="580448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9F692-A693-64E9-BEF4-B4FBF3714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747" y="1197865"/>
            <a:ext cx="10604867" cy="487665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sz="2400" b="1" dirty="0">
                <a:ea typeface="+mn-lt"/>
                <a:cs typeface="+mn-lt"/>
              </a:rPr>
              <a:t>Unmatched Precision</a:t>
            </a:r>
            <a:r>
              <a:rPr lang="en-US" sz="2400" dirty="0">
                <a:ea typeface="+mn-lt"/>
                <a:cs typeface="+mn-lt"/>
              </a:rPr>
              <a:t> – 99.7% accurate quality inspection capable to GD&amp;T specifications</a:t>
            </a:r>
            <a:endParaRPr lang="en-US" dirty="0"/>
          </a:p>
          <a:p>
            <a:pPr marL="0" indent="0" algn="just">
              <a:buNone/>
            </a:pPr>
            <a:endParaRPr lang="en-US" sz="2400" dirty="0">
              <a:ea typeface="+mn-lt"/>
              <a:cs typeface="+mn-lt"/>
            </a:endParaRPr>
          </a:p>
          <a:p>
            <a:pPr marL="0" indent="0" algn="just">
              <a:buNone/>
            </a:pPr>
            <a:r>
              <a:rPr lang="en-US" sz="2400" b="1" dirty="0">
                <a:ea typeface="+mn-lt"/>
                <a:cs typeface="+mn-lt"/>
              </a:rPr>
              <a:t>Cost Savings</a:t>
            </a:r>
            <a:r>
              <a:rPr lang="en-US" sz="2400" dirty="0">
                <a:ea typeface="+mn-lt"/>
                <a:cs typeface="+mn-lt"/>
              </a:rPr>
              <a:t> – Minimizes rework, recalls, downtime</a:t>
            </a:r>
          </a:p>
          <a:p>
            <a:pPr marL="0" indent="0" algn="just">
              <a:buNone/>
            </a:pPr>
            <a:endParaRPr lang="en-US" sz="2400" dirty="0">
              <a:ea typeface="+mn-lt"/>
              <a:cs typeface="+mn-lt"/>
            </a:endParaRPr>
          </a:p>
          <a:p>
            <a:pPr marL="0" indent="0" algn="just">
              <a:buNone/>
            </a:pPr>
            <a:r>
              <a:rPr lang="en-US" sz="2400" b="1" dirty="0">
                <a:ea typeface="+mn-lt"/>
                <a:cs typeface="+mn-lt"/>
              </a:rPr>
              <a:t>Fast Adjustments</a:t>
            </a:r>
            <a:r>
              <a:rPr lang="en-US" sz="2400" dirty="0">
                <a:ea typeface="+mn-lt"/>
                <a:cs typeface="+mn-lt"/>
              </a:rPr>
              <a:t> – Quick engineering changes implemented via CAD integration</a:t>
            </a:r>
            <a:endParaRPr lang="en-US" sz="2400" dirty="0"/>
          </a:p>
          <a:p>
            <a:pPr marL="0" indent="0" algn="just">
              <a:buNone/>
            </a:pPr>
            <a:endParaRPr lang="en-US" sz="2400" dirty="0">
              <a:ea typeface="+mn-lt"/>
              <a:cs typeface="+mn-lt"/>
            </a:endParaRPr>
          </a:p>
          <a:p>
            <a:pPr marL="0" indent="0" algn="just">
              <a:buNone/>
            </a:pPr>
            <a:r>
              <a:rPr lang="en-US" sz="2400" b="1" dirty="0">
                <a:ea typeface="+mn-lt"/>
                <a:cs typeface="+mn-lt"/>
              </a:rPr>
              <a:t>Seamless Integration</a:t>
            </a:r>
            <a:r>
              <a:rPr lang="en-US" sz="2400" dirty="0">
                <a:ea typeface="+mn-lt"/>
                <a:cs typeface="+mn-lt"/>
              </a:rPr>
              <a:t> – Retrofit existing production lines easily with zero footprint</a:t>
            </a:r>
            <a:endParaRPr lang="en-US" sz="2400" dirty="0"/>
          </a:p>
          <a:p>
            <a:pPr marL="0" indent="0" algn="just">
              <a:buNone/>
            </a:pPr>
            <a:endParaRPr lang="en-US" sz="2400" dirty="0">
              <a:ea typeface="+mn-lt"/>
              <a:cs typeface="+mn-lt"/>
            </a:endParaRPr>
          </a:p>
          <a:p>
            <a:pPr marL="0" indent="0" algn="just">
              <a:buNone/>
            </a:pPr>
            <a:r>
              <a:rPr lang="en-US" sz="2400" b="1" dirty="0">
                <a:ea typeface="+mn-lt"/>
                <a:cs typeface="+mn-lt"/>
              </a:rPr>
              <a:t>Full Inspection</a:t>
            </a:r>
            <a:r>
              <a:rPr lang="en-US" sz="2400" dirty="0">
                <a:ea typeface="+mn-lt"/>
                <a:cs typeface="+mn-lt"/>
              </a:rPr>
              <a:t> – Validates 100% parts and features within cycle time</a:t>
            </a:r>
            <a:endParaRPr lang="en-US" sz="2400" dirty="0"/>
          </a:p>
          <a:p>
            <a:pPr marL="0" indent="0" algn="just">
              <a:buNone/>
            </a:pPr>
            <a:endParaRPr lang="en-US" sz="2400" dirty="0">
              <a:ea typeface="+mn-lt"/>
              <a:cs typeface="+mn-lt"/>
            </a:endParaRPr>
          </a:p>
          <a:p>
            <a:pPr marL="0" indent="0" algn="just">
              <a:buNone/>
            </a:pPr>
            <a:r>
              <a:rPr lang="en-US" sz="2400" b="1" dirty="0">
                <a:ea typeface="+mn-lt"/>
                <a:cs typeface="+mn-lt"/>
              </a:rPr>
              <a:t>Enhanced Efficiency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>
                <a:solidFill>
                  <a:srgbClr val="000000"/>
                </a:solidFill>
                <a:ea typeface="+mn-lt"/>
                <a:cs typeface="+mn-lt"/>
              </a:rPr>
              <a:t>– Automates inspection, boosts speed</a:t>
            </a:r>
            <a:endParaRPr lang="en-US" sz="2400" dirty="0">
              <a:ea typeface="+mn-lt"/>
              <a:cs typeface="+mn-lt"/>
            </a:endParaRPr>
          </a:p>
          <a:p>
            <a:pPr marL="0" indent="0" algn="just">
              <a:buNone/>
            </a:pPr>
            <a:endParaRPr lang="en-US" dirty="0"/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endParaRPr lang="en-US" dirty="0">
              <a:latin typeface="Barlow"/>
              <a:cs typeface="Arial"/>
            </a:endParaRPr>
          </a:p>
          <a:p>
            <a:pPr algn="just"/>
            <a:endParaRPr lang="en-US" dirty="0">
              <a:latin typeface="Barlow"/>
              <a:cs typeface="Arial"/>
            </a:endParaRPr>
          </a:p>
          <a:p>
            <a:pPr algn="just"/>
            <a:endParaRPr lang="en-US" dirty="0">
              <a:latin typeface="Barlow"/>
              <a:cs typeface="Arial"/>
            </a:endParaRPr>
          </a:p>
          <a:p>
            <a:pPr algn="just"/>
            <a:endParaRPr lang="en-US" dirty="0">
              <a:latin typeface="Barlow"/>
              <a:cs typeface="Arial"/>
            </a:endParaRPr>
          </a:p>
          <a:p>
            <a:pPr algn="just"/>
            <a:endParaRPr lang="en-US" dirty="0">
              <a:latin typeface="Barlow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dirty="0">
              <a:latin typeface="Barlow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dirty="0">
              <a:latin typeface="Arial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892D93-370D-6817-1C9C-0807304C0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7997E-7BB5-4377-A20D-34ADBA0C0566}" type="slidenum">
              <a:rPr lang="en-IL" smtClean="0"/>
              <a:pPr/>
              <a:t>10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38E3D-EFB0-03A4-A497-CD3127B1E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SkillReal, All rights reserved. Confidential 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B024767-E6D5-9F33-5373-EADAF3B7B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28" y="949756"/>
            <a:ext cx="600209" cy="60020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797CA7FC-D3E6-8770-7A0C-4DBD8F5A4E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1525" y="3461757"/>
            <a:ext cx="422922" cy="64784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DB0419C-4441-3455-AFB4-D422A318D0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8374" y="1801544"/>
            <a:ext cx="494723" cy="609709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ACDC8D1A-86B6-5CBE-3365-2D9E609DD6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8190" y="2645798"/>
            <a:ext cx="649592" cy="459798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02A59D4E-CEA2-569F-7CC4-BA3EA3BE4E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00365" y="5270931"/>
            <a:ext cx="627373" cy="421353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DEEFD9F-87DF-17D0-5AB8-A43B04B3D4D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28374" y="4379493"/>
            <a:ext cx="566959" cy="621545"/>
          </a:xfrm>
          <a:prstGeom prst="rect">
            <a:avLst/>
          </a:prstGeom>
        </p:spPr>
      </p:pic>
      <p:sp>
        <p:nvSpPr>
          <p:cNvPr id="21" name="Title 3">
            <a:extLst>
              <a:ext uri="{FF2B5EF4-FFF2-40B4-BE49-F238E27FC236}">
                <a16:creationId xmlns:a16="http://schemas.microsoft.com/office/drawing/2014/main" id="{779E8551-F8FC-AF5D-F23B-AEE31E188AC6}"/>
              </a:ext>
            </a:extLst>
          </p:cNvPr>
          <p:cNvSpPr txBox="1">
            <a:spLocks/>
          </p:cNvSpPr>
          <p:nvPr/>
        </p:nvSpPr>
        <p:spPr>
          <a:xfrm>
            <a:off x="403155" y="112642"/>
            <a:ext cx="11385685" cy="9359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>
                <a:ea typeface="+mj-lt"/>
                <a:cs typeface="+mj-lt"/>
              </a:rPr>
              <a:t>Summary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022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BE6DD7-8B96-E39A-B928-5A2024BEE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133" y="4697529"/>
            <a:ext cx="1372133" cy="1364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734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E8BC765-8510-AB24-9258-4AE4D883E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55" y="112642"/>
            <a:ext cx="11385685" cy="935982"/>
          </a:xfrm>
        </p:spPr>
        <p:txBody>
          <a:bodyPr>
            <a:normAutofit/>
          </a:bodyPr>
          <a:lstStyle/>
          <a:p>
            <a:r>
              <a:rPr lang="en-IN" dirty="0"/>
              <a:t>Business Case Perpetual Model: Significant ROI at Large Tier 1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96E9FF-4297-E98F-D858-424FD7D15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0618" y="6356350"/>
            <a:ext cx="581737" cy="365125"/>
          </a:xfrm>
        </p:spPr>
        <p:txBody>
          <a:bodyPr/>
          <a:lstStyle/>
          <a:p>
            <a:fld id="{8507997E-7BB5-4377-A20D-34ADBA0C0566}" type="slidenum">
              <a:rPr lang="en-IL" smtClean="0"/>
              <a:pPr/>
              <a:t>12</a:t>
            </a:fld>
            <a:endParaRPr lang="en-IL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EB96CF52-6CDC-2404-5EA3-3A4EB16D5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47911" y="6400413"/>
            <a:ext cx="3931681" cy="276999"/>
          </a:xfrm>
        </p:spPr>
        <p:txBody>
          <a:bodyPr/>
          <a:lstStyle/>
          <a:p>
            <a:r>
              <a:rPr lang="en-US" dirty="0"/>
              <a:t>© 2025 SkillReal, All rights reserved. Confidential </a:t>
            </a:r>
          </a:p>
        </p:txBody>
      </p:sp>
      <p:pic>
        <p:nvPicPr>
          <p:cNvPr id="3" name="Graphic 13">
            <a:extLst>
              <a:ext uri="{FF2B5EF4-FFF2-40B4-BE49-F238E27FC236}">
                <a16:creationId xmlns:a16="http://schemas.microsoft.com/office/drawing/2014/main" id="{B94FBFDC-627F-FACC-090F-B5462088D7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07277" y="1775494"/>
            <a:ext cx="581025" cy="590550"/>
          </a:xfrm>
          <a:prstGeom prst="rect">
            <a:avLst/>
          </a:prstGeom>
        </p:spPr>
      </p:pic>
      <p:pic>
        <p:nvPicPr>
          <p:cNvPr id="5" name="Graphic 34">
            <a:extLst>
              <a:ext uri="{FF2B5EF4-FFF2-40B4-BE49-F238E27FC236}">
                <a16:creationId xmlns:a16="http://schemas.microsoft.com/office/drawing/2014/main" id="{0AE976D3-0924-E812-A4C9-83FFB0AF3E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73951" y="2639170"/>
            <a:ext cx="447675" cy="552450"/>
          </a:xfrm>
          <a:prstGeom prst="rect">
            <a:avLst/>
          </a:prstGeom>
        </p:spPr>
      </p:pic>
      <p:pic>
        <p:nvPicPr>
          <p:cNvPr id="6" name="Graphic 36">
            <a:extLst>
              <a:ext uri="{FF2B5EF4-FFF2-40B4-BE49-F238E27FC236}">
                <a16:creationId xmlns:a16="http://schemas.microsoft.com/office/drawing/2014/main" id="{FDFEFD5F-CBA2-DE84-B8B7-3DBF93A07E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73951" y="3450964"/>
            <a:ext cx="514350" cy="561975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F33F035-F68D-73B1-33C1-2282B4581475}"/>
              </a:ext>
            </a:extLst>
          </p:cNvPr>
          <p:cNvSpPr/>
          <p:nvPr/>
        </p:nvSpPr>
        <p:spPr>
          <a:xfrm>
            <a:off x="2025580" y="1710658"/>
            <a:ext cx="3031052" cy="720222"/>
          </a:xfrm>
          <a:prstGeom prst="roundRect">
            <a:avLst/>
          </a:prstGeom>
          <a:solidFill>
            <a:srgbClr val="017CD8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1600" b="1">
                <a:solidFill>
                  <a:schemeClr val="tx1"/>
                </a:solidFill>
              </a:rPr>
              <a:t>3 Operators Replaced:</a:t>
            </a:r>
          </a:p>
          <a:p>
            <a:r>
              <a:rPr lang="en-US" sz="1600"/>
              <a:t>$225,000/year in labor savings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4D43F50-1A2D-E9D4-FC65-7AFDD6AAD3BE}"/>
              </a:ext>
            </a:extLst>
          </p:cNvPr>
          <p:cNvSpPr/>
          <p:nvPr/>
        </p:nvSpPr>
        <p:spPr>
          <a:xfrm>
            <a:off x="2025578" y="2555284"/>
            <a:ext cx="3031051" cy="720222"/>
          </a:xfrm>
          <a:prstGeom prst="roundRect">
            <a:avLst/>
          </a:prstGeom>
          <a:solidFill>
            <a:srgbClr val="017CD8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1600" b="1" dirty="0">
                <a:solidFill>
                  <a:schemeClr val="tx1"/>
                </a:solidFill>
              </a:rPr>
              <a:t>System Cost:</a:t>
            </a:r>
            <a:r>
              <a:rPr lang="en-US" sz="1600" b="1" dirty="0"/>
              <a:t> </a:t>
            </a:r>
            <a:r>
              <a:rPr lang="en-US" sz="1600" dirty="0"/>
              <a:t>$290,000 one-time + 15% annual maintenance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F998ABE-B351-80E7-5F9F-78D2890FD644}"/>
              </a:ext>
            </a:extLst>
          </p:cNvPr>
          <p:cNvSpPr/>
          <p:nvPr/>
        </p:nvSpPr>
        <p:spPr>
          <a:xfrm>
            <a:off x="2025579" y="4189453"/>
            <a:ext cx="3031049" cy="720222"/>
          </a:xfrm>
          <a:prstGeom prst="roundRect">
            <a:avLst/>
          </a:prstGeom>
          <a:solidFill>
            <a:srgbClr val="017CD8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1600" b="1">
                <a:solidFill>
                  <a:schemeClr val="tx1"/>
                </a:solidFill>
              </a:rPr>
              <a:t>Ongoing Savings: </a:t>
            </a:r>
            <a:r>
              <a:rPr lang="en-US" sz="1600"/>
              <a:t>Over $800k in 5 years for one station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E77D54C-BCB1-2544-5333-754C51E7E96E}"/>
              </a:ext>
            </a:extLst>
          </p:cNvPr>
          <p:cNvSpPr/>
          <p:nvPr/>
        </p:nvSpPr>
        <p:spPr>
          <a:xfrm>
            <a:off x="2025579" y="3372368"/>
            <a:ext cx="3031050" cy="720222"/>
          </a:xfrm>
          <a:prstGeom prst="roundRect">
            <a:avLst/>
          </a:prstGeom>
          <a:solidFill>
            <a:srgbClr val="017CD8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1600" b="1">
                <a:solidFill>
                  <a:schemeClr val="tx1"/>
                </a:solidFill>
              </a:rPr>
              <a:t>Payback Period:</a:t>
            </a:r>
          </a:p>
          <a:p>
            <a:r>
              <a:rPr lang="en-US" sz="1600"/>
              <a:t>&lt;12 months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C5B30E6A-264A-9070-BBE5-78F77E8F13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1312307"/>
              </p:ext>
            </p:extLst>
          </p:nvPr>
        </p:nvGraphicFramePr>
        <p:xfrm>
          <a:off x="5434988" y="1300640"/>
          <a:ext cx="6096000" cy="4146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C1E05DEE-D4F8-FCEE-4CCF-BFA371B532F0}"/>
              </a:ext>
            </a:extLst>
          </p:cNvPr>
          <p:cNvSpPr txBox="1"/>
          <p:nvPr/>
        </p:nvSpPr>
        <p:spPr>
          <a:xfrm>
            <a:off x="838200" y="5659835"/>
            <a:ext cx="1069278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latin typeface="+mj-lt"/>
              </a:rPr>
              <a:t>This data reflects a SkillReal deployment at a large Detroit based automotive supplier. Labor savings we achieved by replacing manual EOL inspection with fully automated, in-line checks powered by SkillReal's digital twin alignment platform </a:t>
            </a:r>
          </a:p>
        </p:txBody>
      </p:sp>
      <p:pic>
        <p:nvPicPr>
          <p:cNvPr id="7" name="Picture 6" descr="A graph with an arrow pointing up&#10;&#10;AI-generated content may be incorrect.">
            <a:extLst>
              <a:ext uri="{FF2B5EF4-FFF2-40B4-BE49-F238E27FC236}">
                <a16:creationId xmlns:a16="http://schemas.microsoft.com/office/drawing/2014/main" id="{63C2AB45-5CFA-AA73-688B-803E86061E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7750" y="4268576"/>
            <a:ext cx="600075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786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FDE45-D939-BF37-836B-994CEAFEEDB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03158" y="1301108"/>
            <a:ext cx="5233641" cy="4773405"/>
          </a:xfrm>
        </p:spPr>
        <p:txBody>
          <a:bodyPr>
            <a:normAutofit fontScale="92500"/>
          </a:bodyPr>
          <a:lstStyle/>
          <a:p>
            <a:pPr lvl="0">
              <a:lnSpc>
                <a:spcPct val="130000"/>
              </a:lnSpc>
            </a:pPr>
            <a:r>
              <a:rPr lang="en-US" sz="2400" dirty="0">
                <a:latin typeface="+mj-lt"/>
              </a:rPr>
              <a:t>Initial Integration cost $35,000</a:t>
            </a:r>
          </a:p>
          <a:p>
            <a:pPr lvl="0">
              <a:lnSpc>
                <a:spcPct val="130000"/>
              </a:lnSpc>
            </a:pPr>
            <a:r>
              <a:rPr lang="en-US" sz="2400" dirty="0">
                <a:latin typeface="+mj-lt"/>
              </a:rPr>
              <a:t>Monthly fee $3,500</a:t>
            </a:r>
          </a:p>
          <a:p>
            <a:pPr lvl="0">
              <a:lnSpc>
                <a:spcPct val="130000"/>
              </a:lnSpc>
            </a:pPr>
            <a:r>
              <a:rPr lang="en-US" sz="2400" dirty="0">
                <a:latin typeface="+mj-lt"/>
              </a:rPr>
              <a:t>Monthly Hard savings of $12,500 (Operator’s reduction of 3 shifts)</a:t>
            </a:r>
          </a:p>
          <a:p>
            <a:pPr lvl="0">
              <a:lnSpc>
                <a:spcPct val="130000"/>
              </a:lnSpc>
            </a:pPr>
            <a:r>
              <a:rPr lang="en-US" sz="2400" dirty="0">
                <a:latin typeface="+mj-lt"/>
              </a:rPr>
              <a:t>Additional quality savings – the system detected spills that did not be detected by operators</a:t>
            </a:r>
          </a:p>
          <a:p>
            <a:pPr lvl="0">
              <a:lnSpc>
                <a:spcPct val="130000"/>
              </a:lnSpc>
            </a:pPr>
            <a:r>
              <a:rPr lang="en-US" sz="2400" dirty="0">
                <a:latin typeface="+mj-lt"/>
              </a:rPr>
              <a:t>Deducting one-time integration cost, infer the Immediate earnings from the 1</a:t>
            </a:r>
            <a:r>
              <a:rPr lang="en-US" sz="2400" baseline="30000" dirty="0">
                <a:latin typeface="+mj-lt"/>
              </a:rPr>
              <a:t>st</a:t>
            </a:r>
            <a:r>
              <a:rPr lang="en-US" sz="2400" dirty="0">
                <a:latin typeface="+mj-lt"/>
              </a:rPr>
              <a:t> month</a:t>
            </a:r>
          </a:p>
          <a:p>
            <a:pPr lvl="0">
              <a:lnSpc>
                <a:spcPct val="70000"/>
              </a:lnSpc>
            </a:pPr>
            <a:endParaRPr lang="en-US" sz="2000" dirty="0"/>
          </a:p>
          <a:p>
            <a:pPr lvl="0">
              <a:lnSpc>
                <a:spcPct val="70000"/>
              </a:lnSpc>
            </a:pPr>
            <a:endParaRPr lang="he-IL" sz="2000" dirty="0">
              <a:cs typeface="Arial" pitchFamily="34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025F878-C9C8-164B-01A6-A38B89050699}"/>
              </a:ext>
            </a:extLst>
          </p:cNvPr>
          <p:cNvGraphicFramePr/>
          <p:nvPr/>
        </p:nvGraphicFramePr>
        <p:xfrm>
          <a:off x="6485025" y="1301108"/>
          <a:ext cx="5461043" cy="3716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itle 3">
            <a:extLst>
              <a:ext uri="{FF2B5EF4-FFF2-40B4-BE49-F238E27FC236}">
                <a16:creationId xmlns:a16="http://schemas.microsoft.com/office/drawing/2014/main" id="{F510C38F-FC4F-29D1-04AE-231C246DDDEF}"/>
              </a:ext>
            </a:extLst>
          </p:cNvPr>
          <p:cNvSpPr txBox="1">
            <a:spLocks/>
          </p:cNvSpPr>
          <p:nvPr/>
        </p:nvSpPr>
        <p:spPr>
          <a:xfrm>
            <a:off x="403155" y="112642"/>
            <a:ext cx="11385685" cy="9359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Business Case Subscription Model: Fast ROI at Large Tier 1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D164D8D3-5EF1-063D-B7E3-EAE77175E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0618" y="6356350"/>
            <a:ext cx="581737" cy="365125"/>
          </a:xfrm>
        </p:spPr>
        <p:txBody>
          <a:bodyPr/>
          <a:lstStyle/>
          <a:p>
            <a:fld id="{8507997E-7BB5-4377-A20D-34ADBA0C0566}" type="slidenum">
              <a:rPr lang="en-IL" smtClean="0"/>
              <a:pPr/>
              <a:t>13</a:t>
            </a:fld>
            <a:endParaRPr lang="en-IL"/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E1E8F88A-7E08-57BE-6CFB-9C40B3D06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47911" y="6400413"/>
            <a:ext cx="3931681" cy="276999"/>
          </a:xfrm>
        </p:spPr>
        <p:txBody>
          <a:bodyPr/>
          <a:lstStyle/>
          <a:p>
            <a:r>
              <a:rPr lang="en-US" dirty="0"/>
              <a:t>© 2025 SkillReal, All rights reserved. Confidential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rgbClr val="02101B"/>
      </a:dk1>
      <a:lt1>
        <a:sysClr val="window" lastClr="FFFFFF"/>
      </a:lt1>
      <a:dk2>
        <a:srgbClr val="08385F"/>
      </a:dk2>
      <a:lt2>
        <a:srgbClr val="E8E8E8"/>
      </a:lt2>
      <a:accent1>
        <a:srgbClr val="0166B2"/>
      </a:accent1>
      <a:accent2>
        <a:srgbClr val="F39E28"/>
      </a:accent2>
      <a:accent3>
        <a:srgbClr val="45A571"/>
      </a:accent3>
      <a:accent4>
        <a:srgbClr val="A2B339"/>
      </a:accent4>
      <a:accent5>
        <a:srgbClr val="A54F9E"/>
      </a:accent5>
      <a:accent6>
        <a:srgbClr val="B33045"/>
      </a:accent6>
      <a:hlink>
        <a:srgbClr val="B16327"/>
      </a:hlink>
      <a:folHlink>
        <a:srgbClr val="4C4C4C"/>
      </a:folHlink>
    </a:clrScheme>
    <a:fontScheme name="Custom 1">
      <a:majorFont>
        <a:latin typeface="Barlow Semi Condensed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Skilreal">
      <a:dk1>
        <a:srgbClr val="02101B"/>
      </a:dk1>
      <a:lt1>
        <a:sysClr val="window" lastClr="FFFFFF"/>
      </a:lt1>
      <a:dk2>
        <a:srgbClr val="08385F"/>
      </a:dk2>
      <a:lt2>
        <a:srgbClr val="E8E8E8"/>
      </a:lt2>
      <a:accent1>
        <a:srgbClr val="0166B2"/>
      </a:accent1>
      <a:accent2>
        <a:srgbClr val="F39E28"/>
      </a:accent2>
      <a:accent3>
        <a:srgbClr val="55BB6A"/>
      </a:accent3>
      <a:accent4>
        <a:srgbClr val="0A2E46"/>
      </a:accent4>
      <a:accent5>
        <a:srgbClr val="E7E7E7"/>
      </a:accent5>
      <a:accent6>
        <a:srgbClr val="C3C3C3"/>
      </a:accent6>
      <a:hlink>
        <a:srgbClr val="888888"/>
      </a:hlink>
      <a:folHlink>
        <a:srgbClr val="4C4C4C"/>
      </a:folHlink>
    </a:clrScheme>
    <a:fontScheme name="Custom 1">
      <a:majorFont>
        <a:latin typeface="Barlow Semi Condensed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F007D064D1644BA0D0D08142B1B818" ma:contentTypeVersion="17" ma:contentTypeDescription="Create a new document." ma:contentTypeScope="" ma:versionID="a6c62c3debc2dca263a9cbc3c16ec50e">
  <xsd:schema xmlns:xsd="http://www.w3.org/2001/XMLSchema" xmlns:xs="http://www.w3.org/2001/XMLSchema" xmlns:p="http://schemas.microsoft.com/office/2006/metadata/properties" xmlns:ns2="d0e36c89-d214-49eb-983f-c65dbc3b9fa5" xmlns:ns3="2759d100-92f3-4920-a7fb-6d04f3aaf1c6" targetNamespace="http://schemas.microsoft.com/office/2006/metadata/properties" ma:root="true" ma:fieldsID="0970fa51899047cb4079bf29b4cb6a92" ns2:_="" ns3:_="">
    <xsd:import namespace="d0e36c89-d214-49eb-983f-c65dbc3b9fa5"/>
    <xsd:import namespace="2759d100-92f3-4920-a7fb-6d04f3aaf1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SIMSOL_x0028_SimulationsSolutions_x0029_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e36c89-d214-49eb-983f-c65dbc3b9f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f56ac08e-49a7-4624-b4e7-180e1135039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IMSOL_x0028_SimulationsSolutions_x0029_" ma:index="22" nillable="true" ma:displayName="SIMSOL (Simulations Solutions)" ma:description="UK Partner Will manage business development based on both PSAR and DTA as defined in MOU signed on Nov. 2023" ma:format="Dropdown" ma:internalName="SIMSOL_x0028_SimulationsSolutions_x0029_">
      <xsd:simpleType>
        <xsd:restriction base="dms:Text">
          <xsd:maxLength value="255"/>
        </xsd:restriction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59d100-92f3-4920-a7fb-6d04f3aaf1c6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25d7b8fa-6dd1-4ba4-8502-b193a3d10c2d}" ma:internalName="TaxCatchAll" ma:showField="CatchAllData" ma:web="2759d100-92f3-4920-a7fb-6d04f3aaf1c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0e36c89-d214-49eb-983f-c65dbc3b9fa5">
      <Terms xmlns="http://schemas.microsoft.com/office/infopath/2007/PartnerControls"/>
    </lcf76f155ced4ddcb4097134ff3c332f>
    <TaxCatchAll xmlns="2759d100-92f3-4920-a7fb-6d04f3aaf1c6" xsi:nil="true"/>
    <SIMSOL_x0028_SimulationsSolutions_x0029_ xmlns="d0e36c89-d214-49eb-983f-c65dbc3b9fa5" xsi:nil="true"/>
  </documentManagement>
</p:properties>
</file>

<file path=customXml/itemProps1.xml><?xml version="1.0" encoding="utf-8"?>
<ds:datastoreItem xmlns:ds="http://schemas.openxmlformats.org/officeDocument/2006/customXml" ds:itemID="{E18CF6AD-937F-4B80-9955-69A7D3A12660}">
  <ds:schemaRefs>
    <ds:schemaRef ds:uri="2759d100-92f3-4920-a7fb-6d04f3aaf1c6"/>
    <ds:schemaRef ds:uri="d0e36c89-d214-49eb-983f-c65dbc3b9f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5E944A3-27FF-440D-AAAC-7983D173ECE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36A6195-1482-4A4A-B68E-A4B7100CAB01}">
  <ds:schemaRefs>
    <ds:schemaRef ds:uri="2759d100-92f3-4920-a7fb-6d04f3aaf1c6"/>
    <ds:schemaRef ds:uri="d0e36c89-d214-49eb-983f-c65dbc3b9fa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1318</TotalTime>
  <Words>990</Words>
  <Application>Microsoft Office PowerPoint</Application>
  <PresentationFormat>Widescreen</PresentationFormat>
  <Paragraphs>147</Paragraphs>
  <Slides>13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Aptos</vt:lpstr>
      <vt:lpstr>Arial</vt:lpstr>
      <vt:lpstr>Barlow</vt:lpstr>
      <vt:lpstr>Barlow Light</vt:lpstr>
      <vt:lpstr>Barlow Semi Condensed</vt:lpstr>
      <vt:lpstr>Courier New</vt:lpstr>
      <vt:lpstr>Office Theme</vt:lpstr>
      <vt:lpstr>1_Office Theme</vt:lpstr>
      <vt:lpstr>Automated Dimensional  Inspection at Scale</vt:lpstr>
      <vt:lpstr>About Us</vt:lpstr>
      <vt:lpstr>The Current Inspection Solutions</vt:lpstr>
      <vt:lpstr>PowerPoint Presentation</vt:lpstr>
      <vt:lpstr>SkillReal Technology - 4 Steps</vt:lpstr>
      <vt:lpstr>SkillReal Technology - 4 Steps</vt:lpstr>
      <vt:lpstr>Results</vt:lpstr>
      <vt:lpstr>PowerPoint Presentation</vt:lpstr>
      <vt:lpstr>Catalog of Base AI Models</vt:lpstr>
      <vt:lpstr>PowerPoint Presentation</vt:lpstr>
      <vt:lpstr>PowerPoint Presentation</vt:lpstr>
      <vt:lpstr>Business Case Perpetual Model: Significant ROI at Large Tier 1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barak levy</dc:creator>
  <cp:lastModifiedBy>Pete Grabowski</cp:lastModifiedBy>
  <cp:revision>71</cp:revision>
  <dcterms:created xsi:type="dcterms:W3CDTF">2024-03-11T09:06:31Z</dcterms:created>
  <dcterms:modified xsi:type="dcterms:W3CDTF">2025-10-17T18:17:25Z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0x010100F0F007D064D1644BA0D0D08142B1B818</vt:lpwstr>
  </property>
  <property fmtid="{D5CDD505-2E9C-101B-9397-08002B2CF9AE}" pid="3" name="MediaServiceImageTags">
    <vt:lpwstr/>
  </property>
</Properties>
</file>